
<file path=[Content_Types].xml><?xml version="1.0" encoding="utf-8"?>
<Types xmlns="http://schemas.openxmlformats.org/package/2006/content-types">
  <Default Extension="xml" ContentType="application/xml"/>
  <Default Extension="svg" ContentType="image/svg+xml"/>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5" r:id="rId4"/>
  </p:sldMasterIdLst>
  <p:notesMasterIdLst>
    <p:notesMasterId r:id="rId44"/>
  </p:notesMasterIdLst>
  <p:handoutMasterIdLst>
    <p:handoutMasterId r:id="rId45"/>
  </p:handoutMasterIdLst>
  <p:sldIdLst>
    <p:sldId id="764" r:id="rId5"/>
    <p:sldId id="930" r:id="rId6"/>
    <p:sldId id="1032" r:id="rId7"/>
    <p:sldId id="759" r:id="rId8"/>
    <p:sldId id="1035" r:id="rId9"/>
    <p:sldId id="1039" r:id="rId10"/>
    <p:sldId id="933" r:id="rId11"/>
    <p:sldId id="948" r:id="rId12"/>
    <p:sldId id="1040" r:id="rId13"/>
    <p:sldId id="1031" r:id="rId14"/>
    <p:sldId id="949" r:id="rId15"/>
    <p:sldId id="902" r:id="rId16"/>
    <p:sldId id="894" r:id="rId17"/>
    <p:sldId id="989" r:id="rId18"/>
    <p:sldId id="1041" r:id="rId19"/>
    <p:sldId id="895" r:id="rId20"/>
    <p:sldId id="1033" r:id="rId21"/>
    <p:sldId id="896" r:id="rId22"/>
    <p:sldId id="975" r:id="rId23"/>
    <p:sldId id="982" r:id="rId24"/>
    <p:sldId id="898" r:id="rId25"/>
    <p:sldId id="976" r:id="rId26"/>
    <p:sldId id="944" r:id="rId27"/>
    <p:sldId id="901" r:id="rId28"/>
    <p:sldId id="977" r:id="rId29"/>
    <p:sldId id="978" r:id="rId30"/>
    <p:sldId id="910" r:id="rId31"/>
    <p:sldId id="986" r:id="rId32"/>
    <p:sldId id="965" r:id="rId33"/>
    <p:sldId id="1042" r:id="rId34"/>
    <p:sldId id="988" r:id="rId35"/>
    <p:sldId id="956" r:id="rId36"/>
    <p:sldId id="990" r:id="rId37"/>
    <p:sldId id="993" r:id="rId38"/>
    <p:sldId id="995" r:id="rId39"/>
    <p:sldId id="994" r:id="rId40"/>
    <p:sldId id="766" r:id="rId41"/>
    <p:sldId id="757" r:id="rId42"/>
    <p:sldId id="964" r:id="rId4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id="{21F115F5-64D5-2748-A14D-268310D706AC}">
          <p14:sldIdLst>
            <p14:sldId id="764"/>
            <p14:sldId id="930"/>
            <p14:sldId id="1032"/>
          </p14:sldIdLst>
        </p14:section>
        <p14:section name="Explore Data" id="{92933A34-0C4D-004E-A87C-13A77BD9D5F4}">
          <p14:sldIdLst>
            <p14:sldId id="759"/>
            <p14:sldId id="1035"/>
            <p14:sldId id="1039"/>
            <p14:sldId id="933"/>
            <p14:sldId id="948"/>
            <p14:sldId id="1040"/>
            <p14:sldId id="1031"/>
            <p14:sldId id="949"/>
            <p14:sldId id="902"/>
            <p14:sldId id="894"/>
            <p14:sldId id="989"/>
            <p14:sldId id="1041"/>
            <p14:sldId id="895"/>
            <p14:sldId id="1033"/>
            <p14:sldId id="896"/>
            <p14:sldId id="975"/>
            <p14:sldId id="982"/>
            <p14:sldId id="898"/>
            <p14:sldId id="976"/>
            <p14:sldId id="944"/>
            <p14:sldId id="901"/>
            <p14:sldId id="977"/>
            <p14:sldId id="978"/>
            <p14:sldId id="910"/>
            <p14:sldId id="986"/>
            <p14:sldId id="965"/>
            <p14:sldId id="1042"/>
            <p14:sldId id="988"/>
            <p14:sldId id="956"/>
            <p14:sldId id="990"/>
            <p14:sldId id="993"/>
            <p14:sldId id="995"/>
            <p14:sldId id="994"/>
          </p14:sldIdLst>
        </p14:section>
        <p14:section name="etc" id="{7EC581D1-5D3D-A842-8585-A25C137760F0}">
          <p14:sldIdLst>
            <p14:sldId id="766"/>
            <p14:sldId id="757"/>
            <p14:sldId id="9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E7"/>
    <a:srgbClr val="C1FF1B"/>
    <a:srgbClr val="FF0000"/>
    <a:srgbClr val="000000"/>
    <a:srgbClr val="00B050"/>
    <a:srgbClr val="F2F2F2"/>
    <a:srgbClr val="4472C4"/>
    <a:srgbClr val="0070C0"/>
    <a:srgbClr val="70AD47"/>
    <a:srgbClr val="4BC0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92" autoAdjust="0"/>
    <p:restoredTop sz="96336" autoAdjust="0"/>
  </p:normalViewPr>
  <p:slideViewPr>
    <p:cSldViewPr snapToGrid="0" snapToObjects="1">
      <p:cViewPr>
        <p:scale>
          <a:sx n="135" d="100"/>
          <a:sy n="135" d="100"/>
        </p:scale>
        <p:origin x="392" y="50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22" d="100"/>
          <a:sy n="122" d="100"/>
        </p:scale>
        <p:origin x="5072" y="20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152" Type="http://schemas.microsoft.com/office/2016/11/relationships/changesInfo" Target="changesInfos/changesInfo1.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김 연임" userId="e81099c8-7d68-47a6-9fa6-b6656e7b53e6" providerId="ADAL" clId="{BA8C3041-176B-485A-98F8-07A1F9FA2279}"/>
    <pc:docChg chg="undo redo custSel addSld delSld modSld sldOrd modMainMaster modSection">
      <pc:chgData name="김 연임" userId="e81099c8-7d68-47a6-9fa6-b6656e7b53e6" providerId="ADAL" clId="{BA8C3041-176B-485A-98F8-07A1F9FA2279}" dt="2019-04-29T15:34:23.731" v="14966" actId="20577"/>
      <pc:docMkLst>
        <pc:docMk/>
      </pc:docMkLst>
      <pc:sldChg chg="addSp delSp modSp add">
        <pc:chgData name="김 연임" userId="e81099c8-7d68-47a6-9fa6-b6656e7b53e6" providerId="ADAL" clId="{BA8C3041-176B-485A-98F8-07A1F9FA2279}" dt="2019-03-30T05:58:40.793" v="12163" actId="478"/>
        <pc:sldMkLst>
          <pc:docMk/>
          <pc:sldMk cId="912565459" sldId="754"/>
        </pc:sldMkLst>
        <pc:spChg chg="mod">
          <ac:chgData name="김 연임" userId="e81099c8-7d68-47a6-9fa6-b6656e7b53e6" providerId="ADAL" clId="{BA8C3041-176B-485A-98F8-07A1F9FA2279}" dt="2019-03-30T05:56:30.344" v="12155"/>
          <ac:spMkLst>
            <pc:docMk/>
            <pc:sldMk cId="912565459" sldId="754"/>
            <ac:spMk id="5" creationId="{00000000-0000-0000-0000-000000000000}"/>
          </ac:spMkLst>
        </pc:spChg>
        <pc:spChg chg="del mod">
          <ac:chgData name="김 연임" userId="e81099c8-7d68-47a6-9fa6-b6656e7b53e6" providerId="ADAL" clId="{BA8C3041-176B-485A-98F8-07A1F9FA2279}" dt="2019-03-30T05:54:02.756" v="12112" actId="478"/>
          <ac:spMkLst>
            <pc:docMk/>
            <pc:sldMk cId="912565459" sldId="754"/>
            <ac:spMk id="6" creationId="{7600BE9B-5F23-4632-BAA7-73D83A418913}"/>
          </ac:spMkLst>
        </pc:spChg>
        <pc:spChg chg="del">
          <ac:chgData name="김 연임" userId="e81099c8-7d68-47a6-9fa6-b6656e7b53e6" providerId="ADAL" clId="{BA8C3041-176B-485A-98F8-07A1F9FA2279}" dt="2019-03-30T05:56:37.460" v="12156"/>
          <ac:spMkLst>
            <pc:docMk/>
            <pc:sldMk cId="912565459" sldId="754"/>
            <ac:spMk id="9" creationId="{00000000-0000-0000-0000-000000000000}"/>
          </ac:spMkLst>
        </pc:spChg>
        <pc:spChg chg="del">
          <ac:chgData name="김 연임" userId="e81099c8-7d68-47a6-9fa6-b6656e7b53e6" providerId="ADAL" clId="{BA8C3041-176B-485A-98F8-07A1F9FA2279}" dt="2019-03-30T05:56:37.460" v="12156"/>
          <ac:spMkLst>
            <pc:docMk/>
            <pc:sldMk cId="912565459" sldId="754"/>
            <ac:spMk id="10" creationId="{00000000-0000-0000-0000-000000000000}"/>
          </ac:spMkLst>
        </pc:spChg>
        <pc:spChg chg="mod">
          <ac:chgData name="김 연임" userId="e81099c8-7d68-47a6-9fa6-b6656e7b53e6" providerId="ADAL" clId="{BA8C3041-176B-485A-98F8-07A1F9FA2279}" dt="2019-03-30T05:55:53.107" v="12143"/>
          <ac:spMkLst>
            <pc:docMk/>
            <pc:sldMk cId="912565459" sldId="754"/>
            <ac:spMk id="17" creationId="{35C56826-AC42-4C3F-9C9D-E4B76FBEF908}"/>
          </ac:spMkLst>
        </pc:spChg>
        <pc:spChg chg="add mod">
          <ac:chgData name="김 연임" userId="e81099c8-7d68-47a6-9fa6-b6656e7b53e6" providerId="ADAL" clId="{BA8C3041-176B-485A-98F8-07A1F9FA2279}" dt="2019-03-30T05:53:49.967" v="12106" actId="1076"/>
          <ac:spMkLst>
            <pc:docMk/>
            <pc:sldMk cId="912565459" sldId="754"/>
            <ac:spMk id="18" creationId="{E7F0E00B-5C03-4D93-B3D1-7119F165083F}"/>
          </ac:spMkLst>
        </pc:spChg>
        <pc:spChg chg="add mod">
          <ac:chgData name="김 연임" userId="e81099c8-7d68-47a6-9fa6-b6656e7b53e6" providerId="ADAL" clId="{BA8C3041-176B-485A-98F8-07A1F9FA2279}" dt="2019-03-30T05:53:49.967" v="12106" actId="1076"/>
          <ac:spMkLst>
            <pc:docMk/>
            <pc:sldMk cId="912565459" sldId="754"/>
            <ac:spMk id="19" creationId="{3FCB1DAD-C03A-4407-9E36-1C2801506F56}"/>
          </ac:spMkLst>
        </pc:spChg>
        <pc:spChg chg="add">
          <ac:chgData name="김 연임" userId="e81099c8-7d68-47a6-9fa6-b6656e7b53e6" providerId="ADAL" clId="{BA8C3041-176B-485A-98F8-07A1F9FA2279}" dt="2019-03-30T05:56:09.793" v="12149"/>
          <ac:spMkLst>
            <pc:docMk/>
            <pc:sldMk cId="912565459" sldId="754"/>
            <ac:spMk id="21" creationId="{CF940DC7-B845-47E1-9B7B-42077A17C008}"/>
          </ac:spMkLst>
        </pc:spChg>
        <pc:spChg chg="del">
          <ac:chgData name="김 연임" userId="e81099c8-7d68-47a6-9fa6-b6656e7b53e6" providerId="ADAL" clId="{BA8C3041-176B-485A-98F8-07A1F9FA2279}" dt="2019-03-30T05:56:37.460" v="12156"/>
          <ac:spMkLst>
            <pc:docMk/>
            <pc:sldMk cId="912565459" sldId="754"/>
            <ac:spMk id="26" creationId="{00000000-0000-0000-0000-000000000000}"/>
          </ac:spMkLst>
        </pc:spChg>
        <pc:spChg chg="mod topLvl">
          <ac:chgData name="김 연임" userId="e81099c8-7d68-47a6-9fa6-b6656e7b53e6" providerId="ADAL" clId="{BA8C3041-176B-485A-98F8-07A1F9FA2279}" dt="2019-03-30T05:54:06.154" v="12114" actId="165"/>
          <ac:spMkLst>
            <pc:docMk/>
            <pc:sldMk cId="912565459" sldId="754"/>
            <ac:spMk id="28" creationId="{00000000-0000-0000-0000-000000000000}"/>
          </ac:spMkLst>
        </pc:spChg>
        <pc:spChg chg="del mod">
          <ac:chgData name="김 연임" userId="e81099c8-7d68-47a6-9fa6-b6656e7b53e6" providerId="ADAL" clId="{BA8C3041-176B-485A-98F8-07A1F9FA2279}" dt="2019-03-30T05:54:01.066" v="12111" actId="478"/>
          <ac:spMkLst>
            <pc:docMk/>
            <pc:sldMk cId="912565459" sldId="754"/>
            <ac:spMk id="29" creationId="{00000000-0000-0000-0000-000000000000}"/>
          </ac:spMkLst>
        </pc:spChg>
        <pc:spChg chg="mod topLvl">
          <ac:chgData name="김 연임" userId="e81099c8-7d68-47a6-9fa6-b6656e7b53e6" providerId="ADAL" clId="{BA8C3041-176B-485A-98F8-07A1F9FA2279}" dt="2019-03-30T05:54:06.154" v="12114" actId="165"/>
          <ac:spMkLst>
            <pc:docMk/>
            <pc:sldMk cId="912565459" sldId="754"/>
            <ac:spMk id="36" creationId="{03811AB9-C01B-48F6-AEC5-BC00B264E5A4}"/>
          </ac:spMkLst>
        </pc:spChg>
        <pc:grpChg chg="add del mod">
          <ac:chgData name="김 연임" userId="e81099c8-7d68-47a6-9fa6-b6656e7b53e6" providerId="ADAL" clId="{BA8C3041-176B-485A-98F8-07A1F9FA2279}" dt="2019-03-30T05:54:06.154" v="12114" actId="165"/>
          <ac:grpSpMkLst>
            <pc:docMk/>
            <pc:sldMk cId="912565459" sldId="754"/>
            <ac:grpSpMk id="4" creationId="{C1286FA4-6BBA-43B5-AE9D-3AAF28735809}"/>
          </ac:grpSpMkLst>
        </pc:grpChg>
        <pc:picChg chg="del">
          <ac:chgData name="김 연임" userId="e81099c8-7d68-47a6-9fa6-b6656e7b53e6" providerId="ADAL" clId="{BA8C3041-176B-485A-98F8-07A1F9FA2279}" dt="2019-03-30T05:58:40.793" v="12163" actId="478"/>
          <ac:picMkLst>
            <pc:docMk/>
            <pc:sldMk cId="912565459" sldId="754"/>
            <ac:picMk id="8" creationId="{00000000-0000-0000-0000-000000000000}"/>
          </ac:picMkLst>
        </pc:picChg>
      </pc:sldChg>
      <pc:sldChg chg="add">
        <pc:chgData name="김 연임" userId="e81099c8-7d68-47a6-9fa6-b6656e7b53e6" providerId="ADAL" clId="{BA8C3041-176B-485A-98F8-07A1F9FA2279}" dt="2019-03-24T14:47:52.402" v="2569"/>
        <pc:sldMkLst>
          <pc:docMk/>
          <pc:sldMk cId="1442579408" sldId="755"/>
        </pc:sldMkLst>
      </pc:sldChg>
      <pc:sldChg chg="addSp delSp modSp add">
        <pc:chgData name="김 연임" userId="e81099c8-7d68-47a6-9fa6-b6656e7b53e6" providerId="ADAL" clId="{BA8C3041-176B-485A-98F8-07A1F9FA2279}" dt="2019-04-29T14:18:15.380" v="13896" actId="207"/>
        <pc:sldMkLst>
          <pc:docMk/>
          <pc:sldMk cId="1179394104" sldId="756"/>
        </pc:sldMkLst>
        <pc:spChg chg="mod">
          <ac:chgData name="김 연임" userId="e81099c8-7d68-47a6-9fa6-b6656e7b53e6" providerId="ADAL" clId="{BA8C3041-176B-485A-98F8-07A1F9FA2279}" dt="2019-04-29T14:17:55.404" v="13893"/>
          <ac:spMkLst>
            <pc:docMk/>
            <pc:sldMk cId="1179394104" sldId="756"/>
            <ac:spMk id="3" creationId="{00000000-0000-0000-0000-000000000000}"/>
          </ac:spMkLst>
        </pc:spChg>
        <pc:spChg chg="del">
          <ac:chgData name="김 연임" userId="e81099c8-7d68-47a6-9fa6-b6656e7b53e6" providerId="ADAL" clId="{BA8C3041-176B-485A-98F8-07A1F9FA2279}" dt="2019-04-29T14:17:59.419" v="13894" actId="478"/>
          <ac:spMkLst>
            <pc:docMk/>
            <pc:sldMk cId="1179394104" sldId="756"/>
            <ac:spMk id="7" creationId="{E014C353-2007-415C-B3B0-5BAFE6182D2D}"/>
          </ac:spMkLst>
        </pc:spChg>
        <pc:spChg chg="del">
          <ac:chgData name="김 연임" userId="e81099c8-7d68-47a6-9fa6-b6656e7b53e6" providerId="ADAL" clId="{BA8C3041-176B-485A-98F8-07A1F9FA2279}" dt="2019-04-29T14:17:59.419" v="13894" actId="478"/>
          <ac:spMkLst>
            <pc:docMk/>
            <pc:sldMk cId="1179394104" sldId="756"/>
            <ac:spMk id="29" creationId="{D52980B1-6B61-4E1B-AAF4-7F3915183D8F}"/>
          </ac:spMkLst>
        </pc:spChg>
        <pc:spChg chg="del">
          <ac:chgData name="김 연임" userId="e81099c8-7d68-47a6-9fa6-b6656e7b53e6" providerId="ADAL" clId="{BA8C3041-176B-485A-98F8-07A1F9FA2279}" dt="2019-04-29T14:17:59.419" v="13894" actId="478"/>
          <ac:spMkLst>
            <pc:docMk/>
            <pc:sldMk cId="1179394104" sldId="756"/>
            <ac:spMk id="34" creationId="{3A48B985-E6D9-4BAF-BBD1-5A60B3032459}"/>
          </ac:spMkLst>
        </pc:spChg>
        <pc:spChg chg="del">
          <ac:chgData name="김 연임" userId="e81099c8-7d68-47a6-9fa6-b6656e7b53e6" providerId="ADAL" clId="{BA8C3041-176B-485A-98F8-07A1F9FA2279}" dt="2019-04-29T14:17:59.419" v="13894" actId="478"/>
          <ac:spMkLst>
            <pc:docMk/>
            <pc:sldMk cId="1179394104" sldId="756"/>
            <ac:spMk id="35" creationId="{8B6D77A8-7834-4BA3-82EF-8DF7D362CEA5}"/>
          </ac:spMkLst>
        </pc:spChg>
        <pc:spChg chg="del">
          <ac:chgData name="김 연임" userId="e81099c8-7d68-47a6-9fa6-b6656e7b53e6" providerId="ADAL" clId="{BA8C3041-176B-485A-98F8-07A1F9FA2279}" dt="2019-04-29T14:17:59.419" v="13894" actId="478"/>
          <ac:spMkLst>
            <pc:docMk/>
            <pc:sldMk cId="1179394104" sldId="756"/>
            <ac:spMk id="41" creationId="{1F8213E9-665D-4C9F-8760-7769ED694252}"/>
          </ac:spMkLst>
        </pc:spChg>
        <pc:spChg chg="del">
          <ac:chgData name="김 연임" userId="e81099c8-7d68-47a6-9fa6-b6656e7b53e6" providerId="ADAL" clId="{BA8C3041-176B-485A-98F8-07A1F9FA2279}" dt="2019-04-29T14:17:59.419" v="13894" actId="478"/>
          <ac:spMkLst>
            <pc:docMk/>
            <pc:sldMk cId="1179394104" sldId="756"/>
            <ac:spMk id="42" creationId="{44E67581-E843-45B2-90AF-D4E2BFABF3D5}"/>
          </ac:spMkLst>
        </pc:spChg>
        <pc:spChg chg="del">
          <ac:chgData name="김 연임" userId="e81099c8-7d68-47a6-9fa6-b6656e7b53e6" providerId="ADAL" clId="{BA8C3041-176B-485A-98F8-07A1F9FA2279}" dt="2019-04-29T14:17:59.419" v="13894" actId="478"/>
          <ac:spMkLst>
            <pc:docMk/>
            <pc:sldMk cId="1179394104" sldId="756"/>
            <ac:spMk id="43" creationId="{1E4E37E4-934D-4CDC-B3B8-F8DEB7002773}"/>
          </ac:spMkLst>
        </pc:spChg>
        <pc:spChg chg="del">
          <ac:chgData name="김 연임" userId="e81099c8-7d68-47a6-9fa6-b6656e7b53e6" providerId="ADAL" clId="{BA8C3041-176B-485A-98F8-07A1F9FA2279}" dt="2019-04-29T14:17:59.419" v="13894" actId="478"/>
          <ac:spMkLst>
            <pc:docMk/>
            <pc:sldMk cId="1179394104" sldId="756"/>
            <ac:spMk id="44" creationId="{1936FECF-59E4-4F2E-91AF-7FA4C94C31C2}"/>
          </ac:spMkLst>
        </pc:spChg>
        <pc:spChg chg="del">
          <ac:chgData name="김 연임" userId="e81099c8-7d68-47a6-9fa6-b6656e7b53e6" providerId="ADAL" clId="{BA8C3041-176B-485A-98F8-07A1F9FA2279}" dt="2019-04-29T14:17:59.419" v="13894" actId="478"/>
          <ac:spMkLst>
            <pc:docMk/>
            <pc:sldMk cId="1179394104" sldId="756"/>
            <ac:spMk id="47" creationId="{BE0CFE3A-3897-44B2-A2C9-279393F11D08}"/>
          </ac:spMkLst>
        </pc:spChg>
        <pc:spChg chg="del">
          <ac:chgData name="김 연임" userId="e81099c8-7d68-47a6-9fa6-b6656e7b53e6" providerId="ADAL" clId="{BA8C3041-176B-485A-98F8-07A1F9FA2279}" dt="2019-04-29T14:17:59.419" v="13894" actId="478"/>
          <ac:spMkLst>
            <pc:docMk/>
            <pc:sldMk cId="1179394104" sldId="756"/>
            <ac:spMk id="50" creationId="{CFAEA2ED-6BF8-45D8-B44E-9695FD69D8E5}"/>
          </ac:spMkLst>
        </pc:spChg>
        <pc:spChg chg="del">
          <ac:chgData name="김 연임" userId="e81099c8-7d68-47a6-9fa6-b6656e7b53e6" providerId="ADAL" clId="{BA8C3041-176B-485A-98F8-07A1F9FA2279}" dt="2019-04-29T14:17:59.419" v="13894" actId="478"/>
          <ac:spMkLst>
            <pc:docMk/>
            <pc:sldMk cId="1179394104" sldId="756"/>
            <ac:spMk id="52" creationId="{47AB8EAD-536C-4A3B-A95B-82789C6365D3}"/>
          </ac:spMkLst>
        </pc:spChg>
        <pc:spChg chg="del">
          <ac:chgData name="김 연임" userId="e81099c8-7d68-47a6-9fa6-b6656e7b53e6" providerId="ADAL" clId="{BA8C3041-176B-485A-98F8-07A1F9FA2279}" dt="2019-04-29T14:17:59.419" v="13894" actId="478"/>
          <ac:spMkLst>
            <pc:docMk/>
            <pc:sldMk cId="1179394104" sldId="756"/>
            <ac:spMk id="53" creationId="{6584A1E9-3892-40B7-A6F0-D2E003C4F7DD}"/>
          </ac:spMkLst>
        </pc:spChg>
        <pc:spChg chg="del">
          <ac:chgData name="김 연임" userId="e81099c8-7d68-47a6-9fa6-b6656e7b53e6" providerId="ADAL" clId="{BA8C3041-176B-485A-98F8-07A1F9FA2279}" dt="2019-04-29T14:17:59.419" v="13894" actId="478"/>
          <ac:spMkLst>
            <pc:docMk/>
            <pc:sldMk cId="1179394104" sldId="756"/>
            <ac:spMk id="55" creationId="{8B99BDA9-7033-4860-B46A-7D0FA813B66B}"/>
          </ac:spMkLst>
        </pc:spChg>
        <pc:spChg chg="del">
          <ac:chgData name="김 연임" userId="e81099c8-7d68-47a6-9fa6-b6656e7b53e6" providerId="ADAL" clId="{BA8C3041-176B-485A-98F8-07A1F9FA2279}" dt="2019-04-29T14:17:59.419" v="13894" actId="478"/>
          <ac:spMkLst>
            <pc:docMk/>
            <pc:sldMk cId="1179394104" sldId="756"/>
            <ac:spMk id="56" creationId="{2C0F28F9-E49A-43EE-8757-7AB315761E29}"/>
          </ac:spMkLst>
        </pc:spChg>
        <pc:spChg chg="del">
          <ac:chgData name="김 연임" userId="e81099c8-7d68-47a6-9fa6-b6656e7b53e6" providerId="ADAL" clId="{BA8C3041-176B-485A-98F8-07A1F9FA2279}" dt="2019-04-29T14:17:59.419" v="13894" actId="478"/>
          <ac:spMkLst>
            <pc:docMk/>
            <pc:sldMk cId="1179394104" sldId="756"/>
            <ac:spMk id="57" creationId="{6F764863-6063-479A-A20B-CC4A8D3113C1}"/>
          </ac:spMkLst>
        </pc:spChg>
        <pc:spChg chg="del">
          <ac:chgData name="김 연임" userId="e81099c8-7d68-47a6-9fa6-b6656e7b53e6" providerId="ADAL" clId="{BA8C3041-176B-485A-98F8-07A1F9FA2279}" dt="2019-04-29T14:17:59.419" v="13894" actId="478"/>
          <ac:spMkLst>
            <pc:docMk/>
            <pc:sldMk cId="1179394104" sldId="756"/>
            <ac:spMk id="59" creationId="{398629E7-851C-4226-8BEE-DF3C9840B154}"/>
          </ac:spMkLst>
        </pc:spChg>
        <pc:spChg chg="del">
          <ac:chgData name="김 연임" userId="e81099c8-7d68-47a6-9fa6-b6656e7b53e6" providerId="ADAL" clId="{BA8C3041-176B-485A-98F8-07A1F9FA2279}" dt="2019-04-29T14:17:59.419" v="13894" actId="478"/>
          <ac:spMkLst>
            <pc:docMk/>
            <pc:sldMk cId="1179394104" sldId="756"/>
            <ac:spMk id="60" creationId="{F715A99E-BC99-40F6-A68D-25892A6305E4}"/>
          </ac:spMkLst>
        </pc:spChg>
        <pc:spChg chg="del">
          <ac:chgData name="김 연임" userId="e81099c8-7d68-47a6-9fa6-b6656e7b53e6" providerId="ADAL" clId="{BA8C3041-176B-485A-98F8-07A1F9FA2279}" dt="2019-04-29T14:17:59.419" v="13894" actId="478"/>
          <ac:spMkLst>
            <pc:docMk/>
            <pc:sldMk cId="1179394104" sldId="756"/>
            <ac:spMk id="61" creationId="{8277D009-97D7-4ACF-A4E1-6F8248E27FBA}"/>
          </ac:spMkLst>
        </pc:spChg>
        <pc:spChg chg="del">
          <ac:chgData name="김 연임" userId="e81099c8-7d68-47a6-9fa6-b6656e7b53e6" providerId="ADAL" clId="{BA8C3041-176B-485A-98F8-07A1F9FA2279}" dt="2019-04-29T14:17:59.419" v="13894" actId="478"/>
          <ac:spMkLst>
            <pc:docMk/>
            <pc:sldMk cId="1179394104" sldId="756"/>
            <ac:spMk id="62" creationId="{BAA8E307-9B28-45CF-AC50-7AB7BFA34CD9}"/>
          </ac:spMkLst>
        </pc:spChg>
        <pc:spChg chg="del">
          <ac:chgData name="김 연임" userId="e81099c8-7d68-47a6-9fa6-b6656e7b53e6" providerId="ADAL" clId="{BA8C3041-176B-485A-98F8-07A1F9FA2279}" dt="2019-04-29T14:17:59.419" v="13894" actId="478"/>
          <ac:spMkLst>
            <pc:docMk/>
            <pc:sldMk cId="1179394104" sldId="756"/>
            <ac:spMk id="63" creationId="{8312BDC3-0E47-4CD1-89DF-437D0FC50EC1}"/>
          </ac:spMkLst>
        </pc:spChg>
        <pc:spChg chg="del">
          <ac:chgData name="김 연임" userId="e81099c8-7d68-47a6-9fa6-b6656e7b53e6" providerId="ADAL" clId="{BA8C3041-176B-485A-98F8-07A1F9FA2279}" dt="2019-04-29T14:17:59.419" v="13894" actId="478"/>
          <ac:spMkLst>
            <pc:docMk/>
            <pc:sldMk cId="1179394104" sldId="756"/>
            <ac:spMk id="64" creationId="{214037CE-46B1-4F1C-BDA5-93AF558E90D1}"/>
          </ac:spMkLst>
        </pc:spChg>
        <pc:spChg chg="del">
          <ac:chgData name="김 연임" userId="e81099c8-7d68-47a6-9fa6-b6656e7b53e6" providerId="ADAL" clId="{BA8C3041-176B-485A-98F8-07A1F9FA2279}" dt="2019-04-29T14:17:59.419" v="13894" actId="478"/>
          <ac:spMkLst>
            <pc:docMk/>
            <pc:sldMk cId="1179394104" sldId="756"/>
            <ac:spMk id="65" creationId="{936A3C8C-E358-418A-9226-0825559E245E}"/>
          </ac:spMkLst>
        </pc:spChg>
        <pc:spChg chg="del">
          <ac:chgData name="김 연임" userId="e81099c8-7d68-47a6-9fa6-b6656e7b53e6" providerId="ADAL" clId="{BA8C3041-176B-485A-98F8-07A1F9FA2279}" dt="2019-04-29T14:17:59.419" v="13894" actId="478"/>
          <ac:spMkLst>
            <pc:docMk/>
            <pc:sldMk cId="1179394104" sldId="756"/>
            <ac:spMk id="69" creationId="{8A927F2F-B340-4FAF-B8FD-F24229CD0966}"/>
          </ac:spMkLst>
        </pc:spChg>
        <pc:spChg chg="del">
          <ac:chgData name="김 연임" userId="e81099c8-7d68-47a6-9fa6-b6656e7b53e6" providerId="ADAL" clId="{BA8C3041-176B-485A-98F8-07A1F9FA2279}" dt="2019-04-29T14:17:59.419" v="13894" actId="478"/>
          <ac:spMkLst>
            <pc:docMk/>
            <pc:sldMk cId="1179394104" sldId="756"/>
            <ac:spMk id="70" creationId="{97AC85C7-2980-4951-B411-480E23AF086C}"/>
          </ac:spMkLst>
        </pc:spChg>
        <pc:spChg chg="del">
          <ac:chgData name="김 연임" userId="e81099c8-7d68-47a6-9fa6-b6656e7b53e6" providerId="ADAL" clId="{BA8C3041-176B-485A-98F8-07A1F9FA2279}" dt="2019-04-29T14:17:59.419" v="13894" actId="478"/>
          <ac:spMkLst>
            <pc:docMk/>
            <pc:sldMk cId="1179394104" sldId="756"/>
            <ac:spMk id="71" creationId="{04ED8CEB-22AD-4744-BDDE-BA1185489907}"/>
          </ac:spMkLst>
        </pc:spChg>
        <pc:spChg chg="del">
          <ac:chgData name="김 연임" userId="e81099c8-7d68-47a6-9fa6-b6656e7b53e6" providerId="ADAL" clId="{BA8C3041-176B-485A-98F8-07A1F9FA2279}" dt="2019-04-29T14:17:59.419" v="13894" actId="478"/>
          <ac:spMkLst>
            <pc:docMk/>
            <pc:sldMk cId="1179394104" sldId="756"/>
            <ac:spMk id="72" creationId="{1713C050-E98D-4F1E-B620-07AC739D6E64}"/>
          </ac:spMkLst>
        </pc:spChg>
        <pc:spChg chg="del">
          <ac:chgData name="김 연임" userId="e81099c8-7d68-47a6-9fa6-b6656e7b53e6" providerId="ADAL" clId="{BA8C3041-176B-485A-98F8-07A1F9FA2279}" dt="2019-04-29T14:17:59.419" v="13894" actId="478"/>
          <ac:spMkLst>
            <pc:docMk/>
            <pc:sldMk cId="1179394104" sldId="756"/>
            <ac:spMk id="73" creationId="{18173474-D1C3-44AF-B501-759D1CC78AE2}"/>
          </ac:spMkLst>
        </pc:spChg>
        <pc:spChg chg="del">
          <ac:chgData name="김 연임" userId="e81099c8-7d68-47a6-9fa6-b6656e7b53e6" providerId="ADAL" clId="{BA8C3041-176B-485A-98F8-07A1F9FA2279}" dt="2019-04-29T14:17:59.419" v="13894" actId="478"/>
          <ac:spMkLst>
            <pc:docMk/>
            <pc:sldMk cId="1179394104" sldId="756"/>
            <ac:spMk id="74" creationId="{77373D4E-34FC-424D-9BA4-E613E63792B8}"/>
          </ac:spMkLst>
        </pc:spChg>
        <pc:spChg chg="add">
          <ac:chgData name="김 연임" userId="e81099c8-7d68-47a6-9fa6-b6656e7b53e6" providerId="ADAL" clId="{BA8C3041-176B-485A-98F8-07A1F9FA2279}" dt="2019-04-29T14:17:50.225" v="13892"/>
          <ac:spMkLst>
            <pc:docMk/>
            <pc:sldMk cId="1179394104" sldId="756"/>
            <ac:spMk id="76" creationId="{06B6DAE2-5E43-4CE9-ADEA-D9E49C956164}"/>
          </ac:spMkLst>
        </pc:spChg>
        <pc:spChg chg="add">
          <ac:chgData name="김 연임" userId="e81099c8-7d68-47a6-9fa6-b6656e7b53e6" providerId="ADAL" clId="{BA8C3041-176B-485A-98F8-07A1F9FA2279}" dt="2019-04-29T14:18:04.423" v="13895"/>
          <ac:spMkLst>
            <pc:docMk/>
            <pc:sldMk cId="1179394104" sldId="756"/>
            <ac:spMk id="77" creationId="{2128C05F-76F7-44DC-98CC-4311461D715B}"/>
          </ac:spMkLst>
        </pc:spChg>
        <pc:spChg chg="add">
          <ac:chgData name="김 연임" userId="e81099c8-7d68-47a6-9fa6-b6656e7b53e6" providerId="ADAL" clId="{BA8C3041-176B-485A-98F8-07A1F9FA2279}" dt="2019-04-29T14:18:04.423" v="13895"/>
          <ac:spMkLst>
            <pc:docMk/>
            <pc:sldMk cId="1179394104" sldId="756"/>
            <ac:spMk id="82" creationId="{743249D0-5E51-42AA-8FFF-D42DEB022D89}"/>
          </ac:spMkLst>
        </pc:spChg>
        <pc:spChg chg="add">
          <ac:chgData name="김 연임" userId="e81099c8-7d68-47a6-9fa6-b6656e7b53e6" providerId="ADAL" clId="{BA8C3041-176B-485A-98F8-07A1F9FA2279}" dt="2019-04-29T14:18:04.423" v="13895"/>
          <ac:spMkLst>
            <pc:docMk/>
            <pc:sldMk cId="1179394104" sldId="756"/>
            <ac:spMk id="84" creationId="{26652F11-FC69-4811-8EB6-5C5D68B011EF}"/>
          </ac:spMkLst>
        </pc:spChg>
        <pc:spChg chg="add">
          <ac:chgData name="김 연임" userId="e81099c8-7d68-47a6-9fa6-b6656e7b53e6" providerId="ADAL" clId="{BA8C3041-176B-485A-98F8-07A1F9FA2279}" dt="2019-04-29T14:18:04.423" v="13895"/>
          <ac:spMkLst>
            <pc:docMk/>
            <pc:sldMk cId="1179394104" sldId="756"/>
            <ac:spMk id="85" creationId="{B3C5807A-DDB5-434D-B511-6156F5CCD801}"/>
          </ac:spMkLst>
        </pc:spChg>
        <pc:spChg chg="add">
          <ac:chgData name="김 연임" userId="e81099c8-7d68-47a6-9fa6-b6656e7b53e6" providerId="ADAL" clId="{BA8C3041-176B-485A-98F8-07A1F9FA2279}" dt="2019-04-29T14:18:04.423" v="13895"/>
          <ac:spMkLst>
            <pc:docMk/>
            <pc:sldMk cId="1179394104" sldId="756"/>
            <ac:spMk id="86" creationId="{9BB1D3F9-59C8-4533-BAE7-207E38979DAC}"/>
          </ac:spMkLst>
        </pc:spChg>
        <pc:spChg chg="add">
          <ac:chgData name="김 연임" userId="e81099c8-7d68-47a6-9fa6-b6656e7b53e6" providerId="ADAL" clId="{BA8C3041-176B-485A-98F8-07A1F9FA2279}" dt="2019-04-29T14:18:04.423" v="13895"/>
          <ac:spMkLst>
            <pc:docMk/>
            <pc:sldMk cId="1179394104" sldId="756"/>
            <ac:spMk id="89" creationId="{02D2AACD-65B8-40F2-921C-A5B38E3DE36E}"/>
          </ac:spMkLst>
        </pc:spChg>
        <pc:spChg chg="add">
          <ac:chgData name="김 연임" userId="e81099c8-7d68-47a6-9fa6-b6656e7b53e6" providerId="ADAL" clId="{BA8C3041-176B-485A-98F8-07A1F9FA2279}" dt="2019-04-29T14:18:04.423" v="13895"/>
          <ac:spMkLst>
            <pc:docMk/>
            <pc:sldMk cId="1179394104" sldId="756"/>
            <ac:spMk id="90" creationId="{48157650-648A-4722-A6AD-151701637379}"/>
          </ac:spMkLst>
        </pc:spChg>
        <pc:spChg chg="del mod">
          <ac:chgData name="김 연임" userId="e81099c8-7d68-47a6-9fa6-b6656e7b53e6" providerId="ADAL" clId="{BA8C3041-176B-485A-98F8-07A1F9FA2279}" dt="2019-04-29T14:17:59.419" v="13894" actId="478"/>
          <ac:spMkLst>
            <pc:docMk/>
            <pc:sldMk cId="1179394104" sldId="756"/>
            <ac:spMk id="92" creationId="{CD4BC781-7A59-493C-98A8-15D4009C2534}"/>
          </ac:spMkLst>
        </pc:spChg>
        <pc:spChg chg="mod">
          <ac:chgData name="김 연임" userId="e81099c8-7d68-47a6-9fa6-b6656e7b53e6" providerId="ADAL" clId="{BA8C3041-176B-485A-98F8-07A1F9FA2279}" dt="2019-04-29T14:18:15.380" v="13896" actId="207"/>
          <ac:spMkLst>
            <pc:docMk/>
            <pc:sldMk cId="1179394104" sldId="756"/>
            <ac:spMk id="93" creationId="{F9D0F541-FC1D-4A21-913F-21E0F8DE924A}"/>
          </ac:spMkLst>
        </pc:spChg>
        <pc:spChg chg="add">
          <ac:chgData name="김 연임" userId="e81099c8-7d68-47a6-9fa6-b6656e7b53e6" providerId="ADAL" clId="{BA8C3041-176B-485A-98F8-07A1F9FA2279}" dt="2019-04-29T14:18:04.423" v="13895"/>
          <ac:spMkLst>
            <pc:docMk/>
            <pc:sldMk cId="1179394104" sldId="756"/>
            <ac:spMk id="102" creationId="{9EB2398B-C039-4717-8A86-8F29151F0FF0}"/>
          </ac:spMkLst>
        </pc:spChg>
        <pc:spChg chg="add">
          <ac:chgData name="김 연임" userId="e81099c8-7d68-47a6-9fa6-b6656e7b53e6" providerId="ADAL" clId="{BA8C3041-176B-485A-98F8-07A1F9FA2279}" dt="2019-04-29T14:18:04.423" v="13895"/>
          <ac:spMkLst>
            <pc:docMk/>
            <pc:sldMk cId="1179394104" sldId="756"/>
            <ac:spMk id="103" creationId="{50632F62-7939-4B4C-AA3E-056A0A072A9F}"/>
          </ac:spMkLst>
        </pc:spChg>
        <pc:spChg chg="del">
          <ac:chgData name="김 연임" userId="e81099c8-7d68-47a6-9fa6-b6656e7b53e6" providerId="ADAL" clId="{BA8C3041-176B-485A-98F8-07A1F9FA2279}" dt="2019-04-29T14:17:59.419" v="13894" actId="478"/>
          <ac:spMkLst>
            <pc:docMk/>
            <pc:sldMk cId="1179394104" sldId="756"/>
            <ac:spMk id="104" creationId="{00000000-0000-0000-0000-000000000000}"/>
          </ac:spMkLst>
        </pc:spChg>
        <pc:spChg chg="add">
          <ac:chgData name="김 연임" userId="e81099c8-7d68-47a6-9fa6-b6656e7b53e6" providerId="ADAL" clId="{BA8C3041-176B-485A-98F8-07A1F9FA2279}" dt="2019-04-29T14:18:04.423" v="13895"/>
          <ac:spMkLst>
            <pc:docMk/>
            <pc:sldMk cId="1179394104" sldId="756"/>
            <ac:spMk id="105" creationId="{972CF240-0FD0-4685-9BB8-22336A51A99B}"/>
          </ac:spMkLst>
        </pc:spChg>
        <pc:spChg chg="add">
          <ac:chgData name="김 연임" userId="e81099c8-7d68-47a6-9fa6-b6656e7b53e6" providerId="ADAL" clId="{BA8C3041-176B-485A-98F8-07A1F9FA2279}" dt="2019-04-29T14:18:04.423" v="13895"/>
          <ac:spMkLst>
            <pc:docMk/>
            <pc:sldMk cId="1179394104" sldId="756"/>
            <ac:spMk id="106" creationId="{13D7D448-F932-4790-8309-FA5F09B4FBC1}"/>
          </ac:spMkLst>
        </pc:spChg>
        <pc:spChg chg="add">
          <ac:chgData name="김 연임" userId="e81099c8-7d68-47a6-9fa6-b6656e7b53e6" providerId="ADAL" clId="{BA8C3041-176B-485A-98F8-07A1F9FA2279}" dt="2019-04-29T14:18:04.423" v="13895"/>
          <ac:spMkLst>
            <pc:docMk/>
            <pc:sldMk cId="1179394104" sldId="756"/>
            <ac:spMk id="107" creationId="{3E25A58B-D4A7-47D7-9D23-B1E26CA20E3F}"/>
          </ac:spMkLst>
        </pc:spChg>
        <pc:spChg chg="add">
          <ac:chgData name="김 연임" userId="e81099c8-7d68-47a6-9fa6-b6656e7b53e6" providerId="ADAL" clId="{BA8C3041-176B-485A-98F8-07A1F9FA2279}" dt="2019-04-29T14:18:04.423" v="13895"/>
          <ac:spMkLst>
            <pc:docMk/>
            <pc:sldMk cId="1179394104" sldId="756"/>
            <ac:spMk id="108" creationId="{98D29819-278A-400D-BD71-8DDB0BAF2C1A}"/>
          </ac:spMkLst>
        </pc:spChg>
        <pc:spChg chg="add">
          <ac:chgData name="김 연임" userId="e81099c8-7d68-47a6-9fa6-b6656e7b53e6" providerId="ADAL" clId="{BA8C3041-176B-485A-98F8-07A1F9FA2279}" dt="2019-04-29T14:18:04.423" v="13895"/>
          <ac:spMkLst>
            <pc:docMk/>
            <pc:sldMk cId="1179394104" sldId="756"/>
            <ac:spMk id="109" creationId="{A46791A4-0CDF-4992-BBAA-8EF7306314D5}"/>
          </ac:spMkLst>
        </pc:spChg>
        <pc:spChg chg="add">
          <ac:chgData name="김 연임" userId="e81099c8-7d68-47a6-9fa6-b6656e7b53e6" providerId="ADAL" clId="{BA8C3041-176B-485A-98F8-07A1F9FA2279}" dt="2019-04-29T14:18:04.423" v="13895"/>
          <ac:spMkLst>
            <pc:docMk/>
            <pc:sldMk cId="1179394104" sldId="756"/>
            <ac:spMk id="116" creationId="{A8C5F52D-E8BE-453E-AB9A-AC19F29863D3}"/>
          </ac:spMkLst>
        </pc:spChg>
        <pc:spChg chg="add">
          <ac:chgData name="김 연임" userId="e81099c8-7d68-47a6-9fa6-b6656e7b53e6" providerId="ADAL" clId="{BA8C3041-176B-485A-98F8-07A1F9FA2279}" dt="2019-04-29T14:18:04.423" v="13895"/>
          <ac:spMkLst>
            <pc:docMk/>
            <pc:sldMk cId="1179394104" sldId="756"/>
            <ac:spMk id="117" creationId="{2D85D99D-7581-4440-87BA-A71E9594E0B5}"/>
          </ac:spMkLst>
        </pc:spChg>
        <pc:spChg chg="add">
          <ac:chgData name="김 연임" userId="e81099c8-7d68-47a6-9fa6-b6656e7b53e6" providerId="ADAL" clId="{BA8C3041-176B-485A-98F8-07A1F9FA2279}" dt="2019-04-29T14:18:04.423" v="13895"/>
          <ac:spMkLst>
            <pc:docMk/>
            <pc:sldMk cId="1179394104" sldId="756"/>
            <ac:spMk id="118" creationId="{F59474BA-713A-42A5-8306-EF60896E7C8C}"/>
          </ac:spMkLst>
        </pc:spChg>
        <pc:spChg chg="add">
          <ac:chgData name="김 연임" userId="e81099c8-7d68-47a6-9fa6-b6656e7b53e6" providerId="ADAL" clId="{BA8C3041-176B-485A-98F8-07A1F9FA2279}" dt="2019-04-29T14:18:04.423" v="13895"/>
          <ac:spMkLst>
            <pc:docMk/>
            <pc:sldMk cId="1179394104" sldId="756"/>
            <ac:spMk id="119" creationId="{D4882FC5-17CB-465E-B75D-97C0F09A7735}"/>
          </ac:spMkLst>
        </pc:spChg>
        <pc:spChg chg="add">
          <ac:chgData name="김 연임" userId="e81099c8-7d68-47a6-9fa6-b6656e7b53e6" providerId="ADAL" clId="{BA8C3041-176B-485A-98F8-07A1F9FA2279}" dt="2019-04-29T14:18:04.423" v="13895"/>
          <ac:spMkLst>
            <pc:docMk/>
            <pc:sldMk cId="1179394104" sldId="756"/>
            <ac:spMk id="120" creationId="{9D0D9E41-F1A5-45C0-8159-0F766FDF8427}"/>
          </ac:spMkLst>
        </pc:spChg>
        <pc:spChg chg="add">
          <ac:chgData name="김 연임" userId="e81099c8-7d68-47a6-9fa6-b6656e7b53e6" providerId="ADAL" clId="{BA8C3041-176B-485A-98F8-07A1F9FA2279}" dt="2019-04-29T14:18:04.423" v="13895"/>
          <ac:spMkLst>
            <pc:docMk/>
            <pc:sldMk cId="1179394104" sldId="756"/>
            <ac:spMk id="121" creationId="{F2B7F301-A69E-42FD-8E9F-587156385C0F}"/>
          </ac:spMkLst>
        </pc:spChg>
        <pc:spChg chg="del">
          <ac:chgData name="김 연임" userId="e81099c8-7d68-47a6-9fa6-b6656e7b53e6" providerId="ADAL" clId="{BA8C3041-176B-485A-98F8-07A1F9FA2279}" dt="2019-04-29T14:17:59.419" v="13894" actId="478"/>
          <ac:spMkLst>
            <pc:docMk/>
            <pc:sldMk cId="1179394104" sldId="756"/>
            <ac:spMk id="122" creationId="{A9578978-CB88-4B5E-B6FA-4844368B3A62}"/>
          </ac:spMkLst>
        </pc:spChg>
        <pc:spChg chg="add">
          <ac:chgData name="김 연임" userId="e81099c8-7d68-47a6-9fa6-b6656e7b53e6" providerId="ADAL" clId="{BA8C3041-176B-485A-98F8-07A1F9FA2279}" dt="2019-04-29T14:18:04.423" v="13895"/>
          <ac:spMkLst>
            <pc:docMk/>
            <pc:sldMk cId="1179394104" sldId="756"/>
            <ac:spMk id="123" creationId="{81992E65-37D0-4053-9860-6CB9D7733857}"/>
          </ac:spMkLst>
        </pc:spChg>
        <pc:spChg chg="add">
          <ac:chgData name="김 연임" userId="e81099c8-7d68-47a6-9fa6-b6656e7b53e6" providerId="ADAL" clId="{BA8C3041-176B-485A-98F8-07A1F9FA2279}" dt="2019-04-29T14:18:04.423" v="13895"/>
          <ac:spMkLst>
            <pc:docMk/>
            <pc:sldMk cId="1179394104" sldId="756"/>
            <ac:spMk id="124" creationId="{ECF039F6-85D4-4FB7-ADA4-3E1FA7DD7D36}"/>
          </ac:spMkLst>
        </pc:spChg>
        <pc:spChg chg="add">
          <ac:chgData name="김 연임" userId="e81099c8-7d68-47a6-9fa6-b6656e7b53e6" providerId="ADAL" clId="{BA8C3041-176B-485A-98F8-07A1F9FA2279}" dt="2019-04-29T14:18:04.423" v="13895"/>
          <ac:spMkLst>
            <pc:docMk/>
            <pc:sldMk cId="1179394104" sldId="756"/>
            <ac:spMk id="125" creationId="{C4162540-3BC7-4750-8466-AF941C9AB571}"/>
          </ac:spMkLst>
        </pc:spChg>
        <pc:spChg chg="del">
          <ac:chgData name="김 연임" userId="e81099c8-7d68-47a6-9fa6-b6656e7b53e6" providerId="ADAL" clId="{BA8C3041-176B-485A-98F8-07A1F9FA2279}" dt="2019-04-29T14:17:59.419" v="13894" actId="478"/>
          <ac:spMkLst>
            <pc:docMk/>
            <pc:sldMk cId="1179394104" sldId="756"/>
            <ac:spMk id="126" creationId="{567F8A8F-D6EE-469C-87F6-E71B76C30A4E}"/>
          </ac:spMkLst>
        </pc:spChg>
        <pc:spChg chg="del">
          <ac:chgData name="김 연임" userId="e81099c8-7d68-47a6-9fa6-b6656e7b53e6" providerId="ADAL" clId="{BA8C3041-176B-485A-98F8-07A1F9FA2279}" dt="2019-04-29T14:17:59.419" v="13894" actId="478"/>
          <ac:spMkLst>
            <pc:docMk/>
            <pc:sldMk cId="1179394104" sldId="756"/>
            <ac:spMk id="128" creationId="{D08BCC1B-49EC-46D7-9872-37800C774179}"/>
          </ac:spMkLst>
        </pc:spChg>
        <pc:spChg chg="add">
          <ac:chgData name="김 연임" userId="e81099c8-7d68-47a6-9fa6-b6656e7b53e6" providerId="ADAL" clId="{BA8C3041-176B-485A-98F8-07A1F9FA2279}" dt="2019-04-29T14:18:04.423" v="13895"/>
          <ac:spMkLst>
            <pc:docMk/>
            <pc:sldMk cId="1179394104" sldId="756"/>
            <ac:spMk id="129" creationId="{73055B01-8179-4A62-9AC7-1288BD2570C0}"/>
          </ac:spMkLst>
        </pc:spChg>
        <pc:spChg chg="del">
          <ac:chgData name="김 연임" userId="e81099c8-7d68-47a6-9fa6-b6656e7b53e6" providerId="ADAL" clId="{BA8C3041-176B-485A-98F8-07A1F9FA2279}" dt="2019-04-29T14:17:59.419" v="13894" actId="478"/>
          <ac:spMkLst>
            <pc:docMk/>
            <pc:sldMk cId="1179394104" sldId="756"/>
            <ac:spMk id="130" creationId="{3B034990-D075-4ADE-8133-65B4AA1DABE8}"/>
          </ac:spMkLst>
        </pc:spChg>
        <pc:spChg chg="add">
          <ac:chgData name="김 연임" userId="e81099c8-7d68-47a6-9fa6-b6656e7b53e6" providerId="ADAL" clId="{BA8C3041-176B-485A-98F8-07A1F9FA2279}" dt="2019-04-29T14:18:04.423" v="13895"/>
          <ac:spMkLst>
            <pc:docMk/>
            <pc:sldMk cId="1179394104" sldId="756"/>
            <ac:spMk id="134" creationId="{CA69E10D-0B76-4E73-97FE-47A03AB3AC04}"/>
          </ac:spMkLst>
        </pc:spChg>
        <pc:spChg chg="del">
          <ac:chgData name="김 연임" userId="e81099c8-7d68-47a6-9fa6-b6656e7b53e6" providerId="ADAL" clId="{BA8C3041-176B-485A-98F8-07A1F9FA2279}" dt="2019-04-29T14:17:59.419" v="13894" actId="478"/>
          <ac:spMkLst>
            <pc:docMk/>
            <pc:sldMk cId="1179394104" sldId="756"/>
            <ac:spMk id="135" creationId="{00000000-0000-0000-0000-000000000000}"/>
          </ac:spMkLst>
        </pc:spChg>
        <pc:spChg chg="add">
          <ac:chgData name="김 연임" userId="e81099c8-7d68-47a6-9fa6-b6656e7b53e6" providerId="ADAL" clId="{BA8C3041-176B-485A-98F8-07A1F9FA2279}" dt="2019-04-29T14:18:04.423" v="13895"/>
          <ac:spMkLst>
            <pc:docMk/>
            <pc:sldMk cId="1179394104" sldId="756"/>
            <ac:spMk id="136" creationId="{18D30718-E668-4959-91AD-2A8B0250364D}"/>
          </ac:spMkLst>
        </pc:spChg>
        <pc:spChg chg="add">
          <ac:chgData name="김 연임" userId="e81099c8-7d68-47a6-9fa6-b6656e7b53e6" providerId="ADAL" clId="{BA8C3041-176B-485A-98F8-07A1F9FA2279}" dt="2019-04-29T14:18:04.423" v="13895"/>
          <ac:spMkLst>
            <pc:docMk/>
            <pc:sldMk cId="1179394104" sldId="756"/>
            <ac:spMk id="137" creationId="{F8FFD60A-1171-4FDE-B5B4-3CBAC40AEBD7}"/>
          </ac:spMkLst>
        </pc:spChg>
        <pc:spChg chg="add">
          <ac:chgData name="김 연임" userId="e81099c8-7d68-47a6-9fa6-b6656e7b53e6" providerId="ADAL" clId="{BA8C3041-176B-485A-98F8-07A1F9FA2279}" dt="2019-04-29T14:18:04.423" v="13895"/>
          <ac:spMkLst>
            <pc:docMk/>
            <pc:sldMk cId="1179394104" sldId="756"/>
            <ac:spMk id="138" creationId="{2A5067F4-FCA7-41DC-8D08-6F810E4900A9}"/>
          </ac:spMkLst>
        </pc:spChg>
        <pc:spChg chg="add">
          <ac:chgData name="김 연임" userId="e81099c8-7d68-47a6-9fa6-b6656e7b53e6" providerId="ADAL" clId="{BA8C3041-176B-485A-98F8-07A1F9FA2279}" dt="2019-04-29T14:18:04.423" v="13895"/>
          <ac:spMkLst>
            <pc:docMk/>
            <pc:sldMk cId="1179394104" sldId="756"/>
            <ac:spMk id="142" creationId="{A912E598-E4FB-4AC9-8EB9-CBD891FC6C06}"/>
          </ac:spMkLst>
        </pc:spChg>
        <pc:spChg chg="add">
          <ac:chgData name="김 연임" userId="e81099c8-7d68-47a6-9fa6-b6656e7b53e6" providerId="ADAL" clId="{BA8C3041-176B-485A-98F8-07A1F9FA2279}" dt="2019-04-29T14:18:04.423" v="13895"/>
          <ac:spMkLst>
            <pc:docMk/>
            <pc:sldMk cId="1179394104" sldId="756"/>
            <ac:spMk id="143" creationId="{97E6D1A4-4805-453D-8E29-ECD5A3E10B30}"/>
          </ac:spMkLst>
        </pc:spChg>
        <pc:spChg chg="add">
          <ac:chgData name="김 연임" userId="e81099c8-7d68-47a6-9fa6-b6656e7b53e6" providerId="ADAL" clId="{BA8C3041-176B-485A-98F8-07A1F9FA2279}" dt="2019-04-29T14:18:04.423" v="13895"/>
          <ac:spMkLst>
            <pc:docMk/>
            <pc:sldMk cId="1179394104" sldId="756"/>
            <ac:spMk id="144" creationId="{FE32A8CE-ABCC-453C-B5EC-57EDE61FBFC7}"/>
          </ac:spMkLst>
        </pc:spChg>
        <pc:spChg chg="add">
          <ac:chgData name="김 연임" userId="e81099c8-7d68-47a6-9fa6-b6656e7b53e6" providerId="ADAL" clId="{BA8C3041-176B-485A-98F8-07A1F9FA2279}" dt="2019-04-29T14:18:04.423" v="13895"/>
          <ac:spMkLst>
            <pc:docMk/>
            <pc:sldMk cId="1179394104" sldId="756"/>
            <ac:spMk id="145" creationId="{3CBA84A7-38C0-4175-8B9A-79AEA0BA0167}"/>
          </ac:spMkLst>
        </pc:spChg>
        <pc:spChg chg="add">
          <ac:chgData name="김 연임" userId="e81099c8-7d68-47a6-9fa6-b6656e7b53e6" providerId="ADAL" clId="{BA8C3041-176B-485A-98F8-07A1F9FA2279}" dt="2019-04-29T14:18:04.423" v="13895"/>
          <ac:spMkLst>
            <pc:docMk/>
            <pc:sldMk cId="1179394104" sldId="756"/>
            <ac:spMk id="146" creationId="{8DCF13BB-FF80-438B-B075-E3B26B6ABE90}"/>
          </ac:spMkLst>
        </pc:spChg>
        <pc:spChg chg="add">
          <ac:chgData name="김 연임" userId="e81099c8-7d68-47a6-9fa6-b6656e7b53e6" providerId="ADAL" clId="{BA8C3041-176B-485A-98F8-07A1F9FA2279}" dt="2019-04-29T14:18:04.423" v="13895"/>
          <ac:spMkLst>
            <pc:docMk/>
            <pc:sldMk cId="1179394104" sldId="756"/>
            <ac:spMk id="147" creationId="{1462DAA7-55A9-495E-BA3D-172E529E5140}"/>
          </ac:spMkLst>
        </pc:spChg>
        <pc:spChg chg="add">
          <ac:chgData name="김 연임" userId="e81099c8-7d68-47a6-9fa6-b6656e7b53e6" providerId="ADAL" clId="{BA8C3041-176B-485A-98F8-07A1F9FA2279}" dt="2019-04-29T14:18:04.423" v="13895"/>
          <ac:spMkLst>
            <pc:docMk/>
            <pc:sldMk cId="1179394104" sldId="756"/>
            <ac:spMk id="148" creationId="{317D0C9A-0DC8-4AD4-8808-5846EFFC4046}"/>
          </ac:spMkLst>
        </pc:spChg>
        <pc:spChg chg="add">
          <ac:chgData name="김 연임" userId="e81099c8-7d68-47a6-9fa6-b6656e7b53e6" providerId="ADAL" clId="{BA8C3041-176B-485A-98F8-07A1F9FA2279}" dt="2019-04-29T14:18:04.423" v="13895"/>
          <ac:spMkLst>
            <pc:docMk/>
            <pc:sldMk cId="1179394104" sldId="756"/>
            <ac:spMk id="149" creationId="{EEAB79F1-CF7B-4351-846C-84397D80F80A}"/>
          </ac:spMkLst>
        </pc:spChg>
        <pc:grpChg chg="del">
          <ac:chgData name="김 연임" userId="e81099c8-7d68-47a6-9fa6-b6656e7b53e6" providerId="ADAL" clId="{BA8C3041-176B-485A-98F8-07A1F9FA2279}" dt="2019-04-29T14:17:59.419" v="13894" actId="478"/>
          <ac:grpSpMkLst>
            <pc:docMk/>
            <pc:sldMk cId="1179394104" sldId="756"/>
            <ac:grpSpMk id="8" creationId="{5EDF6C24-1308-4F90-AE53-83B13CA1001A}"/>
          </ac:grpSpMkLst>
        </pc:grpChg>
        <pc:grpChg chg="del">
          <ac:chgData name="김 연임" userId="e81099c8-7d68-47a6-9fa6-b6656e7b53e6" providerId="ADAL" clId="{BA8C3041-176B-485A-98F8-07A1F9FA2279}" dt="2019-04-29T14:17:59.419" v="13894" actId="478"/>
          <ac:grpSpMkLst>
            <pc:docMk/>
            <pc:sldMk cId="1179394104" sldId="756"/>
            <ac:grpSpMk id="36" creationId="{B2E7633B-EF09-49C3-A24F-5BE46BEC91B0}"/>
          </ac:grpSpMkLst>
        </pc:grpChg>
        <pc:grpChg chg="del">
          <ac:chgData name="김 연임" userId="e81099c8-7d68-47a6-9fa6-b6656e7b53e6" providerId="ADAL" clId="{BA8C3041-176B-485A-98F8-07A1F9FA2279}" dt="2019-04-29T14:17:59.419" v="13894" actId="478"/>
          <ac:grpSpMkLst>
            <pc:docMk/>
            <pc:sldMk cId="1179394104" sldId="756"/>
            <ac:grpSpMk id="39" creationId="{C767796A-EBB4-46BB-8FB3-0F724721EE54}"/>
          </ac:grpSpMkLst>
        </pc:grpChg>
        <pc:grpChg chg="del">
          <ac:chgData name="김 연임" userId="e81099c8-7d68-47a6-9fa6-b6656e7b53e6" providerId="ADAL" clId="{BA8C3041-176B-485A-98F8-07A1F9FA2279}" dt="2019-04-29T14:17:59.419" v="13894" actId="478"/>
          <ac:grpSpMkLst>
            <pc:docMk/>
            <pc:sldMk cId="1179394104" sldId="756"/>
            <ac:grpSpMk id="66" creationId="{B98C64D5-9E66-440F-81EF-5B8CB3E9DA9A}"/>
          </ac:grpSpMkLst>
        </pc:grpChg>
        <pc:grpChg chg="add">
          <ac:chgData name="김 연임" userId="e81099c8-7d68-47a6-9fa6-b6656e7b53e6" providerId="ADAL" clId="{BA8C3041-176B-485A-98F8-07A1F9FA2279}" dt="2019-04-29T14:18:04.423" v="13895"/>
          <ac:grpSpMkLst>
            <pc:docMk/>
            <pc:sldMk cId="1179394104" sldId="756"/>
            <ac:grpSpMk id="78" creationId="{C2D87B60-26C0-4669-B948-B848BC62B5CD}"/>
          </ac:grpSpMkLst>
        </pc:grpChg>
        <pc:grpChg chg="add">
          <ac:chgData name="김 연임" userId="e81099c8-7d68-47a6-9fa6-b6656e7b53e6" providerId="ADAL" clId="{BA8C3041-176B-485A-98F8-07A1F9FA2279}" dt="2019-04-29T14:18:04.423" v="13895"/>
          <ac:grpSpMkLst>
            <pc:docMk/>
            <pc:sldMk cId="1179394104" sldId="756"/>
            <ac:grpSpMk id="91" creationId="{408631AD-EC72-4A0C-B9B2-FDCF2F1AF65A}"/>
          </ac:grpSpMkLst>
        </pc:grpChg>
        <pc:grpChg chg="add">
          <ac:chgData name="김 연임" userId="e81099c8-7d68-47a6-9fa6-b6656e7b53e6" providerId="ADAL" clId="{BA8C3041-176B-485A-98F8-07A1F9FA2279}" dt="2019-04-29T14:18:04.423" v="13895"/>
          <ac:grpSpMkLst>
            <pc:docMk/>
            <pc:sldMk cId="1179394104" sldId="756"/>
            <ac:grpSpMk id="95" creationId="{D7E3AC2E-2892-4AD3-B1ED-310B1A821F00}"/>
          </ac:grpSpMkLst>
        </pc:grpChg>
        <pc:grpChg chg="del">
          <ac:chgData name="김 연임" userId="e81099c8-7d68-47a6-9fa6-b6656e7b53e6" providerId="ADAL" clId="{BA8C3041-176B-485A-98F8-07A1F9FA2279}" dt="2019-04-29T14:17:59.419" v="13894" actId="478"/>
          <ac:grpSpMkLst>
            <pc:docMk/>
            <pc:sldMk cId="1179394104" sldId="756"/>
            <ac:grpSpMk id="96" creationId="{00000000-0000-0000-0000-000000000000}"/>
          </ac:grpSpMkLst>
        </pc:grpChg>
        <pc:grpChg chg="add">
          <ac:chgData name="김 연임" userId="e81099c8-7d68-47a6-9fa6-b6656e7b53e6" providerId="ADAL" clId="{BA8C3041-176B-485A-98F8-07A1F9FA2279}" dt="2019-04-29T14:18:04.423" v="13895"/>
          <ac:grpSpMkLst>
            <pc:docMk/>
            <pc:sldMk cId="1179394104" sldId="756"/>
            <ac:grpSpMk id="110" creationId="{A159E466-6715-4F03-937E-39E96A4063EC}"/>
          </ac:grpSpMkLst>
        </pc:grpChg>
        <pc:grpChg chg="add">
          <ac:chgData name="김 연임" userId="e81099c8-7d68-47a6-9fa6-b6656e7b53e6" providerId="ADAL" clId="{BA8C3041-176B-485A-98F8-07A1F9FA2279}" dt="2019-04-29T14:18:04.423" v="13895"/>
          <ac:grpSpMkLst>
            <pc:docMk/>
            <pc:sldMk cId="1179394104" sldId="756"/>
            <ac:grpSpMk id="113" creationId="{0E3CD5AE-309F-4B87-8497-A5E77C97CCE5}"/>
          </ac:grpSpMkLst>
        </pc:grpChg>
        <pc:grpChg chg="del">
          <ac:chgData name="김 연임" userId="e81099c8-7d68-47a6-9fa6-b6656e7b53e6" providerId="ADAL" clId="{BA8C3041-176B-485A-98F8-07A1F9FA2279}" dt="2019-04-29T14:17:59.419" v="13894" actId="478"/>
          <ac:grpSpMkLst>
            <pc:docMk/>
            <pc:sldMk cId="1179394104" sldId="756"/>
            <ac:grpSpMk id="131" creationId="{DF18F5AC-6384-4BFC-9DF7-582C738ED25D}"/>
          </ac:grpSpMkLst>
        </pc:grpChg>
        <pc:grpChg chg="add">
          <ac:chgData name="김 연임" userId="e81099c8-7d68-47a6-9fa6-b6656e7b53e6" providerId="ADAL" clId="{BA8C3041-176B-485A-98F8-07A1F9FA2279}" dt="2019-04-29T14:18:04.423" v="13895"/>
          <ac:grpSpMkLst>
            <pc:docMk/>
            <pc:sldMk cId="1179394104" sldId="756"/>
            <ac:grpSpMk id="139" creationId="{2B2FC289-43A0-413F-9093-0A4A84E18B96}"/>
          </ac:grpSpMkLst>
        </pc:grpChg>
        <pc:graphicFrameChg chg="add">
          <ac:chgData name="김 연임" userId="e81099c8-7d68-47a6-9fa6-b6656e7b53e6" providerId="ADAL" clId="{BA8C3041-176B-485A-98F8-07A1F9FA2279}" dt="2019-04-29T14:18:04.423" v="13895"/>
          <ac:graphicFrameMkLst>
            <pc:docMk/>
            <pc:sldMk cId="1179394104" sldId="756"/>
            <ac:graphicFrameMk id="83" creationId="{0A78B1B3-A181-423B-B717-5A1B332B0A98}"/>
          </ac:graphicFrameMkLst>
        </pc:graphicFrameChg>
        <pc:graphicFrameChg chg="del modGraphic">
          <ac:chgData name="김 연임" userId="e81099c8-7d68-47a6-9fa6-b6656e7b53e6" providerId="ADAL" clId="{BA8C3041-176B-485A-98F8-07A1F9FA2279}" dt="2019-04-29T14:17:59.419" v="13894" actId="478"/>
          <ac:graphicFrameMkLst>
            <pc:docMk/>
            <pc:sldMk cId="1179394104" sldId="756"/>
            <ac:graphicFrameMk id="87" creationId="{05808D7B-451C-4F72-AD62-ADF7E282D68A}"/>
          </ac:graphicFrameMkLst>
        </pc:graphicFrameChg>
        <pc:cxnChg chg="add">
          <ac:chgData name="김 연임" userId="e81099c8-7d68-47a6-9fa6-b6656e7b53e6" providerId="ADAL" clId="{BA8C3041-176B-485A-98F8-07A1F9FA2279}" dt="2019-04-29T14:18:04.423" v="13895"/>
          <ac:cxnSpMkLst>
            <pc:docMk/>
            <pc:sldMk cId="1179394104" sldId="756"/>
            <ac:cxnSpMk id="88" creationId="{74237080-36A9-4F13-8BAB-4703A6D1ABB7}"/>
          </ac:cxnSpMkLst>
        </pc:cxnChg>
        <pc:cxnChg chg="del">
          <ac:chgData name="김 연임" userId="e81099c8-7d68-47a6-9fa6-b6656e7b53e6" providerId="ADAL" clId="{BA8C3041-176B-485A-98F8-07A1F9FA2279}" dt="2019-04-29T14:17:59.419" v="13894" actId="478"/>
          <ac:cxnSpMkLst>
            <pc:docMk/>
            <pc:sldMk cId="1179394104" sldId="756"/>
            <ac:cxnSpMk id="127" creationId="{72784217-BFC3-4C23-89C3-7AD741306363}"/>
          </ac:cxnSpMkLst>
        </pc:cxnChg>
      </pc:sldChg>
      <pc:sldChg chg="modSp">
        <pc:chgData name="김 연임" userId="e81099c8-7d68-47a6-9fa6-b6656e7b53e6" providerId="ADAL" clId="{BA8C3041-176B-485A-98F8-07A1F9FA2279}" dt="2019-04-29T15:34:11.463" v="14964" actId="20577"/>
        <pc:sldMkLst>
          <pc:docMk/>
          <pc:sldMk cId="117058798" sldId="764"/>
        </pc:sldMkLst>
        <pc:spChg chg="mod">
          <ac:chgData name="김 연임" userId="e81099c8-7d68-47a6-9fa6-b6656e7b53e6" providerId="ADAL" clId="{BA8C3041-176B-485A-98F8-07A1F9FA2279}" dt="2019-04-29T15:34:11.463" v="14964" actId="20577"/>
          <ac:spMkLst>
            <pc:docMk/>
            <pc:sldMk cId="117058798" sldId="764"/>
            <ac:spMk id="7" creationId="{00000000-0000-0000-0000-000000000000}"/>
          </ac:spMkLst>
        </pc:spChg>
        <pc:spChg chg="mod">
          <ac:chgData name="김 연임" userId="e81099c8-7d68-47a6-9fa6-b6656e7b53e6" providerId="ADAL" clId="{BA8C3041-176B-485A-98F8-07A1F9FA2279}" dt="2019-01-15T07:53:36.436" v="18" actId="27636"/>
          <ac:spMkLst>
            <pc:docMk/>
            <pc:sldMk cId="117058798" sldId="764"/>
            <ac:spMk id="8" creationId="{00000000-0000-0000-0000-000000000000}"/>
          </ac:spMkLst>
        </pc:spChg>
      </pc:sldChg>
      <pc:sldChg chg="addSp delSp modSp ord">
        <pc:chgData name="김 연임" userId="e81099c8-7d68-47a6-9fa6-b6656e7b53e6" providerId="ADAL" clId="{BA8C3041-176B-485A-98F8-07A1F9FA2279}" dt="2019-03-29T03:35:33.226" v="6177" actId="1076"/>
        <pc:sldMkLst>
          <pc:docMk/>
          <pc:sldMk cId="1852002293" sldId="885"/>
        </pc:sldMkLst>
        <pc:spChg chg="del mod">
          <ac:chgData name="김 연임" userId="e81099c8-7d68-47a6-9fa6-b6656e7b53e6" providerId="ADAL" clId="{BA8C3041-176B-485A-98F8-07A1F9FA2279}" dt="2019-03-28T08:59:02.807" v="3087"/>
          <ac:spMkLst>
            <pc:docMk/>
            <pc:sldMk cId="1852002293" sldId="885"/>
            <ac:spMk id="4" creationId="{B39F246E-0F7F-6E4E-87F0-6B9086F79F84}"/>
          </ac:spMkLst>
        </pc:spChg>
        <pc:spChg chg="mod">
          <ac:chgData name="김 연임" userId="e81099c8-7d68-47a6-9fa6-b6656e7b53e6" providerId="ADAL" clId="{BA8C3041-176B-485A-98F8-07A1F9FA2279}" dt="2019-03-29T03:35:33.226" v="6177" actId="1076"/>
          <ac:spMkLst>
            <pc:docMk/>
            <pc:sldMk cId="1852002293" sldId="885"/>
            <ac:spMk id="5" creationId="{6B7B27F6-1A4A-F243-BFE9-AFE64AAF671E}"/>
          </ac:spMkLst>
        </pc:spChg>
        <pc:spChg chg="add mod">
          <ac:chgData name="김 연임" userId="e81099c8-7d68-47a6-9fa6-b6656e7b53e6" providerId="ADAL" clId="{BA8C3041-176B-485A-98F8-07A1F9FA2279}" dt="2019-03-28T13:26:10.473" v="3097" actId="20577"/>
          <ac:spMkLst>
            <pc:docMk/>
            <pc:sldMk cId="1852002293" sldId="885"/>
            <ac:spMk id="27" creationId="{4A1D3A5B-6DAB-48FC-8BB9-99003E3F9ED1}"/>
          </ac:spMkLst>
        </pc:spChg>
        <pc:spChg chg="add del mod">
          <ac:chgData name="김 연임" userId="e81099c8-7d68-47a6-9fa6-b6656e7b53e6" providerId="ADAL" clId="{BA8C3041-176B-485A-98F8-07A1F9FA2279}" dt="2019-03-28T13:25:49.458" v="3092" actId="478"/>
          <ac:spMkLst>
            <pc:docMk/>
            <pc:sldMk cId="1852002293" sldId="885"/>
            <ac:spMk id="28" creationId="{325ACC2E-AFEF-4848-A9E5-29BF604E5E20}"/>
          </ac:spMkLst>
        </pc:spChg>
      </pc:sldChg>
      <pc:sldChg chg="addSp delSp modSp">
        <pc:chgData name="김 연임" userId="e81099c8-7d68-47a6-9fa6-b6656e7b53e6" providerId="ADAL" clId="{BA8C3041-176B-485A-98F8-07A1F9FA2279}" dt="2019-04-29T14:08:39.146" v="13837" actId="1076"/>
        <pc:sldMkLst>
          <pc:docMk/>
          <pc:sldMk cId="867947515" sldId="894"/>
        </pc:sldMkLst>
        <pc:spChg chg="add mod">
          <ac:chgData name="김 연임" userId="e81099c8-7d68-47a6-9fa6-b6656e7b53e6" providerId="ADAL" clId="{BA8C3041-176B-485A-98F8-07A1F9FA2279}" dt="2019-04-29T14:08:39.146" v="13837" actId="1076"/>
          <ac:spMkLst>
            <pc:docMk/>
            <pc:sldMk cId="867947515" sldId="894"/>
            <ac:spMk id="7" creationId="{929243D0-94F8-42FB-AB98-F543C854EF9D}"/>
          </ac:spMkLst>
        </pc:spChg>
        <pc:spChg chg="mod">
          <ac:chgData name="김 연임" userId="e81099c8-7d68-47a6-9fa6-b6656e7b53e6" providerId="ADAL" clId="{BA8C3041-176B-485A-98F8-07A1F9FA2279}" dt="2019-04-29T13:58:25.320" v="13749" actId="20577"/>
          <ac:spMkLst>
            <pc:docMk/>
            <pc:sldMk cId="867947515" sldId="894"/>
            <ac:spMk id="188" creationId="{23926168-F0E1-5E44-80C0-6FCF1BD4281F}"/>
          </ac:spMkLst>
        </pc:spChg>
        <pc:grpChg chg="del">
          <ac:chgData name="김 연임" userId="e81099c8-7d68-47a6-9fa6-b6656e7b53e6" providerId="ADAL" clId="{BA8C3041-176B-485A-98F8-07A1F9FA2279}" dt="2019-04-29T14:07:36.617" v="13803" actId="478"/>
          <ac:grpSpMkLst>
            <pc:docMk/>
            <pc:sldMk cId="867947515" sldId="894"/>
            <ac:grpSpMk id="143" creationId="{8E4077E6-EF55-6448-A2DE-A10174C2BB06}"/>
          </ac:grpSpMkLst>
        </pc:grpChg>
        <pc:graphicFrameChg chg="modGraphic">
          <ac:chgData name="김 연임" userId="e81099c8-7d68-47a6-9fa6-b6656e7b53e6" providerId="ADAL" clId="{BA8C3041-176B-485A-98F8-07A1F9FA2279}" dt="2019-04-29T14:08:02.632" v="13812" actId="20577"/>
          <ac:graphicFrameMkLst>
            <pc:docMk/>
            <pc:sldMk cId="867947515" sldId="894"/>
            <ac:graphicFrameMk id="35" creationId="{1A33D704-EFB1-154D-A633-B559D8B3EAC2}"/>
          </ac:graphicFrameMkLst>
        </pc:graphicFrameChg>
      </pc:sldChg>
      <pc:sldChg chg="modSp">
        <pc:chgData name="김 연임" userId="e81099c8-7d68-47a6-9fa6-b6656e7b53e6" providerId="ADAL" clId="{BA8C3041-176B-485A-98F8-07A1F9FA2279}" dt="2019-04-29T14:03:01.094" v="13789" actId="400"/>
        <pc:sldMkLst>
          <pc:docMk/>
          <pc:sldMk cId="1451561582" sldId="895"/>
        </pc:sldMkLst>
        <pc:spChg chg="mod">
          <ac:chgData name="김 연임" userId="e81099c8-7d68-47a6-9fa6-b6656e7b53e6" providerId="ADAL" clId="{BA8C3041-176B-485A-98F8-07A1F9FA2279}" dt="2019-04-29T13:58:54.802" v="13768" actId="20577"/>
          <ac:spMkLst>
            <pc:docMk/>
            <pc:sldMk cId="1451561582" sldId="895"/>
            <ac:spMk id="198" creationId="{1475E620-CAFB-E745-89B3-47F2B14D64FC}"/>
          </ac:spMkLst>
        </pc:spChg>
        <pc:grpChg chg="mod">
          <ac:chgData name="김 연임" userId="e81099c8-7d68-47a6-9fa6-b6656e7b53e6" providerId="ADAL" clId="{BA8C3041-176B-485A-98F8-07A1F9FA2279}" dt="2019-04-29T13:58:39.508" v="13756" actId="1076"/>
          <ac:grpSpMkLst>
            <pc:docMk/>
            <pc:sldMk cId="1451561582" sldId="895"/>
            <ac:grpSpMk id="197" creationId="{A271BD19-28A3-1B41-BBA6-45F7D25952BA}"/>
          </ac:grpSpMkLst>
        </pc:grpChg>
        <pc:graphicFrameChg chg="modGraphic">
          <ac:chgData name="김 연임" userId="e81099c8-7d68-47a6-9fa6-b6656e7b53e6" providerId="ADAL" clId="{BA8C3041-176B-485A-98F8-07A1F9FA2279}" dt="2019-04-29T14:03:01.094" v="13789" actId="400"/>
          <ac:graphicFrameMkLst>
            <pc:docMk/>
            <pc:sldMk cId="1451561582" sldId="895"/>
            <ac:graphicFrameMk id="35" creationId="{1A33D704-EFB1-154D-A633-B559D8B3EAC2}"/>
          </ac:graphicFrameMkLst>
        </pc:graphicFrameChg>
      </pc:sldChg>
      <pc:sldChg chg="modSp">
        <pc:chgData name="김 연임" userId="e81099c8-7d68-47a6-9fa6-b6656e7b53e6" providerId="ADAL" clId="{BA8C3041-176B-485A-98F8-07A1F9FA2279}" dt="2019-04-29T14:03:31.156" v="13794" actId="115"/>
        <pc:sldMkLst>
          <pc:docMk/>
          <pc:sldMk cId="501382650" sldId="896"/>
        </pc:sldMkLst>
        <pc:spChg chg="mod">
          <ac:chgData name="김 연임" userId="e81099c8-7d68-47a6-9fa6-b6656e7b53e6" providerId="ADAL" clId="{BA8C3041-176B-485A-98F8-07A1F9FA2279}" dt="2019-04-29T14:03:31.156" v="13794" actId="115"/>
          <ac:spMkLst>
            <pc:docMk/>
            <pc:sldMk cId="501382650" sldId="896"/>
            <ac:spMk id="17" creationId="{4FBE82C3-4008-D54A-B13C-48BCA60BD671}"/>
          </ac:spMkLst>
        </pc:spChg>
      </pc:sldChg>
      <pc:sldChg chg="addSp delSp modSp">
        <pc:chgData name="김 연임" userId="e81099c8-7d68-47a6-9fa6-b6656e7b53e6" providerId="ADAL" clId="{BA8C3041-176B-485A-98F8-07A1F9FA2279}" dt="2019-03-24T05:45:10.044" v="751"/>
        <pc:sldMkLst>
          <pc:docMk/>
          <pc:sldMk cId="2910122288" sldId="898"/>
        </pc:sldMkLst>
        <pc:spChg chg="mod">
          <ac:chgData name="김 연임" userId="e81099c8-7d68-47a6-9fa6-b6656e7b53e6" providerId="ADAL" clId="{BA8C3041-176B-485A-98F8-07A1F9FA2279}" dt="2019-03-24T05:44:45.128" v="747"/>
          <ac:spMkLst>
            <pc:docMk/>
            <pc:sldMk cId="2910122288" sldId="898"/>
            <ac:spMk id="6" creationId="{842F031F-4EF1-564D-A801-C8103B915D0C}"/>
          </ac:spMkLst>
        </pc:spChg>
        <pc:spChg chg="del">
          <ac:chgData name="김 연임" userId="e81099c8-7d68-47a6-9fa6-b6656e7b53e6" providerId="ADAL" clId="{BA8C3041-176B-485A-98F8-07A1F9FA2279}" dt="2019-03-24T05:45:09.607" v="750" actId="478"/>
          <ac:spMkLst>
            <pc:docMk/>
            <pc:sldMk cId="2910122288" sldId="898"/>
            <ac:spMk id="30" creationId="{65505EE8-F523-FA42-B950-5A35E2BEFEC0}"/>
          </ac:spMkLst>
        </pc:spChg>
        <pc:spChg chg="del">
          <ac:chgData name="김 연임" userId="e81099c8-7d68-47a6-9fa6-b6656e7b53e6" providerId="ADAL" clId="{BA8C3041-176B-485A-98F8-07A1F9FA2279}" dt="2019-03-24T05:45:09.607" v="750" actId="478"/>
          <ac:spMkLst>
            <pc:docMk/>
            <pc:sldMk cId="2910122288" sldId="898"/>
            <ac:spMk id="32" creationId="{8C8630A4-6727-FE45-B25C-683BDEDD7703}"/>
          </ac:spMkLst>
        </pc:spChg>
        <pc:spChg chg="del">
          <ac:chgData name="김 연임" userId="e81099c8-7d68-47a6-9fa6-b6656e7b53e6" providerId="ADAL" clId="{BA8C3041-176B-485A-98F8-07A1F9FA2279}" dt="2019-03-24T05:45:09.607" v="750" actId="478"/>
          <ac:spMkLst>
            <pc:docMk/>
            <pc:sldMk cId="2910122288" sldId="898"/>
            <ac:spMk id="33" creationId="{C96E826F-8B3A-3840-99C0-C12EEE0958A9}"/>
          </ac:spMkLst>
        </pc:spChg>
        <pc:spChg chg="del">
          <ac:chgData name="김 연임" userId="e81099c8-7d68-47a6-9fa6-b6656e7b53e6" providerId="ADAL" clId="{BA8C3041-176B-485A-98F8-07A1F9FA2279}" dt="2019-03-24T05:45:09.607" v="750" actId="478"/>
          <ac:spMkLst>
            <pc:docMk/>
            <pc:sldMk cId="2910122288" sldId="898"/>
            <ac:spMk id="38" creationId="{0D0462FB-FEC7-9042-8E25-DC77BC474F64}"/>
          </ac:spMkLst>
        </pc:spChg>
        <pc:spChg chg="del">
          <ac:chgData name="김 연임" userId="e81099c8-7d68-47a6-9fa6-b6656e7b53e6" providerId="ADAL" clId="{BA8C3041-176B-485A-98F8-07A1F9FA2279}" dt="2019-03-24T05:45:09.607" v="750" actId="478"/>
          <ac:spMkLst>
            <pc:docMk/>
            <pc:sldMk cId="2910122288" sldId="898"/>
            <ac:spMk id="98" creationId="{F38B5362-7E61-F84F-B78C-CD420416E12E}"/>
          </ac:spMkLst>
        </pc:spChg>
        <pc:spChg chg="del">
          <ac:chgData name="김 연임" userId="e81099c8-7d68-47a6-9fa6-b6656e7b53e6" providerId="ADAL" clId="{BA8C3041-176B-485A-98F8-07A1F9FA2279}" dt="2019-03-24T05:44:48.409" v="748" actId="478"/>
          <ac:spMkLst>
            <pc:docMk/>
            <pc:sldMk cId="2910122288" sldId="898"/>
            <ac:spMk id="102" creationId="{4FFE9C4E-77DC-F74C-B068-CE0900A17C5D}"/>
          </ac:spMkLst>
        </pc:spChg>
        <pc:spChg chg="add">
          <ac:chgData name="김 연임" userId="e81099c8-7d68-47a6-9fa6-b6656e7b53e6" providerId="ADAL" clId="{BA8C3041-176B-485A-98F8-07A1F9FA2279}" dt="2019-03-24T05:44:48.666" v="749"/>
          <ac:spMkLst>
            <pc:docMk/>
            <pc:sldMk cId="2910122288" sldId="898"/>
            <ac:spMk id="104" creationId="{68312C95-0F0C-4AA0-ABFE-5BE25A904CE5}"/>
          </ac:spMkLst>
        </pc:spChg>
        <pc:spChg chg="add">
          <ac:chgData name="김 연임" userId="e81099c8-7d68-47a6-9fa6-b6656e7b53e6" providerId="ADAL" clId="{BA8C3041-176B-485A-98F8-07A1F9FA2279}" dt="2019-03-24T05:45:10.044" v="751"/>
          <ac:spMkLst>
            <pc:docMk/>
            <pc:sldMk cId="2910122288" sldId="898"/>
            <ac:spMk id="105" creationId="{9B45B6E1-8BAA-4A4F-A021-6DB2694E1B5A}"/>
          </ac:spMkLst>
        </pc:spChg>
        <pc:spChg chg="add">
          <ac:chgData name="김 연임" userId="e81099c8-7d68-47a6-9fa6-b6656e7b53e6" providerId="ADAL" clId="{BA8C3041-176B-485A-98F8-07A1F9FA2279}" dt="2019-03-24T05:45:10.044" v="751"/>
          <ac:spMkLst>
            <pc:docMk/>
            <pc:sldMk cId="2910122288" sldId="898"/>
            <ac:spMk id="106" creationId="{A69756DF-DF73-474D-AA05-D0E6BB7FB0B5}"/>
          </ac:spMkLst>
        </pc:spChg>
        <pc:spChg chg="add">
          <ac:chgData name="김 연임" userId="e81099c8-7d68-47a6-9fa6-b6656e7b53e6" providerId="ADAL" clId="{BA8C3041-176B-485A-98F8-07A1F9FA2279}" dt="2019-03-24T05:45:10.044" v="751"/>
          <ac:spMkLst>
            <pc:docMk/>
            <pc:sldMk cId="2910122288" sldId="898"/>
            <ac:spMk id="107" creationId="{5DEFB8BB-8717-440F-892A-37C4B0CDCB7B}"/>
          </ac:spMkLst>
        </pc:spChg>
        <pc:spChg chg="del">
          <ac:chgData name="김 연임" userId="e81099c8-7d68-47a6-9fa6-b6656e7b53e6" providerId="ADAL" clId="{BA8C3041-176B-485A-98F8-07A1F9FA2279}" dt="2019-03-24T05:45:09.607" v="750" actId="478"/>
          <ac:spMkLst>
            <pc:docMk/>
            <pc:sldMk cId="2910122288" sldId="898"/>
            <ac:spMk id="111" creationId="{8AF48387-9604-9E46-B251-7833ECF75E16}"/>
          </ac:spMkLst>
        </pc:spChg>
        <pc:spChg chg="del">
          <ac:chgData name="김 연임" userId="e81099c8-7d68-47a6-9fa6-b6656e7b53e6" providerId="ADAL" clId="{BA8C3041-176B-485A-98F8-07A1F9FA2279}" dt="2019-03-24T05:45:09.607" v="750" actId="478"/>
          <ac:spMkLst>
            <pc:docMk/>
            <pc:sldMk cId="2910122288" sldId="898"/>
            <ac:spMk id="112" creationId="{4873D619-3FD0-1B47-A305-2558A3BA1BD3}"/>
          </ac:spMkLst>
        </pc:spChg>
        <pc:spChg chg="del">
          <ac:chgData name="김 연임" userId="e81099c8-7d68-47a6-9fa6-b6656e7b53e6" providerId="ADAL" clId="{BA8C3041-176B-485A-98F8-07A1F9FA2279}" dt="2019-03-24T05:45:09.607" v="750" actId="478"/>
          <ac:spMkLst>
            <pc:docMk/>
            <pc:sldMk cId="2910122288" sldId="898"/>
            <ac:spMk id="113" creationId="{7F26618B-6E28-6D43-85C0-CA78E4BAEF85}"/>
          </ac:spMkLst>
        </pc:spChg>
        <pc:spChg chg="del">
          <ac:chgData name="김 연임" userId="e81099c8-7d68-47a6-9fa6-b6656e7b53e6" providerId="ADAL" clId="{BA8C3041-176B-485A-98F8-07A1F9FA2279}" dt="2019-03-24T05:45:09.607" v="750" actId="478"/>
          <ac:spMkLst>
            <pc:docMk/>
            <pc:sldMk cId="2910122288" sldId="898"/>
            <ac:spMk id="117" creationId="{E764BC26-4DFE-7548-A6E2-9B8F8AE4DD89}"/>
          </ac:spMkLst>
        </pc:spChg>
        <pc:spChg chg="del">
          <ac:chgData name="김 연임" userId="e81099c8-7d68-47a6-9fa6-b6656e7b53e6" providerId="ADAL" clId="{BA8C3041-176B-485A-98F8-07A1F9FA2279}" dt="2019-03-24T05:45:09.607" v="750" actId="478"/>
          <ac:spMkLst>
            <pc:docMk/>
            <pc:sldMk cId="2910122288" sldId="898"/>
            <ac:spMk id="118" creationId="{237747CA-F700-8141-9596-292F454C283E}"/>
          </ac:spMkLst>
        </pc:spChg>
        <pc:spChg chg="del">
          <ac:chgData name="김 연임" userId="e81099c8-7d68-47a6-9fa6-b6656e7b53e6" providerId="ADAL" clId="{BA8C3041-176B-485A-98F8-07A1F9FA2279}" dt="2019-03-24T05:45:09.607" v="750" actId="478"/>
          <ac:spMkLst>
            <pc:docMk/>
            <pc:sldMk cId="2910122288" sldId="898"/>
            <ac:spMk id="120" creationId="{E9F7A0C0-36DB-1A47-8C0B-B084E740A1AD}"/>
          </ac:spMkLst>
        </pc:spChg>
        <pc:spChg chg="del">
          <ac:chgData name="김 연임" userId="e81099c8-7d68-47a6-9fa6-b6656e7b53e6" providerId="ADAL" clId="{BA8C3041-176B-485A-98F8-07A1F9FA2279}" dt="2019-03-24T05:45:09.607" v="750" actId="478"/>
          <ac:spMkLst>
            <pc:docMk/>
            <pc:sldMk cId="2910122288" sldId="898"/>
            <ac:spMk id="121" creationId="{C2D1FF42-8FB3-2F4A-807B-D0319C77B908}"/>
          </ac:spMkLst>
        </pc:spChg>
        <pc:spChg chg="del">
          <ac:chgData name="김 연임" userId="e81099c8-7d68-47a6-9fa6-b6656e7b53e6" providerId="ADAL" clId="{BA8C3041-176B-485A-98F8-07A1F9FA2279}" dt="2019-03-24T05:45:09.607" v="750" actId="478"/>
          <ac:spMkLst>
            <pc:docMk/>
            <pc:sldMk cId="2910122288" sldId="898"/>
            <ac:spMk id="132" creationId="{D126A5A6-503D-7242-A5D0-A242FCA5EAC0}"/>
          </ac:spMkLst>
        </pc:spChg>
        <pc:spChg chg="add">
          <ac:chgData name="김 연임" userId="e81099c8-7d68-47a6-9fa6-b6656e7b53e6" providerId="ADAL" clId="{BA8C3041-176B-485A-98F8-07A1F9FA2279}" dt="2019-03-24T05:45:10.044" v="751"/>
          <ac:spMkLst>
            <pc:docMk/>
            <pc:sldMk cId="2910122288" sldId="898"/>
            <ac:spMk id="133" creationId="{4C3F1905-38D7-4F09-9EDB-2DA998813E86}"/>
          </ac:spMkLst>
        </pc:spChg>
        <pc:spChg chg="add">
          <ac:chgData name="김 연임" userId="e81099c8-7d68-47a6-9fa6-b6656e7b53e6" providerId="ADAL" clId="{BA8C3041-176B-485A-98F8-07A1F9FA2279}" dt="2019-03-24T05:45:10.044" v="751"/>
          <ac:spMkLst>
            <pc:docMk/>
            <pc:sldMk cId="2910122288" sldId="898"/>
            <ac:spMk id="180" creationId="{4905F66A-3513-4157-9D57-03C230B8FDB4}"/>
          </ac:spMkLst>
        </pc:spChg>
        <pc:spChg chg="add">
          <ac:chgData name="김 연임" userId="e81099c8-7d68-47a6-9fa6-b6656e7b53e6" providerId="ADAL" clId="{BA8C3041-176B-485A-98F8-07A1F9FA2279}" dt="2019-03-24T05:45:10.044" v="751"/>
          <ac:spMkLst>
            <pc:docMk/>
            <pc:sldMk cId="2910122288" sldId="898"/>
            <ac:spMk id="181" creationId="{5E643583-8839-45CC-BF87-3A11C3F43707}"/>
          </ac:spMkLst>
        </pc:spChg>
        <pc:spChg chg="add">
          <ac:chgData name="김 연임" userId="e81099c8-7d68-47a6-9fa6-b6656e7b53e6" providerId="ADAL" clId="{BA8C3041-176B-485A-98F8-07A1F9FA2279}" dt="2019-03-24T05:45:10.044" v="751"/>
          <ac:spMkLst>
            <pc:docMk/>
            <pc:sldMk cId="2910122288" sldId="898"/>
            <ac:spMk id="187" creationId="{E9656000-0333-4485-A046-1602D98DD94A}"/>
          </ac:spMkLst>
        </pc:spChg>
        <pc:spChg chg="add">
          <ac:chgData name="김 연임" userId="e81099c8-7d68-47a6-9fa6-b6656e7b53e6" providerId="ADAL" clId="{BA8C3041-176B-485A-98F8-07A1F9FA2279}" dt="2019-03-24T05:45:10.044" v="751"/>
          <ac:spMkLst>
            <pc:docMk/>
            <pc:sldMk cId="2910122288" sldId="898"/>
            <ac:spMk id="189" creationId="{1B863A66-E223-4C19-8FF2-952F70AE7639}"/>
          </ac:spMkLst>
        </pc:spChg>
        <pc:spChg chg="add">
          <ac:chgData name="김 연임" userId="e81099c8-7d68-47a6-9fa6-b6656e7b53e6" providerId="ADAL" clId="{BA8C3041-176B-485A-98F8-07A1F9FA2279}" dt="2019-03-24T05:45:10.044" v="751"/>
          <ac:spMkLst>
            <pc:docMk/>
            <pc:sldMk cId="2910122288" sldId="898"/>
            <ac:spMk id="190" creationId="{5ABA0CCB-E444-4C82-B3C7-2E1A82CD01AB}"/>
          </ac:spMkLst>
        </pc:spChg>
        <pc:spChg chg="add">
          <ac:chgData name="김 연임" userId="e81099c8-7d68-47a6-9fa6-b6656e7b53e6" providerId="ADAL" clId="{BA8C3041-176B-485A-98F8-07A1F9FA2279}" dt="2019-03-24T05:45:10.044" v="751"/>
          <ac:spMkLst>
            <pc:docMk/>
            <pc:sldMk cId="2910122288" sldId="898"/>
            <ac:spMk id="191" creationId="{C616A596-0C4F-4137-B8B7-B6D476BAA7D6}"/>
          </ac:spMkLst>
        </pc:spChg>
        <pc:spChg chg="add">
          <ac:chgData name="김 연임" userId="e81099c8-7d68-47a6-9fa6-b6656e7b53e6" providerId="ADAL" clId="{BA8C3041-176B-485A-98F8-07A1F9FA2279}" dt="2019-03-24T05:45:10.044" v="751"/>
          <ac:spMkLst>
            <pc:docMk/>
            <pc:sldMk cId="2910122288" sldId="898"/>
            <ac:spMk id="192" creationId="{00F6A3A8-F2EE-4AE8-9A45-F574418DE72C}"/>
          </ac:spMkLst>
        </pc:spChg>
        <pc:spChg chg="add">
          <ac:chgData name="김 연임" userId="e81099c8-7d68-47a6-9fa6-b6656e7b53e6" providerId="ADAL" clId="{BA8C3041-176B-485A-98F8-07A1F9FA2279}" dt="2019-03-24T05:45:10.044" v="751"/>
          <ac:spMkLst>
            <pc:docMk/>
            <pc:sldMk cId="2910122288" sldId="898"/>
            <ac:spMk id="193" creationId="{3990440C-4D80-4267-AAEF-AFE2636AA605}"/>
          </ac:spMkLst>
        </pc:spChg>
        <pc:spChg chg="add">
          <ac:chgData name="김 연임" userId="e81099c8-7d68-47a6-9fa6-b6656e7b53e6" providerId="ADAL" clId="{BA8C3041-176B-485A-98F8-07A1F9FA2279}" dt="2019-03-24T05:45:10.044" v="751"/>
          <ac:spMkLst>
            <pc:docMk/>
            <pc:sldMk cId="2910122288" sldId="898"/>
            <ac:spMk id="194" creationId="{481FF247-E5A7-4894-A9AF-F9D084730093}"/>
          </ac:spMkLst>
        </pc:spChg>
        <pc:spChg chg="add">
          <ac:chgData name="김 연임" userId="e81099c8-7d68-47a6-9fa6-b6656e7b53e6" providerId="ADAL" clId="{BA8C3041-176B-485A-98F8-07A1F9FA2279}" dt="2019-03-24T05:45:10.044" v="751"/>
          <ac:spMkLst>
            <pc:docMk/>
            <pc:sldMk cId="2910122288" sldId="898"/>
            <ac:spMk id="195" creationId="{39458D99-20F5-45BA-9C01-D7F59222B97B}"/>
          </ac:spMkLst>
        </pc:spChg>
        <pc:spChg chg="add">
          <ac:chgData name="김 연임" userId="e81099c8-7d68-47a6-9fa6-b6656e7b53e6" providerId="ADAL" clId="{BA8C3041-176B-485A-98F8-07A1F9FA2279}" dt="2019-03-24T05:45:10.044" v="751"/>
          <ac:spMkLst>
            <pc:docMk/>
            <pc:sldMk cId="2910122288" sldId="898"/>
            <ac:spMk id="196" creationId="{E45DB195-8D51-4891-9315-78848C0EC43C}"/>
          </ac:spMkLst>
        </pc:spChg>
        <pc:grpChg chg="del">
          <ac:chgData name="김 연임" userId="e81099c8-7d68-47a6-9fa6-b6656e7b53e6" providerId="ADAL" clId="{BA8C3041-176B-485A-98F8-07A1F9FA2279}" dt="2019-03-24T05:45:09.607" v="750" actId="478"/>
          <ac:grpSpMkLst>
            <pc:docMk/>
            <pc:sldMk cId="2910122288" sldId="898"/>
            <ac:grpSpMk id="35" creationId="{B806A566-080A-7E49-BB0E-99483720A115}"/>
          </ac:grpSpMkLst>
        </pc:grpChg>
        <pc:grpChg chg="del">
          <ac:chgData name="김 연임" userId="e81099c8-7d68-47a6-9fa6-b6656e7b53e6" providerId="ADAL" clId="{BA8C3041-176B-485A-98F8-07A1F9FA2279}" dt="2019-03-24T05:45:09.607" v="750" actId="478"/>
          <ac:grpSpMkLst>
            <pc:docMk/>
            <pc:sldMk cId="2910122288" sldId="898"/>
            <ac:grpSpMk id="44" creationId="{A54CC126-12E9-6344-BECA-D1A78563CF89}"/>
          </ac:grpSpMkLst>
        </pc:grpChg>
        <pc:grpChg chg="del">
          <ac:chgData name="김 연임" userId="e81099c8-7d68-47a6-9fa6-b6656e7b53e6" providerId="ADAL" clId="{BA8C3041-176B-485A-98F8-07A1F9FA2279}" dt="2019-03-24T05:45:09.607" v="750" actId="478"/>
          <ac:grpSpMkLst>
            <pc:docMk/>
            <pc:sldMk cId="2910122288" sldId="898"/>
            <ac:grpSpMk id="47" creationId="{8DA3569E-7E38-A047-B60A-D2AD511623E5}"/>
          </ac:grpSpMkLst>
        </pc:grpChg>
        <pc:grpChg chg="del">
          <ac:chgData name="김 연임" userId="e81099c8-7d68-47a6-9fa6-b6656e7b53e6" providerId="ADAL" clId="{BA8C3041-176B-485A-98F8-07A1F9FA2279}" dt="2019-03-24T05:45:09.607" v="750" actId="478"/>
          <ac:grpSpMkLst>
            <pc:docMk/>
            <pc:sldMk cId="2910122288" sldId="898"/>
            <ac:grpSpMk id="50" creationId="{F253405B-85E4-AE46-9113-975590C6DCA3}"/>
          </ac:grpSpMkLst>
        </pc:grpChg>
        <pc:grpChg chg="del">
          <ac:chgData name="김 연임" userId="e81099c8-7d68-47a6-9fa6-b6656e7b53e6" providerId="ADAL" clId="{BA8C3041-176B-485A-98F8-07A1F9FA2279}" dt="2019-03-24T05:45:09.607" v="750" actId="478"/>
          <ac:grpSpMkLst>
            <pc:docMk/>
            <pc:sldMk cId="2910122288" sldId="898"/>
            <ac:grpSpMk id="62" creationId="{0BCDF6F2-CE90-B843-A9AD-4DF998C9ECD2}"/>
          </ac:grpSpMkLst>
        </pc:grpChg>
        <pc:grpChg chg="del">
          <ac:chgData name="김 연임" userId="e81099c8-7d68-47a6-9fa6-b6656e7b53e6" providerId="ADAL" clId="{BA8C3041-176B-485A-98F8-07A1F9FA2279}" dt="2019-03-24T05:45:09.607" v="750" actId="478"/>
          <ac:grpSpMkLst>
            <pc:docMk/>
            <pc:sldMk cId="2910122288" sldId="898"/>
            <ac:grpSpMk id="67" creationId="{11D71446-AA63-DE4C-B970-4F50736E38BB}"/>
          </ac:grpSpMkLst>
        </pc:grpChg>
        <pc:grpChg chg="del">
          <ac:chgData name="김 연임" userId="e81099c8-7d68-47a6-9fa6-b6656e7b53e6" providerId="ADAL" clId="{BA8C3041-176B-485A-98F8-07A1F9FA2279}" dt="2019-03-24T05:45:09.607" v="750" actId="478"/>
          <ac:grpSpMkLst>
            <pc:docMk/>
            <pc:sldMk cId="2910122288" sldId="898"/>
            <ac:grpSpMk id="70" creationId="{2D516741-EE3E-4546-BF52-390056F8FAFF}"/>
          </ac:grpSpMkLst>
        </pc:grpChg>
        <pc:grpChg chg="del">
          <ac:chgData name="김 연임" userId="e81099c8-7d68-47a6-9fa6-b6656e7b53e6" providerId="ADAL" clId="{BA8C3041-176B-485A-98F8-07A1F9FA2279}" dt="2019-03-24T05:45:09.607" v="750" actId="478"/>
          <ac:grpSpMkLst>
            <pc:docMk/>
            <pc:sldMk cId="2910122288" sldId="898"/>
            <ac:grpSpMk id="73" creationId="{67BFBD55-85B1-7044-ADFD-4686097C6955}"/>
          </ac:grpSpMkLst>
        </pc:grpChg>
        <pc:grpChg chg="del">
          <ac:chgData name="김 연임" userId="e81099c8-7d68-47a6-9fa6-b6656e7b53e6" providerId="ADAL" clId="{BA8C3041-176B-485A-98F8-07A1F9FA2279}" dt="2019-03-24T05:45:09.607" v="750" actId="478"/>
          <ac:grpSpMkLst>
            <pc:docMk/>
            <pc:sldMk cId="2910122288" sldId="898"/>
            <ac:grpSpMk id="76" creationId="{2FDF85CA-C625-D94C-AAA1-EF4B0B0D5518}"/>
          </ac:grpSpMkLst>
        </pc:grpChg>
        <pc:grpChg chg="del">
          <ac:chgData name="김 연임" userId="e81099c8-7d68-47a6-9fa6-b6656e7b53e6" providerId="ADAL" clId="{BA8C3041-176B-485A-98F8-07A1F9FA2279}" dt="2019-03-24T05:45:09.607" v="750" actId="478"/>
          <ac:grpSpMkLst>
            <pc:docMk/>
            <pc:sldMk cId="2910122288" sldId="898"/>
            <ac:grpSpMk id="79" creationId="{C69899EC-6A2B-8749-99E5-D690DD391F77}"/>
          </ac:grpSpMkLst>
        </pc:grpChg>
        <pc:grpChg chg="del">
          <ac:chgData name="김 연임" userId="e81099c8-7d68-47a6-9fa6-b6656e7b53e6" providerId="ADAL" clId="{BA8C3041-176B-485A-98F8-07A1F9FA2279}" dt="2019-03-24T05:45:09.607" v="750" actId="478"/>
          <ac:grpSpMkLst>
            <pc:docMk/>
            <pc:sldMk cId="2910122288" sldId="898"/>
            <ac:grpSpMk id="82" creationId="{F201359E-847E-0048-AB78-6A6B23BCA5C7}"/>
          </ac:grpSpMkLst>
        </pc:grpChg>
        <pc:grpChg chg="del">
          <ac:chgData name="김 연임" userId="e81099c8-7d68-47a6-9fa6-b6656e7b53e6" providerId="ADAL" clId="{BA8C3041-176B-485A-98F8-07A1F9FA2279}" dt="2019-03-24T05:45:09.607" v="750" actId="478"/>
          <ac:grpSpMkLst>
            <pc:docMk/>
            <pc:sldMk cId="2910122288" sldId="898"/>
            <ac:grpSpMk id="85" creationId="{20AC9429-8BE4-E44A-BCBA-5129BBAA446D}"/>
          </ac:grpSpMkLst>
        </pc:grpChg>
        <pc:grpChg chg="del">
          <ac:chgData name="김 연임" userId="e81099c8-7d68-47a6-9fa6-b6656e7b53e6" providerId="ADAL" clId="{BA8C3041-176B-485A-98F8-07A1F9FA2279}" dt="2019-03-24T05:45:09.607" v="750" actId="478"/>
          <ac:grpSpMkLst>
            <pc:docMk/>
            <pc:sldMk cId="2910122288" sldId="898"/>
            <ac:grpSpMk id="88" creationId="{FEFDBE2F-4E40-4B41-88A8-AD0CC136C6F2}"/>
          </ac:grpSpMkLst>
        </pc:grpChg>
        <pc:grpChg chg="del">
          <ac:chgData name="김 연임" userId="e81099c8-7d68-47a6-9fa6-b6656e7b53e6" providerId="ADAL" clId="{BA8C3041-176B-485A-98F8-07A1F9FA2279}" dt="2019-03-24T05:45:09.607" v="750" actId="478"/>
          <ac:grpSpMkLst>
            <pc:docMk/>
            <pc:sldMk cId="2910122288" sldId="898"/>
            <ac:grpSpMk id="91" creationId="{E260AE71-B08A-0D40-99E9-6841FC6712EF}"/>
          </ac:grpSpMkLst>
        </pc:grpChg>
        <pc:grpChg chg="del">
          <ac:chgData name="김 연임" userId="e81099c8-7d68-47a6-9fa6-b6656e7b53e6" providerId="ADAL" clId="{BA8C3041-176B-485A-98F8-07A1F9FA2279}" dt="2019-03-24T05:45:09.607" v="750" actId="478"/>
          <ac:grpSpMkLst>
            <pc:docMk/>
            <pc:sldMk cId="2910122288" sldId="898"/>
            <ac:grpSpMk id="94" creationId="{8D55034B-48FC-DE45-BFEB-20180C590253}"/>
          </ac:grpSpMkLst>
        </pc:grpChg>
        <pc:grpChg chg="del">
          <ac:chgData name="김 연임" userId="e81099c8-7d68-47a6-9fa6-b6656e7b53e6" providerId="ADAL" clId="{BA8C3041-176B-485A-98F8-07A1F9FA2279}" dt="2019-03-24T05:45:09.607" v="750" actId="478"/>
          <ac:grpSpMkLst>
            <pc:docMk/>
            <pc:sldMk cId="2910122288" sldId="898"/>
            <ac:grpSpMk id="108" creationId="{6009B5D4-9A1B-254E-8317-4B669A155433}"/>
          </ac:grpSpMkLst>
        </pc:grpChg>
        <pc:grpChg chg="add">
          <ac:chgData name="김 연임" userId="e81099c8-7d68-47a6-9fa6-b6656e7b53e6" providerId="ADAL" clId="{BA8C3041-176B-485A-98F8-07A1F9FA2279}" dt="2019-03-24T05:45:10.044" v="751"/>
          <ac:grpSpMkLst>
            <pc:docMk/>
            <pc:sldMk cId="2910122288" sldId="898"/>
            <ac:grpSpMk id="125" creationId="{DC51DFF5-4E56-46C6-9CD5-D923B0CD6B40}"/>
          </ac:grpSpMkLst>
        </pc:grpChg>
        <pc:grpChg chg="add">
          <ac:chgData name="김 연임" userId="e81099c8-7d68-47a6-9fa6-b6656e7b53e6" providerId="ADAL" clId="{BA8C3041-176B-485A-98F8-07A1F9FA2279}" dt="2019-03-24T05:45:10.044" v="751"/>
          <ac:grpSpMkLst>
            <pc:docMk/>
            <pc:sldMk cId="2910122288" sldId="898"/>
            <ac:grpSpMk id="134" creationId="{A8593FD2-18B0-47F2-AD29-A7461D6FDF87}"/>
          </ac:grpSpMkLst>
        </pc:grpChg>
        <pc:grpChg chg="add">
          <ac:chgData name="김 연임" userId="e81099c8-7d68-47a6-9fa6-b6656e7b53e6" providerId="ADAL" clId="{BA8C3041-176B-485A-98F8-07A1F9FA2279}" dt="2019-03-24T05:45:10.044" v="751"/>
          <ac:grpSpMkLst>
            <pc:docMk/>
            <pc:sldMk cId="2910122288" sldId="898"/>
            <ac:grpSpMk id="137" creationId="{C57A8850-188D-4A15-9845-1A87154FB12C}"/>
          </ac:grpSpMkLst>
        </pc:grpChg>
        <pc:grpChg chg="add">
          <ac:chgData name="김 연임" userId="e81099c8-7d68-47a6-9fa6-b6656e7b53e6" providerId="ADAL" clId="{BA8C3041-176B-485A-98F8-07A1F9FA2279}" dt="2019-03-24T05:45:10.044" v="751"/>
          <ac:grpSpMkLst>
            <pc:docMk/>
            <pc:sldMk cId="2910122288" sldId="898"/>
            <ac:grpSpMk id="140" creationId="{D1D23FD9-CB95-44EC-B16A-FB26CE05D914}"/>
          </ac:grpSpMkLst>
        </pc:grpChg>
        <pc:grpChg chg="add">
          <ac:chgData name="김 연임" userId="e81099c8-7d68-47a6-9fa6-b6656e7b53e6" providerId="ADAL" clId="{BA8C3041-176B-485A-98F8-07A1F9FA2279}" dt="2019-03-24T05:45:10.044" v="751"/>
          <ac:grpSpMkLst>
            <pc:docMk/>
            <pc:sldMk cId="2910122288" sldId="898"/>
            <ac:grpSpMk id="143" creationId="{70D3D746-32DC-4822-ACB8-D7318808FDC8}"/>
          </ac:grpSpMkLst>
        </pc:grpChg>
        <pc:grpChg chg="add">
          <ac:chgData name="김 연임" userId="e81099c8-7d68-47a6-9fa6-b6656e7b53e6" providerId="ADAL" clId="{BA8C3041-176B-485A-98F8-07A1F9FA2279}" dt="2019-03-24T05:45:10.044" v="751"/>
          <ac:grpSpMkLst>
            <pc:docMk/>
            <pc:sldMk cId="2910122288" sldId="898"/>
            <ac:grpSpMk id="146" creationId="{726794BC-A72B-4A4F-959F-68F14A80904B}"/>
          </ac:grpSpMkLst>
        </pc:grpChg>
        <pc:grpChg chg="add">
          <ac:chgData name="김 연임" userId="e81099c8-7d68-47a6-9fa6-b6656e7b53e6" providerId="ADAL" clId="{BA8C3041-176B-485A-98F8-07A1F9FA2279}" dt="2019-03-24T05:45:10.044" v="751"/>
          <ac:grpSpMkLst>
            <pc:docMk/>
            <pc:sldMk cId="2910122288" sldId="898"/>
            <ac:grpSpMk id="149" creationId="{5E25E2A1-9E83-4DE2-8238-AC4ABB5C947D}"/>
          </ac:grpSpMkLst>
        </pc:grpChg>
        <pc:grpChg chg="add">
          <ac:chgData name="김 연임" userId="e81099c8-7d68-47a6-9fa6-b6656e7b53e6" providerId="ADAL" clId="{BA8C3041-176B-485A-98F8-07A1F9FA2279}" dt="2019-03-24T05:45:10.044" v="751"/>
          <ac:grpSpMkLst>
            <pc:docMk/>
            <pc:sldMk cId="2910122288" sldId="898"/>
            <ac:grpSpMk id="152" creationId="{BC6C4529-3ED6-46CD-8BBB-758801750C02}"/>
          </ac:grpSpMkLst>
        </pc:grpChg>
        <pc:grpChg chg="add">
          <ac:chgData name="김 연임" userId="e81099c8-7d68-47a6-9fa6-b6656e7b53e6" providerId="ADAL" clId="{BA8C3041-176B-485A-98F8-07A1F9FA2279}" dt="2019-03-24T05:45:10.044" v="751"/>
          <ac:grpSpMkLst>
            <pc:docMk/>
            <pc:sldMk cId="2910122288" sldId="898"/>
            <ac:grpSpMk id="155" creationId="{90967432-5B66-4339-B2C1-CF6DB9A7E1C0}"/>
          </ac:grpSpMkLst>
        </pc:grpChg>
        <pc:grpChg chg="add">
          <ac:chgData name="김 연임" userId="e81099c8-7d68-47a6-9fa6-b6656e7b53e6" providerId="ADAL" clId="{BA8C3041-176B-485A-98F8-07A1F9FA2279}" dt="2019-03-24T05:45:10.044" v="751"/>
          <ac:grpSpMkLst>
            <pc:docMk/>
            <pc:sldMk cId="2910122288" sldId="898"/>
            <ac:grpSpMk id="158" creationId="{FCDEC3D0-A3CC-4B31-B469-0EEDB3355011}"/>
          </ac:grpSpMkLst>
        </pc:grpChg>
        <pc:grpChg chg="add">
          <ac:chgData name="김 연임" userId="e81099c8-7d68-47a6-9fa6-b6656e7b53e6" providerId="ADAL" clId="{BA8C3041-176B-485A-98F8-07A1F9FA2279}" dt="2019-03-24T05:45:10.044" v="751"/>
          <ac:grpSpMkLst>
            <pc:docMk/>
            <pc:sldMk cId="2910122288" sldId="898"/>
            <ac:grpSpMk id="161" creationId="{FC2A28D8-0548-4926-9B4B-2D266394787C}"/>
          </ac:grpSpMkLst>
        </pc:grpChg>
        <pc:grpChg chg="add">
          <ac:chgData name="김 연임" userId="e81099c8-7d68-47a6-9fa6-b6656e7b53e6" providerId="ADAL" clId="{BA8C3041-176B-485A-98F8-07A1F9FA2279}" dt="2019-03-24T05:45:10.044" v="751"/>
          <ac:grpSpMkLst>
            <pc:docMk/>
            <pc:sldMk cId="2910122288" sldId="898"/>
            <ac:grpSpMk id="164" creationId="{58664C3A-7D07-47CA-ABB0-FEF276DD52A7}"/>
          </ac:grpSpMkLst>
        </pc:grpChg>
        <pc:grpChg chg="add">
          <ac:chgData name="김 연임" userId="e81099c8-7d68-47a6-9fa6-b6656e7b53e6" providerId="ADAL" clId="{BA8C3041-176B-485A-98F8-07A1F9FA2279}" dt="2019-03-24T05:45:10.044" v="751"/>
          <ac:grpSpMkLst>
            <pc:docMk/>
            <pc:sldMk cId="2910122288" sldId="898"/>
            <ac:grpSpMk id="167" creationId="{89410560-C44C-44E5-90F9-C8491932CB4E}"/>
          </ac:grpSpMkLst>
        </pc:grpChg>
        <pc:grpChg chg="add">
          <ac:chgData name="김 연임" userId="e81099c8-7d68-47a6-9fa6-b6656e7b53e6" providerId="ADAL" clId="{BA8C3041-176B-485A-98F8-07A1F9FA2279}" dt="2019-03-24T05:45:10.044" v="751"/>
          <ac:grpSpMkLst>
            <pc:docMk/>
            <pc:sldMk cId="2910122288" sldId="898"/>
            <ac:grpSpMk id="170" creationId="{D69A50DE-FE80-4B0B-81A6-FF252722BF30}"/>
          </ac:grpSpMkLst>
        </pc:grpChg>
        <pc:grpChg chg="add">
          <ac:chgData name="김 연임" userId="e81099c8-7d68-47a6-9fa6-b6656e7b53e6" providerId="ADAL" clId="{BA8C3041-176B-485A-98F8-07A1F9FA2279}" dt="2019-03-24T05:45:10.044" v="751"/>
          <ac:grpSpMkLst>
            <pc:docMk/>
            <pc:sldMk cId="2910122288" sldId="898"/>
            <ac:grpSpMk id="173" creationId="{906F67F2-0A5F-458F-B9D3-4EF673AEAF52}"/>
          </ac:grpSpMkLst>
        </pc:grpChg>
        <pc:grpChg chg="add">
          <ac:chgData name="김 연임" userId="e81099c8-7d68-47a6-9fa6-b6656e7b53e6" providerId="ADAL" clId="{BA8C3041-176B-485A-98F8-07A1F9FA2279}" dt="2019-03-24T05:45:10.044" v="751"/>
          <ac:grpSpMkLst>
            <pc:docMk/>
            <pc:sldMk cId="2910122288" sldId="898"/>
            <ac:grpSpMk id="182" creationId="{784FBB3E-D8AD-49E5-9B12-A19AEB31645E}"/>
          </ac:grpSpMkLst>
        </pc:grpChg>
        <pc:graphicFrameChg chg="del">
          <ac:chgData name="김 연임" userId="e81099c8-7d68-47a6-9fa6-b6656e7b53e6" providerId="ADAL" clId="{BA8C3041-176B-485A-98F8-07A1F9FA2279}" dt="2019-03-24T05:45:09.607" v="750" actId="478"/>
          <ac:graphicFrameMkLst>
            <pc:docMk/>
            <pc:sldMk cId="2910122288" sldId="898"/>
            <ac:graphicFrameMk id="34" creationId="{B23B2B3A-2DF4-FF45-A80C-1DCBB9229FE6}"/>
          </ac:graphicFrameMkLst>
        </pc:graphicFrameChg>
        <pc:graphicFrameChg chg="add">
          <ac:chgData name="김 연임" userId="e81099c8-7d68-47a6-9fa6-b6656e7b53e6" providerId="ADAL" clId="{BA8C3041-176B-485A-98F8-07A1F9FA2279}" dt="2019-03-24T05:45:10.044" v="751"/>
          <ac:graphicFrameMkLst>
            <pc:docMk/>
            <pc:sldMk cId="2910122288" sldId="898"/>
            <ac:graphicFrameMk id="119" creationId="{D162A908-9446-45AD-844D-C937790D6742}"/>
          </ac:graphicFrameMkLst>
        </pc:graphicFrameChg>
        <pc:picChg chg="del">
          <ac:chgData name="김 연임" userId="e81099c8-7d68-47a6-9fa6-b6656e7b53e6" providerId="ADAL" clId="{BA8C3041-176B-485A-98F8-07A1F9FA2279}" dt="2019-03-24T05:45:09.607" v="750" actId="478"/>
          <ac:picMkLst>
            <pc:docMk/>
            <pc:sldMk cId="2910122288" sldId="898"/>
            <ac:picMk id="97" creationId="{0749BEFB-F28E-8045-AA32-4A70BA9CAA47}"/>
          </ac:picMkLst>
        </pc:picChg>
        <pc:picChg chg="del">
          <ac:chgData name="김 연임" userId="e81099c8-7d68-47a6-9fa6-b6656e7b53e6" providerId="ADAL" clId="{BA8C3041-176B-485A-98F8-07A1F9FA2279}" dt="2019-03-24T05:45:09.607" v="750" actId="478"/>
          <ac:picMkLst>
            <pc:docMk/>
            <pc:sldMk cId="2910122288" sldId="898"/>
            <ac:picMk id="99" creationId="{E38AC199-2F2F-8A49-8D43-531A8D9527E7}"/>
          </ac:picMkLst>
        </pc:picChg>
        <pc:picChg chg="del">
          <ac:chgData name="김 연임" userId="e81099c8-7d68-47a6-9fa6-b6656e7b53e6" providerId="ADAL" clId="{BA8C3041-176B-485A-98F8-07A1F9FA2279}" dt="2019-03-24T05:45:09.607" v="750" actId="478"/>
          <ac:picMkLst>
            <pc:docMk/>
            <pc:sldMk cId="2910122288" sldId="898"/>
            <ac:picMk id="100" creationId="{FE293A08-ED04-D246-BFA2-7317DFE7DA68}"/>
          </ac:picMkLst>
        </pc:picChg>
        <pc:picChg chg="del">
          <ac:chgData name="김 연임" userId="e81099c8-7d68-47a6-9fa6-b6656e7b53e6" providerId="ADAL" clId="{BA8C3041-176B-485A-98F8-07A1F9FA2279}" dt="2019-03-24T05:45:09.607" v="750" actId="478"/>
          <ac:picMkLst>
            <pc:docMk/>
            <pc:sldMk cId="2910122288" sldId="898"/>
            <ac:picMk id="101" creationId="{855A0AA0-747C-9D44-936C-A44416F643E0}"/>
          </ac:picMkLst>
        </pc:picChg>
        <pc:picChg chg="del">
          <ac:chgData name="김 연임" userId="e81099c8-7d68-47a6-9fa6-b6656e7b53e6" providerId="ADAL" clId="{BA8C3041-176B-485A-98F8-07A1F9FA2279}" dt="2019-03-24T05:45:09.607" v="750" actId="478"/>
          <ac:picMkLst>
            <pc:docMk/>
            <pc:sldMk cId="2910122288" sldId="898"/>
            <ac:picMk id="116" creationId="{5946C70E-5249-E842-A0E3-3AA378E27208}"/>
          </ac:picMkLst>
        </pc:picChg>
        <pc:picChg chg="add">
          <ac:chgData name="김 연임" userId="e81099c8-7d68-47a6-9fa6-b6656e7b53e6" providerId="ADAL" clId="{BA8C3041-176B-485A-98F8-07A1F9FA2279}" dt="2019-03-24T05:45:10.044" v="751"/>
          <ac:picMkLst>
            <pc:docMk/>
            <pc:sldMk cId="2910122288" sldId="898"/>
            <ac:picMk id="176" creationId="{B613E5D4-14B8-4DDB-85AC-5FFE3212B548}"/>
          </ac:picMkLst>
        </pc:picChg>
        <pc:picChg chg="add">
          <ac:chgData name="김 연임" userId="e81099c8-7d68-47a6-9fa6-b6656e7b53e6" providerId="ADAL" clId="{BA8C3041-176B-485A-98F8-07A1F9FA2279}" dt="2019-03-24T05:45:10.044" v="751"/>
          <ac:picMkLst>
            <pc:docMk/>
            <pc:sldMk cId="2910122288" sldId="898"/>
            <ac:picMk id="177" creationId="{F1DAE56D-8322-4853-A972-4978313FE824}"/>
          </ac:picMkLst>
        </pc:picChg>
        <pc:picChg chg="add">
          <ac:chgData name="김 연임" userId="e81099c8-7d68-47a6-9fa6-b6656e7b53e6" providerId="ADAL" clId="{BA8C3041-176B-485A-98F8-07A1F9FA2279}" dt="2019-03-24T05:45:10.044" v="751"/>
          <ac:picMkLst>
            <pc:docMk/>
            <pc:sldMk cId="2910122288" sldId="898"/>
            <ac:picMk id="178" creationId="{95F548D4-02A1-4230-8AB6-70D7FE18FE7F}"/>
          </ac:picMkLst>
        </pc:picChg>
        <pc:picChg chg="add">
          <ac:chgData name="김 연임" userId="e81099c8-7d68-47a6-9fa6-b6656e7b53e6" providerId="ADAL" clId="{BA8C3041-176B-485A-98F8-07A1F9FA2279}" dt="2019-03-24T05:45:10.044" v="751"/>
          <ac:picMkLst>
            <pc:docMk/>
            <pc:sldMk cId="2910122288" sldId="898"/>
            <ac:picMk id="179" creationId="{41391A3C-B701-44A2-A249-3D18F51E4BB3}"/>
          </ac:picMkLst>
        </pc:picChg>
        <pc:picChg chg="add">
          <ac:chgData name="김 연임" userId="e81099c8-7d68-47a6-9fa6-b6656e7b53e6" providerId="ADAL" clId="{BA8C3041-176B-485A-98F8-07A1F9FA2279}" dt="2019-03-24T05:45:10.044" v="751"/>
          <ac:picMkLst>
            <pc:docMk/>
            <pc:sldMk cId="2910122288" sldId="898"/>
            <ac:picMk id="188" creationId="{DB1B38CB-03F4-4D0A-9A02-16FCB9CEE370}"/>
          </ac:picMkLst>
        </pc:picChg>
      </pc:sldChg>
      <pc:sldChg chg="addSp delSp modSp">
        <pc:chgData name="김 연임" userId="e81099c8-7d68-47a6-9fa6-b6656e7b53e6" providerId="ADAL" clId="{BA8C3041-176B-485A-98F8-07A1F9FA2279}" dt="2019-04-29T14:09:44.401" v="13851" actId="20577"/>
        <pc:sldMkLst>
          <pc:docMk/>
          <pc:sldMk cId="2114288655" sldId="901"/>
        </pc:sldMkLst>
        <pc:spChg chg="mod">
          <ac:chgData name="김 연임" userId="e81099c8-7d68-47a6-9fa6-b6656e7b53e6" providerId="ADAL" clId="{BA8C3041-176B-485A-98F8-07A1F9FA2279}" dt="2019-04-29T14:09:44.401" v="13851" actId="20577"/>
          <ac:spMkLst>
            <pc:docMk/>
            <pc:sldMk cId="2114288655" sldId="901"/>
            <ac:spMk id="94" creationId="{0BF509A5-53EC-FB43-A51F-EB48A1B2A49E}"/>
          </ac:spMkLst>
        </pc:spChg>
        <pc:spChg chg="add mod">
          <ac:chgData name="김 연임" userId="e81099c8-7d68-47a6-9fa6-b6656e7b53e6" providerId="ADAL" clId="{BA8C3041-176B-485A-98F8-07A1F9FA2279}" dt="2019-04-29T14:09:41.353" v="13849" actId="1076"/>
          <ac:spMkLst>
            <pc:docMk/>
            <pc:sldMk cId="2114288655" sldId="901"/>
            <ac:spMk id="96" creationId="{97C91650-8459-4B6F-B531-57A5AF25E116}"/>
          </ac:spMkLst>
        </pc:spChg>
        <pc:grpChg chg="del">
          <ac:chgData name="김 연임" userId="e81099c8-7d68-47a6-9fa6-b6656e7b53e6" providerId="ADAL" clId="{BA8C3041-176B-485A-98F8-07A1F9FA2279}" dt="2019-04-29T14:09:33.604" v="13847" actId="478"/>
          <ac:grpSpMkLst>
            <pc:docMk/>
            <pc:sldMk cId="2114288655" sldId="901"/>
            <ac:grpSpMk id="143" creationId="{8E4077E6-EF55-6448-A2DE-A10174C2BB06}"/>
          </ac:grpSpMkLst>
        </pc:grpChg>
        <pc:graphicFrameChg chg="mod modGraphic">
          <ac:chgData name="김 연임" userId="e81099c8-7d68-47a6-9fa6-b6656e7b53e6" providerId="ADAL" clId="{BA8C3041-176B-485A-98F8-07A1F9FA2279}" dt="2019-04-29T14:09:31.396" v="13846" actId="20577"/>
          <ac:graphicFrameMkLst>
            <pc:docMk/>
            <pc:sldMk cId="2114288655" sldId="901"/>
            <ac:graphicFrameMk id="133" creationId="{153FDF2A-4246-B84D-BE37-3E256D302529}"/>
          </ac:graphicFrameMkLst>
        </pc:graphicFrameChg>
      </pc:sldChg>
      <pc:sldChg chg="addSp delSp modSp">
        <pc:chgData name="김 연임" userId="e81099c8-7d68-47a6-9fa6-b6656e7b53e6" providerId="ADAL" clId="{BA8C3041-176B-485A-98F8-07A1F9FA2279}" dt="2019-03-24T12:26:35.867" v="2306" actId="207"/>
        <pc:sldMkLst>
          <pc:docMk/>
          <pc:sldMk cId="264627152" sldId="904"/>
        </pc:sldMkLst>
        <pc:spChg chg="mod">
          <ac:chgData name="김 연임" userId="e81099c8-7d68-47a6-9fa6-b6656e7b53e6" providerId="ADAL" clId="{BA8C3041-176B-485A-98F8-07A1F9FA2279}" dt="2019-01-15T07:52:48.382" v="7" actId="20577"/>
          <ac:spMkLst>
            <pc:docMk/>
            <pc:sldMk cId="264627152" sldId="904"/>
            <ac:spMk id="2" creationId="{00000000-0000-0000-0000-000000000000}"/>
          </ac:spMkLst>
        </pc:spChg>
        <pc:spChg chg="add del mod">
          <ac:chgData name="김 연임" userId="e81099c8-7d68-47a6-9fa6-b6656e7b53e6" providerId="ADAL" clId="{BA8C3041-176B-485A-98F8-07A1F9FA2279}" dt="2019-03-24T12:26:28.350" v="2304" actId="478"/>
          <ac:spMkLst>
            <pc:docMk/>
            <pc:sldMk cId="264627152" sldId="904"/>
            <ac:spMk id="4" creationId="{DD58F194-5FDD-48FF-B2C8-8ABCE2089EDA}"/>
          </ac:spMkLst>
        </pc:spChg>
        <pc:spChg chg="add mod">
          <ac:chgData name="김 연임" userId="e81099c8-7d68-47a6-9fa6-b6656e7b53e6" providerId="ADAL" clId="{BA8C3041-176B-485A-98F8-07A1F9FA2279}" dt="2019-03-24T12:26:35.867" v="2306" actId="207"/>
          <ac:spMkLst>
            <pc:docMk/>
            <pc:sldMk cId="264627152" sldId="904"/>
            <ac:spMk id="5" creationId="{BAD69B41-73F5-4DFE-AE9F-710478B711E6}"/>
          </ac:spMkLst>
        </pc:spChg>
      </pc:sldChg>
      <pc:sldChg chg="modSp">
        <pc:chgData name="김 연임" userId="e81099c8-7d68-47a6-9fa6-b6656e7b53e6" providerId="ADAL" clId="{BA8C3041-176B-485A-98F8-07A1F9FA2279}" dt="2019-03-24T05:34:34.033" v="472" actId="20577"/>
        <pc:sldMkLst>
          <pc:docMk/>
          <pc:sldMk cId="355332456" sldId="911"/>
        </pc:sldMkLst>
        <pc:spChg chg="mod">
          <ac:chgData name="김 연임" userId="e81099c8-7d68-47a6-9fa6-b6656e7b53e6" providerId="ADAL" clId="{BA8C3041-176B-485A-98F8-07A1F9FA2279}" dt="2019-03-24T05:34:34.033" v="472" actId="20577"/>
          <ac:spMkLst>
            <pc:docMk/>
            <pc:sldMk cId="355332456" sldId="911"/>
            <ac:spMk id="3" creationId="{00000000-0000-0000-0000-000000000000}"/>
          </ac:spMkLst>
        </pc:spChg>
      </pc:sldChg>
      <pc:sldChg chg="addSp delSp modSp">
        <pc:chgData name="김 연임" userId="e81099c8-7d68-47a6-9fa6-b6656e7b53e6" providerId="ADAL" clId="{BA8C3041-176B-485A-98F8-07A1F9FA2279}" dt="2019-03-29T08:47:31.114" v="11756" actId="207"/>
        <pc:sldMkLst>
          <pc:docMk/>
          <pc:sldMk cId="1965672906" sldId="913"/>
        </pc:sldMkLst>
        <pc:spChg chg="del">
          <ac:chgData name="김 연임" userId="e81099c8-7d68-47a6-9fa6-b6656e7b53e6" providerId="ADAL" clId="{BA8C3041-176B-485A-98F8-07A1F9FA2279}" dt="2019-03-29T06:57:57.861" v="10600" actId="478"/>
          <ac:spMkLst>
            <pc:docMk/>
            <pc:sldMk cId="1965672906" sldId="913"/>
            <ac:spMk id="3" creationId="{09505337-26E9-C443-8CBF-5A878DA42263}"/>
          </ac:spMkLst>
        </pc:spChg>
        <pc:spChg chg="del">
          <ac:chgData name="김 연임" userId="e81099c8-7d68-47a6-9fa6-b6656e7b53e6" providerId="ADAL" clId="{BA8C3041-176B-485A-98F8-07A1F9FA2279}" dt="2019-03-24T09:30:06.631" v="2101" actId="478"/>
          <ac:spMkLst>
            <pc:docMk/>
            <pc:sldMk cId="1965672906" sldId="913"/>
            <ac:spMk id="3" creationId="{9ADD60C3-5520-4E49-82AF-B9C2D0F9487F}"/>
          </ac:spMkLst>
        </pc:spChg>
        <pc:spChg chg="mod">
          <ac:chgData name="김 연임" userId="e81099c8-7d68-47a6-9fa6-b6656e7b53e6" providerId="ADAL" clId="{BA8C3041-176B-485A-98F8-07A1F9FA2279}" dt="2019-03-29T08:47:31.114" v="11756" actId="207"/>
          <ac:spMkLst>
            <pc:docMk/>
            <pc:sldMk cId="1965672906" sldId="913"/>
            <ac:spMk id="17" creationId="{00000000-0000-0000-0000-000000000000}"/>
          </ac:spMkLst>
        </pc:spChg>
        <pc:spChg chg="mod">
          <ac:chgData name="김 연임" userId="e81099c8-7d68-47a6-9fa6-b6656e7b53e6" providerId="ADAL" clId="{BA8C3041-176B-485A-98F8-07A1F9FA2279}" dt="2019-03-24T09:30:16.664" v="2103" actId="1076"/>
          <ac:spMkLst>
            <pc:docMk/>
            <pc:sldMk cId="1965672906" sldId="913"/>
            <ac:spMk id="85" creationId="{68DE9AD8-7156-0848-9B32-2B75FC23B935}"/>
          </ac:spMkLst>
        </pc:spChg>
        <pc:spChg chg="mod">
          <ac:chgData name="김 연임" userId="e81099c8-7d68-47a6-9fa6-b6656e7b53e6" providerId="ADAL" clId="{BA8C3041-176B-485A-98F8-07A1F9FA2279}" dt="2019-03-24T09:30:16.664" v="2103" actId="1076"/>
          <ac:spMkLst>
            <pc:docMk/>
            <pc:sldMk cId="1965672906" sldId="913"/>
            <ac:spMk id="91" creationId="{00000000-0000-0000-0000-000000000000}"/>
          </ac:spMkLst>
        </pc:spChg>
        <pc:spChg chg="mod">
          <ac:chgData name="김 연임" userId="e81099c8-7d68-47a6-9fa6-b6656e7b53e6" providerId="ADAL" clId="{BA8C3041-176B-485A-98F8-07A1F9FA2279}" dt="2019-03-24T09:30:16.664" v="2103" actId="1076"/>
          <ac:spMkLst>
            <pc:docMk/>
            <pc:sldMk cId="1965672906" sldId="913"/>
            <ac:spMk id="101" creationId="{63CD7C3E-E694-F04B-91DB-E0082735FD17}"/>
          </ac:spMkLst>
        </pc:spChg>
        <pc:spChg chg="mod">
          <ac:chgData name="김 연임" userId="e81099c8-7d68-47a6-9fa6-b6656e7b53e6" providerId="ADAL" clId="{BA8C3041-176B-485A-98F8-07A1F9FA2279}" dt="2019-03-24T09:30:16.664" v="2103" actId="1076"/>
          <ac:spMkLst>
            <pc:docMk/>
            <pc:sldMk cId="1965672906" sldId="913"/>
            <ac:spMk id="104" creationId="{7262ACAC-7AF7-BF42-9860-4611A692F409}"/>
          </ac:spMkLst>
        </pc:spChg>
        <pc:spChg chg="mod">
          <ac:chgData name="김 연임" userId="e81099c8-7d68-47a6-9fa6-b6656e7b53e6" providerId="ADAL" clId="{BA8C3041-176B-485A-98F8-07A1F9FA2279}" dt="2019-03-24T09:30:16.664" v="2103" actId="1076"/>
          <ac:spMkLst>
            <pc:docMk/>
            <pc:sldMk cId="1965672906" sldId="913"/>
            <ac:spMk id="105" creationId="{E018B8EB-7B31-E746-A75D-2B2B636197F4}"/>
          </ac:spMkLst>
        </pc:spChg>
        <pc:spChg chg="mod">
          <ac:chgData name="김 연임" userId="e81099c8-7d68-47a6-9fa6-b6656e7b53e6" providerId="ADAL" clId="{BA8C3041-176B-485A-98F8-07A1F9FA2279}" dt="2019-03-24T09:30:16.664" v="2103" actId="1076"/>
          <ac:spMkLst>
            <pc:docMk/>
            <pc:sldMk cId="1965672906" sldId="913"/>
            <ac:spMk id="107" creationId="{61C89B49-5BB8-3E4B-95B1-3A1F471A81A6}"/>
          </ac:spMkLst>
        </pc:spChg>
        <pc:spChg chg="mod">
          <ac:chgData name="김 연임" userId="e81099c8-7d68-47a6-9fa6-b6656e7b53e6" providerId="ADAL" clId="{BA8C3041-176B-485A-98F8-07A1F9FA2279}" dt="2019-03-24T09:30:16.664" v="2103" actId="1076"/>
          <ac:spMkLst>
            <pc:docMk/>
            <pc:sldMk cId="1965672906" sldId="913"/>
            <ac:spMk id="108" creationId="{16E20C02-F8CF-1247-887F-D65C06BE6DE9}"/>
          </ac:spMkLst>
        </pc:spChg>
        <pc:spChg chg="mod">
          <ac:chgData name="김 연임" userId="e81099c8-7d68-47a6-9fa6-b6656e7b53e6" providerId="ADAL" clId="{BA8C3041-176B-485A-98F8-07A1F9FA2279}" dt="2019-03-24T09:30:16.664" v="2103" actId="1076"/>
          <ac:spMkLst>
            <pc:docMk/>
            <pc:sldMk cId="1965672906" sldId="913"/>
            <ac:spMk id="111" creationId="{4CCEC33B-F95F-FB46-AAE1-D63DC2A49193}"/>
          </ac:spMkLst>
        </pc:spChg>
        <pc:spChg chg="mod">
          <ac:chgData name="김 연임" userId="e81099c8-7d68-47a6-9fa6-b6656e7b53e6" providerId="ADAL" clId="{BA8C3041-176B-485A-98F8-07A1F9FA2279}" dt="2019-03-24T09:30:16.664" v="2103" actId="1076"/>
          <ac:spMkLst>
            <pc:docMk/>
            <pc:sldMk cId="1965672906" sldId="913"/>
            <ac:spMk id="112" creationId="{358048AD-F566-8444-9E7A-24B36A19F166}"/>
          </ac:spMkLst>
        </pc:spChg>
        <pc:spChg chg="del">
          <ac:chgData name="김 연임" userId="e81099c8-7d68-47a6-9fa6-b6656e7b53e6" providerId="ADAL" clId="{BA8C3041-176B-485A-98F8-07A1F9FA2279}" dt="2019-03-29T08:28:53.352" v="11314" actId="478"/>
          <ac:spMkLst>
            <pc:docMk/>
            <pc:sldMk cId="1965672906" sldId="913"/>
            <ac:spMk id="115" creationId="{C3F3B92F-1BE3-B44C-B5FB-E430FB220D36}"/>
          </ac:spMkLst>
        </pc:spChg>
        <pc:spChg chg="del">
          <ac:chgData name="김 연임" userId="e81099c8-7d68-47a6-9fa6-b6656e7b53e6" providerId="ADAL" clId="{BA8C3041-176B-485A-98F8-07A1F9FA2279}" dt="2019-03-29T08:28:53.352" v="11314" actId="478"/>
          <ac:spMkLst>
            <pc:docMk/>
            <pc:sldMk cId="1965672906" sldId="913"/>
            <ac:spMk id="116" creationId="{D9A20D54-3CBD-4F41-A0D8-81F34B241C36}"/>
          </ac:spMkLst>
        </pc:spChg>
        <pc:spChg chg="del">
          <ac:chgData name="김 연임" userId="e81099c8-7d68-47a6-9fa6-b6656e7b53e6" providerId="ADAL" clId="{BA8C3041-176B-485A-98F8-07A1F9FA2279}" dt="2019-03-29T08:28:53.352" v="11314" actId="478"/>
          <ac:spMkLst>
            <pc:docMk/>
            <pc:sldMk cId="1965672906" sldId="913"/>
            <ac:spMk id="117" creationId="{F802D644-1CFD-6E4A-9FB2-55A29C6B2697}"/>
          </ac:spMkLst>
        </pc:spChg>
        <pc:spChg chg="del">
          <ac:chgData name="김 연임" userId="e81099c8-7d68-47a6-9fa6-b6656e7b53e6" providerId="ADAL" clId="{BA8C3041-176B-485A-98F8-07A1F9FA2279}" dt="2019-03-29T08:28:53.352" v="11314" actId="478"/>
          <ac:spMkLst>
            <pc:docMk/>
            <pc:sldMk cId="1965672906" sldId="913"/>
            <ac:spMk id="120" creationId="{DF5B5DAF-B6F6-CE49-B9DE-6E8369F9E054}"/>
          </ac:spMkLst>
        </pc:spChg>
        <pc:spChg chg="mod">
          <ac:chgData name="김 연임" userId="e81099c8-7d68-47a6-9fa6-b6656e7b53e6" providerId="ADAL" clId="{BA8C3041-176B-485A-98F8-07A1F9FA2279}" dt="2019-03-24T09:30:16.664" v="2103" actId="1076"/>
          <ac:spMkLst>
            <pc:docMk/>
            <pc:sldMk cId="1965672906" sldId="913"/>
            <ac:spMk id="121" creationId="{6167AAED-82A6-8C40-9D4F-94E5FD700608}"/>
          </ac:spMkLst>
        </pc:spChg>
        <pc:spChg chg="mod">
          <ac:chgData name="김 연임" userId="e81099c8-7d68-47a6-9fa6-b6656e7b53e6" providerId="ADAL" clId="{BA8C3041-176B-485A-98F8-07A1F9FA2279}" dt="2019-03-24T09:30:16.664" v="2103" actId="1076"/>
          <ac:spMkLst>
            <pc:docMk/>
            <pc:sldMk cId="1965672906" sldId="913"/>
            <ac:spMk id="122" creationId="{8B37EF5C-31D4-C640-B63F-EA5A96B229DB}"/>
          </ac:spMkLst>
        </pc:spChg>
        <pc:spChg chg="mod">
          <ac:chgData name="김 연임" userId="e81099c8-7d68-47a6-9fa6-b6656e7b53e6" providerId="ADAL" clId="{BA8C3041-176B-485A-98F8-07A1F9FA2279}" dt="2019-03-24T09:30:16.664" v="2103" actId="1076"/>
          <ac:spMkLst>
            <pc:docMk/>
            <pc:sldMk cId="1965672906" sldId="913"/>
            <ac:spMk id="123" creationId="{00000000-0000-0000-0000-000000000000}"/>
          </ac:spMkLst>
        </pc:spChg>
        <pc:spChg chg="mod">
          <ac:chgData name="김 연임" userId="e81099c8-7d68-47a6-9fa6-b6656e7b53e6" providerId="ADAL" clId="{BA8C3041-176B-485A-98F8-07A1F9FA2279}" dt="2019-03-24T09:30:16.664" v="2103" actId="1076"/>
          <ac:spMkLst>
            <pc:docMk/>
            <pc:sldMk cId="1965672906" sldId="913"/>
            <ac:spMk id="126" creationId="{7D6494E1-4B61-E045-BD0E-709558FA8C8C}"/>
          </ac:spMkLst>
        </pc:spChg>
        <pc:spChg chg="del">
          <ac:chgData name="김 연임" userId="e81099c8-7d68-47a6-9fa6-b6656e7b53e6" providerId="ADAL" clId="{BA8C3041-176B-485A-98F8-07A1F9FA2279}" dt="2019-03-24T05:58:44.755" v="762" actId="478"/>
          <ac:spMkLst>
            <pc:docMk/>
            <pc:sldMk cId="1965672906" sldId="913"/>
            <ac:spMk id="127" creationId="{C3F04024-FCD0-864E-9293-579B9D8CBDEE}"/>
          </ac:spMkLst>
        </pc:spChg>
        <pc:spChg chg="add mod">
          <ac:chgData name="김 연임" userId="e81099c8-7d68-47a6-9fa6-b6656e7b53e6" providerId="ADAL" clId="{BA8C3041-176B-485A-98F8-07A1F9FA2279}" dt="2019-03-24T09:30:16.664" v="2103" actId="1076"/>
          <ac:spMkLst>
            <pc:docMk/>
            <pc:sldMk cId="1965672906" sldId="913"/>
            <ac:spMk id="128" creationId="{CFBB8840-FFFD-4173-9EE0-1A911C6832B0}"/>
          </ac:spMkLst>
        </pc:spChg>
        <pc:spChg chg="add mod">
          <ac:chgData name="김 연임" userId="e81099c8-7d68-47a6-9fa6-b6656e7b53e6" providerId="ADAL" clId="{BA8C3041-176B-485A-98F8-07A1F9FA2279}" dt="2019-03-24T09:30:16.664" v="2103" actId="1076"/>
          <ac:spMkLst>
            <pc:docMk/>
            <pc:sldMk cId="1965672906" sldId="913"/>
            <ac:spMk id="132" creationId="{AFF33166-10E4-4955-A144-67A8F5589547}"/>
          </ac:spMkLst>
        </pc:spChg>
        <pc:spChg chg="mod">
          <ac:chgData name="김 연임" userId="e81099c8-7d68-47a6-9fa6-b6656e7b53e6" providerId="ADAL" clId="{BA8C3041-176B-485A-98F8-07A1F9FA2279}" dt="2019-03-24T09:30:16.664" v="2103" actId="1076"/>
          <ac:spMkLst>
            <pc:docMk/>
            <pc:sldMk cId="1965672906" sldId="913"/>
            <ac:spMk id="133" creationId="{0D6BE0AB-2995-0F4C-B46E-6151112D2063}"/>
          </ac:spMkLst>
        </pc:spChg>
        <pc:spChg chg="add mod">
          <ac:chgData name="김 연임" userId="e81099c8-7d68-47a6-9fa6-b6656e7b53e6" providerId="ADAL" clId="{BA8C3041-176B-485A-98F8-07A1F9FA2279}" dt="2019-03-24T09:30:16.664" v="2103" actId="1076"/>
          <ac:spMkLst>
            <pc:docMk/>
            <pc:sldMk cId="1965672906" sldId="913"/>
            <ac:spMk id="134" creationId="{F7BDC1AD-498A-48FE-B619-C7DCB06C9081}"/>
          </ac:spMkLst>
        </pc:spChg>
        <pc:spChg chg="mod">
          <ac:chgData name="김 연임" userId="e81099c8-7d68-47a6-9fa6-b6656e7b53e6" providerId="ADAL" clId="{BA8C3041-176B-485A-98F8-07A1F9FA2279}" dt="2019-03-24T09:30:16.664" v="2103" actId="1076"/>
          <ac:spMkLst>
            <pc:docMk/>
            <pc:sldMk cId="1965672906" sldId="913"/>
            <ac:spMk id="135" creationId="{1749A8EA-AAA7-2E47-9380-9AA4D89B200A}"/>
          </ac:spMkLst>
        </pc:spChg>
        <pc:spChg chg="add mod">
          <ac:chgData name="김 연임" userId="e81099c8-7d68-47a6-9fa6-b6656e7b53e6" providerId="ADAL" clId="{BA8C3041-176B-485A-98F8-07A1F9FA2279}" dt="2019-03-24T09:30:16.664" v="2103" actId="1076"/>
          <ac:spMkLst>
            <pc:docMk/>
            <pc:sldMk cId="1965672906" sldId="913"/>
            <ac:spMk id="136" creationId="{6E9EC0AB-53F5-4D2C-B36A-48E91A85FFBA}"/>
          </ac:spMkLst>
        </pc:spChg>
        <pc:spChg chg="mod">
          <ac:chgData name="김 연임" userId="e81099c8-7d68-47a6-9fa6-b6656e7b53e6" providerId="ADAL" clId="{BA8C3041-176B-485A-98F8-07A1F9FA2279}" dt="2019-03-24T09:30:16.664" v="2103" actId="1076"/>
          <ac:spMkLst>
            <pc:docMk/>
            <pc:sldMk cId="1965672906" sldId="913"/>
            <ac:spMk id="137" creationId="{16A66BE4-1BF4-1245-8FE9-64D596318764}"/>
          </ac:spMkLst>
        </pc:spChg>
        <pc:spChg chg="add mod">
          <ac:chgData name="김 연임" userId="e81099c8-7d68-47a6-9fa6-b6656e7b53e6" providerId="ADAL" clId="{BA8C3041-176B-485A-98F8-07A1F9FA2279}" dt="2019-03-24T09:30:16.664" v="2103" actId="1076"/>
          <ac:spMkLst>
            <pc:docMk/>
            <pc:sldMk cId="1965672906" sldId="913"/>
            <ac:spMk id="138" creationId="{CED64FA7-A0A7-4089-AC01-460DD4516A42}"/>
          </ac:spMkLst>
        </pc:spChg>
        <pc:spChg chg="add mod">
          <ac:chgData name="김 연임" userId="e81099c8-7d68-47a6-9fa6-b6656e7b53e6" providerId="ADAL" clId="{BA8C3041-176B-485A-98F8-07A1F9FA2279}" dt="2019-03-24T09:30:16.664" v="2103" actId="1076"/>
          <ac:spMkLst>
            <pc:docMk/>
            <pc:sldMk cId="1965672906" sldId="913"/>
            <ac:spMk id="139" creationId="{F88E598F-1AD0-4737-BD32-5AB8470350E7}"/>
          </ac:spMkLst>
        </pc:spChg>
        <pc:spChg chg="mod">
          <ac:chgData name="김 연임" userId="e81099c8-7d68-47a6-9fa6-b6656e7b53e6" providerId="ADAL" clId="{BA8C3041-176B-485A-98F8-07A1F9FA2279}" dt="2019-03-24T09:30:16.664" v="2103" actId="1076"/>
          <ac:spMkLst>
            <pc:docMk/>
            <pc:sldMk cId="1965672906" sldId="913"/>
            <ac:spMk id="140" creationId="{6A82FC1F-7BF7-A647-9A90-AFCA3752B299}"/>
          </ac:spMkLst>
        </pc:spChg>
        <pc:spChg chg="add mod">
          <ac:chgData name="김 연임" userId="e81099c8-7d68-47a6-9fa6-b6656e7b53e6" providerId="ADAL" clId="{BA8C3041-176B-485A-98F8-07A1F9FA2279}" dt="2019-03-24T09:30:16.664" v="2103" actId="1076"/>
          <ac:spMkLst>
            <pc:docMk/>
            <pc:sldMk cId="1965672906" sldId="913"/>
            <ac:spMk id="141" creationId="{37F6489A-56FC-43BF-9ACD-9DEA2033037F}"/>
          </ac:spMkLst>
        </pc:spChg>
        <pc:spChg chg="add mod">
          <ac:chgData name="김 연임" userId="e81099c8-7d68-47a6-9fa6-b6656e7b53e6" providerId="ADAL" clId="{BA8C3041-176B-485A-98F8-07A1F9FA2279}" dt="2019-03-24T09:30:16.664" v="2103" actId="1076"/>
          <ac:spMkLst>
            <pc:docMk/>
            <pc:sldMk cId="1965672906" sldId="913"/>
            <ac:spMk id="142" creationId="{914CADE0-FBF7-4A5B-9757-0DBFC231B33D}"/>
          </ac:spMkLst>
        </pc:spChg>
        <pc:spChg chg="add mod">
          <ac:chgData name="김 연임" userId="e81099c8-7d68-47a6-9fa6-b6656e7b53e6" providerId="ADAL" clId="{BA8C3041-176B-485A-98F8-07A1F9FA2279}" dt="2019-03-24T09:30:16.664" v="2103" actId="1076"/>
          <ac:spMkLst>
            <pc:docMk/>
            <pc:sldMk cId="1965672906" sldId="913"/>
            <ac:spMk id="143" creationId="{67586602-6D6C-4EC2-BD4D-005D5473DB56}"/>
          </ac:spMkLst>
        </pc:spChg>
        <pc:spChg chg="mod ord">
          <ac:chgData name="김 연임" userId="e81099c8-7d68-47a6-9fa6-b6656e7b53e6" providerId="ADAL" clId="{BA8C3041-176B-485A-98F8-07A1F9FA2279}" dt="2019-03-24T09:30:44.743" v="2109" actId="166"/>
          <ac:spMkLst>
            <pc:docMk/>
            <pc:sldMk cId="1965672906" sldId="913"/>
            <ac:spMk id="144" creationId="{22008838-04DF-D04C-B36C-FC0FC72AE66E}"/>
          </ac:spMkLst>
        </pc:spChg>
        <pc:spChg chg="add mod">
          <ac:chgData name="김 연임" userId="e81099c8-7d68-47a6-9fa6-b6656e7b53e6" providerId="ADAL" clId="{BA8C3041-176B-485A-98F8-07A1F9FA2279}" dt="2019-03-24T09:30:16.664" v="2103" actId="1076"/>
          <ac:spMkLst>
            <pc:docMk/>
            <pc:sldMk cId="1965672906" sldId="913"/>
            <ac:spMk id="145" creationId="{D3CE7AC0-4FC5-4007-824C-508C8C17FEDB}"/>
          </ac:spMkLst>
        </pc:spChg>
        <pc:spChg chg="add del mod">
          <ac:chgData name="김 연임" userId="e81099c8-7d68-47a6-9fa6-b6656e7b53e6" providerId="ADAL" clId="{BA8C3041-176B-485A-98F8-07A1F9FA2279}" dt="2019-03-29T07:13:16.190" v="10884" actId="478"/>
          <ac:spMkLst>
            <pc:docMk/>
            <pc:sldMk cId="1965672906" sldId="913"/>
            <ac:spMk id="146" creationId="{64406A0A-7322-4086-9E9C-42B5168AF512}"/>
          </ac:spMkLst>
        </pc:spChg>
        <pc:spChg chg="mod">
          <ac:chgData name="김 연임" userId="e81099c8-7d68-47a6-9fa6-b6656e7b53e6" providerId="ADAL" clId="{BA8C3041-176B-485A-98F8-07A1F9FA2279}" dt="2019-03-24T09:30:41.748" v="2108" actId="1076"/>
          <ac:spMkLst>
            <pc:docMk/>
            <pc:sldMk cId="1965672906" sldId="913"/>
            <ac:spMk id="147" creationId="{C223A16A-645F-534B-8C29-DC4C78A52504}"/>
          </ac:spMkLst>
        </pc:spChg>
        <pc:spChg chg="mod">
          <ac:chgData name="김 연임" userId="e81099c8-7d68-47a6-9fa6-b6656e7b53e6" providerId="ADAL" clId="{BA8C3041-176B-485A-98F8-07A1F9FA2279}" dt="2019-03-24T09:30:41.748" v="2108" actId="1076"/>
          <ac:spMkLst>
            <pc:docMk/>
            <pc:sldMk cId="1965672906" sldId="913"/>
            <ac:spMk id="148" creationId="{8408F4A2-0219-E844-967F-3D52140ADC19}"/>
          </ac:spMkLst>
        </pc:spChg>
        <pc:spChg chg="mod">
          <ac:chgData name="김 연임" userId="e81099c8-7d68-47a6-9fa6-b6656e7b53e6" providerId="ADAL" clId="{BA8C3041-176B-485A-98F8-07A1F9FA2279}" dt="2019-03-24T09:30:16.664" v="2103" actId="1076"/>
          <ac:spMkLst>
            <pc:docMk/>
            <pc:sldMk cId="1965672906" sldId="913"/>
            <ac:spMk id="151" creationId="{781E3154-BC78-A341-810D-D5AF7C807573}"/>
          </ac:spMkLst>
        </pc:spChg>
        <pc:spChg chg="mod">
          <ac:chgData name="김 연임" userId="e81099c8-7d68-47a6-9fa6-b6656e7b53e6" providerId="ADAL" clId="{BA8C3041-176B-485A-98F8-07A1F9FA2279}" dt="2019-03-24T09:30:16.664" v="2103" actId="1076"/>
          <ac:spMkLst>
            <pc:docMk/>
            <pc:sldMk cId="1965672906" sldId="913"/>
            <ac:spMk id="153" creationId="{6B5FFBF4-F9B0-2C40-B406-B868B04B8FB9}"/>
          </ac:spMkLst>
        </pc:spChg>
        <pc:spChg chg="mod">
          <ac:chgData name="김 연임" userId="e81099c8-7d68-47a6-9fa6-b6656e7b53e6" providerId="ADAL" clId="{BA8C3041-176B-485A-98F8-07A1F9FA2279}" dt="2019-03-24T09:30:41.748" v="2108" actId="1076"/>
          <ac:spMkLst>
            <pc:docMk/>
            <pc:sldMk cId="1965672906" sldId="913"/>
            <ac:spMk id="155" creationId="{4F7EB626-4D4E-E84F-B2B6-984827F9FDD0}"/>
          </ac:spMkLst>
        </pc:spChg>
        <pc:spChg chg="mod">
          <ac:chgData name="김 연임" userId="e81099c8-7d68-47a6-9fa6-b6656e7b53e6" providerId="ADAL" clId="{BA8C3041-176B-485A-98F8-07A1F9FA2279}" dt="2019-03-24T09:30:41.748" v="2108" actId="1076"/>
          <ac:spMkLst>
            <pc:docMk/>
            <pc:sldMk cId="1965672906" sldId="913"/>
            <ac:spMk id="156" creationId="{E6A943F9-8A4A-954C-A38E-553C2937AB1F}"/>
          </ac:spMkLst>
        </pc:spChg>
        <pc:spChg chg="mod">
          <ac:chgData name="김 연임" userId="e81099c8-7d68-47a6-9fa6-b6656e7b53e6" providerId="ADAL" clId="{BA8C3041-176B-485A-98F8-07A1F9FA2279}" dt="2019-03-24T09:30:41.748" v="2108" actId="1076"/>
          <ac:spMkLst>
            <pc:docMk/>
            <pc:sldMk cId="1965672906" sldId="913"/>
            <ac:spMk id="157" creationId="{7534F5BD-2927-9049-94D4-EC65654C3FE5}"/>
          </ac:spMkLst>
        </pc:spChg>
        <pc:spChg chg="mod">
          <ac:chgData name="김 연임" userId="e81099c8-7d68-47a6-9fa6-b6656e7b53e6" providerId="ADAL" clId="{BA8C3041-176B-485A-98F8-07A1F9FA2279}" dt="2019-03-24T09:30:41.748" v="2108" actId="1076"/>
          <ac:spMkLst>
            <pc:docMk/>
            <pc:sldMk cId="1965672906" sldId="913"/>
            <ac:spMk id="158" creationId="{735207FD-D7E3-BF4B-99EC-F937176585CA}"/>
          </ac:spMkLst>
        </pc:spChg>
        <pc:spChg chg="mod">
          <ac:chgData name="김 연임" userId="e81099c8-7d68-47a6-9fa6-b6656e7b53e6" providerId="ADAL" clId="{BA8C3041-176B-485A-98F8-07A1F9FA2279}" dt="2019-03-24T09:30:41.748" v="2108" actId="1076"/>
          <ac:spMkLst>
            <pc:docMk/>
            <pc:sldMk cId="1965672906" sldId="913"/>
            <ac:spMk id="159" creationId="{388170D9-D48B-B648-B1E0-CBE3AD175474}"/>
          </ac:spMkLst>
        </pc:spChg>
        <pc:spChg chg="mod">
          <ac:chgData name="김 연임" userId="e81099c8-7d68-47a6-9fa6-b6656e7b53e6" providerId="ADAL" clId="{BA8C3041-176B-485A-98F8-07A1F9FA2279}" dt="2019-03-24T09:30:41.748" v="2108" actId="1076"/>
          <ac:spMkLst>
            <pc:docMk/>
            <pc:sldMk cId="1965672906" sldId="913"/>
            <ac:spMk id="160" creationId="{6A42FA03-A00D-A849-85F1-D763AC842FCB}"/>
          </ac:spMkLst>
        </pc:spChg>
        <pc:spChg chg="mod">
          <ac:chgData name="김 연임" userId="e81099c8-7d68-47a6-9fa6-b6656e7b53e6" providerId="ADAL" clId="{BA8C3041-176B-485A-98F8-07A1F9FA2279}" dt="2019-03-24T09:30:41.748" v="2108" actId="1076"/>
          <ac:spMkLst>
            <pc:docMk/>
            <pc:sldMk cId="1965672906" sldId="913"/>
            <ac:spMk id="161" creationId="{0AFFDF18-C6E7-DB4C-A6BB-6EFC7110216C}"/>
          </ac:spMkLst>
        </pc:spChg>
        <pc:spChg chg="add mod">
          <ac:chgData name="김 연임" userId="e81099c8-7d68-47a6-9fa6-b6656e7b53e6" providerId="ADAL" clId="{BA8C3041-176B-485A-98F8-07A1F9FA2279}" dt="2019-03-24T09:30:16.664" v="2103" actId="1076"/>
          <ac:spMkLst>
            <pc:docMk/>
            <pc:sldMk cId="1965672906" sldId="913"/>
            <ac:spMk id="164" creationId="{E9CAF33C-7072-4FFF-B000-0E5736C367C9}"/>
          </ac:spMkLst>
        </pc:spChg>
        <pc:spChg chg="mod">
          <ac:chgData name="김 연임" userId="e81099c8-7d68-47a6-9fa6-b6656e7b53e6" providerId="ADAL" clId="{BA8C3041-176B-485A-98F8-07A1F9FA2279}" dt="2019-03-24T09:30:28.665" v="2106" actId="1076"/>
          <ac:spMkLst>
            <pc:docMk/>
            <pc:sldMk cId="1965672906" sldId="913"/>
            <ac:spMk id="165" creationId="{00000000-0000-0000-0000-000000000000}"/>
          </ac:spMkLst>
        </pc:spChg>
        <pc:spChg chg="add mod">
          <ac:chgData name="김 연임" userId="e81099c8-7d68-47a6-9fa6-b6656e7b53e6" providerId="ADAL" clId="{BA8C3041-176B-485A-98F8-07A1F9FA2279}" dt="2019-03-29T07:12:59.485" v="10882" actId="1036"/>
          <ac:spMkLst>
            <pc:docMk/>
            <pc:sldMk cId="1965672906" sldId="913"/>
            <ac:spMk id="166" creationId="{7DAEAE99-9121-4822-B46C-7472CEF32468}"/>
          </ac:spMkLst>
        </pc:spChg>
        <pc:spChg chg="add del mod">
          <ac:chgData name="김 연임" userId="e81099c8-7d68-47a6-9fa6-b6656e7b53e6" providerId="ADAL" clId="{BA8C3041-176B-485A-98F8-07A1F9FA2279}" dt="2019-03-24T09:31:30.051" v="2121" actId="478"/>
          <ac:spMkLst>
            <pc:docMk/>
            <pc:sldMk cId="1965672906" sldId="913"/>
            <ac:spMk id="166" creationId="{BF633727-22C7-4B6D-B3B5-BD4205414D58}"/>
          </ac:spMkLst>
        </pc:spChg>
        <pc:spChg chg="add mod">
          <ac:chgData name="김 연임" userId="e81099c8-7d68-47a6-9fa6-b6656e7b53e6" providerId="ADAL" clId="{BA8C3041-176B-485A-98F8-07A1F9FA2279}" dt="2019-03-24T09:30:41.748" v="2108" actId="1076"/>
          <ac:spMkLst>
            <pc:docMk/>
            <pc:sldMk cId="1965672906" sldId="913"/>
            <ac:spMk id="167" creationId="{AB83DE0E-3771-4DD3-95A9-1E08C3B2581B}"/>
          </ac:spMkLst>
        </pc:spChg>
        <pc:spChg chg="mod">
          <ac:chgData name="김 연임" userId="e81099c8-7d68-47a6-9fa6-b6656e7b53e6" providerId="ADAL" clId="{BA8C3041-176B-485A-98F8-07A1F9FA2279}" dt="2019-03-24T09:30:16.664" v="2103" actId="1076"/>
          <ac:spMkLst>
            <pc:docMk/>
            <pc:sldMk cId="1965672906" sldId="913"/>
            <ac:spMk id="171" creationId="{747BE591-3DEC-FD49-A4C1-6D007AF6DB30}"/>
          </ac:spMkLst>
        </pc:spChg>
        <pc:spChg chg="add">
          <ac:chgData name="김 연임" userId="e81099c8-7d68-47a6-9fa6-b6656e7b53e6" providerId="ADAL" clId="{BA8C3041-176B-485A-98F8-07A1F9FA2279}" dt="2019-03-24T09:30:22.492" v="2105"/>
          <ac:spMkLst>
            <pc:docMk/>
            <pc:sldMk cId="1965672906" sldId="913"/>
            <ac:spMk id="172" creationId="{BF40027E-197F-4BFF-AFBF-AB7AC6D7EA54}"/>
          </ac:spMkLst>
        </pc:spChg>
        <pc:spChg chg="add mod">
          <ac:chgData name="김 연임" userId="e81099c8-7d68-47a6-9fa6-b6656e7b53e6" providerId="ADAL" clId="{BA8C3041-176B-485A-98F8-07A1F9FA2279}" dt="2019-03-24T09:30:56.798" v="2111" actId="20577"/>
          <ac:spMkLst>
            <pc:docMk/>
            <pc:sldMk cId="1965672906" sldId="913"/>
            <ac:spMk id="173" creationId="{9CCA850F-7AE6-4033-A8C7-8DB230ABFB57}"/>
          </ac:spMkLst>
        </pc:spChg>
        <pc:spChg chg="add mod">
          <ac:chgData name="김 연임" userId="e81099c8-7d68-47a6-9fa6-b6656e7b53e6" providerId="ADAL" clId="{BA8C3041-176B-485A-98F8-07A1F9FA2279}" dt="2019-03-29T07:13:36.279" v="10895" actId="1076"/>
          <ac:spMkLst>
            <pc:docMk/>
            <pc:sldMk cId="1965672906" sldId="913"/>
            <ac:spMk id="186" creationId="{2FDEE838-41CE-46A6-BF1F-369B7D30EE47}"/>
          </ac:spMkLst>
        </pc:spChg>
        <pc:spChg chg="add mod">
          <ac:chgData name="김 연임" userId="e81099c8-7d68-47a6-9fa6-b6656e7b53e6" providerId="ADAL" clId="{BA8C3041-176B-485A-98F8-07A1F9FA2279}" dt="2019-03-29T07:13:40.553" v="10903" actId="20577"/>
          <ac:spMkLst>
            <pc:docMk/>
            <pc:sldMk cId="1965672906" sldId="913"/>
            <ac:spMk id="187" creationId="{94C00310-07FD-4524-9DD1-959087994EFC}"/>
          </ac:spMkLst>
        </pc:spChg>
        <pc:spChg chg="add mod">
          <ac:chgData name="김 연임" userId="e81099c8-7d68-47a6-9fa6-b6656e7b53e6" providerId="ADAL" clId="{BA8C3041-176B-485A-98F8-07A1F9FA2279}" dt="2019-03-29T08:45:32.829" v="11524" actId="1076"/>
          <ac:spMkLst>
            <pc:docMk/>
            <pc:sldMk cId="1965672906" sldId="913"/>
            <ac:spMk id="190" creationId="{8C8A98A0-A18C-4D2F-B194-2EE5FD85E670}"/>
          </ac:spMkLst>
        </pc:spChg>
        <pc:spChg chg="add mod">
          <ac:chgData name="김 연임" userId="e81099c8-7d68-47a6-9fa6-b6656e7b53e6" providerId="ADAL" clId="{BA8C3041-176B-485A-98F8-07A1F9FA2279}" dt="2019-03-29T08:46:13.415" v="11559" actId="1076"/>
          <ac:spMkLst>
            <pc:docMk/>
            <pc:sldMk cId="1965672906" sldId="913"/>
            <ac:spMk id="191" creationId="{0A1C5758-467D-4166-8C1B-F9736FD554A8}"/>
          </ac:spMkLst>
        </pc:spChg>
        <pc:spChg chg="add mod">
          <ac:chgData name="김 연임" userId="e81099c8-7d68-47a6-9fa6-b6656e7b53e6" providerId="ADAL" clId="{BA8C3041-176B-485A-98F8-07A1F9FA2279}" dt="2019-03-29T08:46:51.147" v="11643" actId="1076"/>
          <ac:spMkLst>
            <pc:docMk/>
            <pc:sldMk cId="1965672906" sldId="913"/>
            <ac:spMk id="193" creationId="{BB482861-B3AC-4071-A042-0377DE6BBFC8}"/>
          </ac:spMkLst>
        </pc:spChg>
        <pc:spChg chg="add mod">
          <ac:chgData name="김 연임" userId="e81099c8-7d68-47a6-9fa6-b6656e7b53e6" providerId="ADAL" clId="{BA8C3041-176B-485A-98F8-07A1F9FA2279}" dt="2019-03-29T08:46:57.716" v="11646" actId="14100"/>
          <ac:spMkLst>
            <pc:docMk/>
            <pc:sldMk cId="1965672906" sldId="913"/>
            <ac:spMk id="195" creationId="{3D9055CD-4F93-460B-944C-50C7279D6619}"/>
          </ac:spMkLst>
        </pc:spChg>
        <pc:spChg chg="add mod">
          <ac:chgData name="김 연임" userId="e81099c8-7d68-47a6-9fa6-b6656e7b53e6" providerId="ADAL" clId="{BA8C3041-176B-485A-98F8-07A1F9FA2279}" dt="2019-03-29T08:47:03.917" v="11649" actId="14100"/>
          <ac:spMkLst>
            <pc:docMk/>
            <pc:sldMk cId="1965672906" sldId="913"/>
            <ac:spMk id="196" creationId="{69F367DD-F211-462C-B56A-7CA747F2B8A6}"/>
          </ac:spMkLst>
        </pc:spChg>
        <pc:spChg chg="mod">
          <ac:chgData name="김 연임" userId="e81099c8-7d68-47a6-9fa6-b6656e7b53e6" providerId="ADAL" clId="{BA8C3041-176B-485A-98F8-07A1F9FA2279}" dt="2019-03-24T09:30:16.664" v="2103" actId="1076"/>
          <ac:spMkLst>
            <pc:docMk/>
            <pc:sldMk cId="1965672906" sldId="913"/>
            <ac:spMk id="227" creationId="{7A9AC3FC-1387-FA42-95A6-ECDD5AA86268}"/>
          </ac:spMkLst>
        </pc:spChg>
        <pc:spChg chg="mod">
          <ac:chgData name="김 연임" userId="e81099c8-7d68-47a6-9fa6-b6656e7b53e6" providerId="ADAL" clId="{BA8C3041-176B-485A-98F8-07A1F9FA2279}" dt="2019-03-24T09:30:16.664" v="2103" actId="1076"/>
          <ac:spMkLst>
            <pc:docMk/>
            <pc:sldMk cId="1965672906" sldId="913"/>
            <ac:spMk id="228" creationId="{3FBC981F-6757-A745-A5AA-4F8E35542253}"/>
          </ac:spMkLst>
        </pc:spChg>
        <pc:spChg chg="mod">
          <ac:chgData name="김 연임" userId="e81099c8-7d68-47a6-9fa6-b6656e7b53e6" providerId="ADAL" clId="{BA8C3041-176B-485A-98F8-07A1F9FA2279}" dt="2019-03-24T09:30:16.664" v="2103" actId="1076"/>
          <ac:spMkLst>
            <pc:docMk/>
            <pc:sldMk cId="1965672906" sldId="913"/>
            <ac:spMk id="230" creationId="{D2E2359D-5A04-424D-B2F5-4502A1BE222C}"/>
          </ac:spMkLst>
        </pc:spChg>
        <pc:spChg chg="mod">
          <ac:chgData name="김 연임" userId="e81099c8-7d68-47a6-9fa6-b6656e7b53e6" providerId="ADAL" clId="{BA8C3041-176B-485A-98F8-07A1F9FA2279}" dt="2019-03-24T09:30:16.664" v="2103" actId="1076"/>
          <ac:spMkLst>
            <pc:docMk/>
            <pc:sldMk cId="1965672906" sldId="913"/>
            <ac:spMk id="232" creationId="{ABBF05D6-4814-FD4C-AC52-4F08AF1243D0}"/>
          </ac:spMkLst>
        </pc:spChg>
        <pc:spChg chg="mod">
          <ac:chgData name="김 연임" userId="e81099c8-7d68-47a6-9fa6-b6656e7b53e6" providerId="ADAL" clId="{BA8C3041-176B-485A-98F8-07A1F9FA2279}" dt="2019-03-24T09:30:16.664" v="2103" actId="1076"/>
          <ac:spMkLst>
            <pc:docMk/>
            <pc:sldMk cId="1965672906" sldId="913"/>
            <ac:spMk id="233" creationId="{4C8558F8-1B00-A34A-B9B9-F2295A78629C}"/>
          </ac:spMkLst>
        </pc:spChg>
        <pc:spChg chg="mod">
          <ac:chgData name="김 연임" userId="e81099c8-7d68-47a6-9fa6-b6656e7b53e6" providerId="ADAL" clId="{BA8C3041-176B-485A-98F8-07A1F9FA2279}" dt="2019-03-24T09:30:16.664" v="2103" actId="1076"/>
          <ac:spMkLst>
            <pc:docMk/>
            <pc:sldMk cId="1965672906" sldId="913"/>
            <ac:spMk id="235" creationId="{288A1E36-4E69-3F4C-ADD4-A983A61ABF8E}"/>
          </ac:spMkLst>
        </pc:spChg>
        <pc:spChg chg="mod">
          <ac:chgData name="김 연임" userId="e81099c8-7d68-47a6-9fa6-b6656e7b53e6" providerId="ADAL" clId="{BA8C3041-176B-485A-98F8-07A1F9FA2279}" dt="2019-03-24T09:30:16.664" v="2103" actId="1076"/>
          <ac:spMkLst>
            <pc:docMk/>
            <pc:sldMk cId="1965672906" sldId="913"/>
            <ac:spMk id="236" creationId="{EFC7BA8E-60BC-AA40-B728-39E6CF5E4415}"/>
          </ac:spMkLst>
        </pc:spChg>
        <pc:spChg chg="mod">
          <ac:chgData name="김 연임" userId="e81099c8-7d68-47a6-9fa6-b6656e7b53e6" providerId="ADAL" clId="{BA8C3041-176B-485A-98F8-07A1F9FA2279}" dt="2019-03-24T09:30:16.664" v="2103" actId="1076"/>
          <ac:spMkLst>
            <pc:docMk/>
            <pc:sldMk cId="1965672906" sldId="913"/>
            <ac:spMk id="237" creationId="{170ADE9C-43EF-0349-A137-6AB5D4950620}"/>
          </ac:spMkLst>
        </pc:spChg>
        <pc:spChg chg="mod">
          <ac:chgData name="김 연임" userId="e81099c8-7d68-47a6-9fa6-b6656e7b53e6" providerId="ADAL" clId="{BA8C3041-176B-485A-98F8-07A1F9FA2279}" dt="2019-03-24T09:30:16.664" v="2103" actId="1076"/>
          <ac:spMkLst>
            <pc:docMk/>
            <pc:sldMk cId="1965672906" sldId="913"/>
            <ac:spMk id="238" creationId="{7A1765A4-C8C1-7347-9BD7-FEFF92DC7C01}"/>
          </ac:spMkLst>
        </pc:spChg>
        <pc:spChg chg="mod">
          <ac:chgData name="김 연임" userId="e81099c8-7d68-47a6-9fa6-b6656e7b53e6" providerId="ADAL" clId="{BA8C3041-176B-485A-98F8-07A1F9FA2279}" dt="2019-03-24T09:30:16.664" v="2103" actId="1076"/>
          <ac:spMkLst>
            <pc:docMk/>
            <pc:sldMk cId="1965672906" sldId="913"/>
            <ac:spMk id="239" creationId="{6947FFD3-32CD-6743-88C2-2D1F3540DA45}"/>
          </ac:spMkLst>
        </pc:spChg>
        <pc:spChg chg="del mod">
          <ac:chgData name="김 연임" userId="e81099c8-7d68-47a6-9fa6-b6656e7b53e6" providerId="ADAL" clId="{BA8C3041-176B-485A-98F8-07A1F9FA2279}" dt="2019-03-24T09:30:19.659" v="2104" actId="478"/>
          <ac:spMkLst>
            <pc:docMk/>
            <pc:sldMk cId="1965672906" sldId="913"/>
            <ac:spMk id="240" creationId="{2B05CA28-6D50-3E4F-8961-388B509C9A6C}"/>
          </ac:spMkLst>
        </pc:spChg>
        <pc:spChg chg="del">
          <ac:chgData name="김 연임" userId="e81099c8-7d68-47a6-9fa6-b6656e7b53e6" providerId="ADAL" clId="{BA8C3041-176B-485A-98F8-07A1F9FA2279}" dt="2019-03-05T01:57:48.630" v="32" actId="478"/>
          <ac:spMkLst>
            <pc:docMk/>
            <pc:sldMk cId="1965672906" sldId="913"/>
            <ac:spMk id="388" creationId="{1899184B-5E2F-1644-AABB-ADFBB42E8E1B}"/>
          </ac:spMkLst>
        </pc:spChg>
        <pc:spChg chg="del">
          <ac:chgData name="김 연임" userId="e81099c8-7d68-47a6-9fa6-b6656e7b53e6" providerId="ADAL" clId="{BA8C3041-176B-485A-98F8-07A1F9FA2279}" dt="2019-03-05T01:57:48.630" v="32" actId="478"/>
          <ac:spMkLst>
            <pc:docMk/>
            <pc:sldMk cId="1965672906" sldId="913"/>
            <ac:spMk id="389" creationId="{29399B9A-2A36-784D-A7ED-0EED89C27E57}"/>
          </ac:spMkLst>
        </pc:spChg>
        <pc:spChg chg="del">
          <ac:chgData name="김 연임" userId="e81099c8-7d68-47a6-9fa6-b6656e7b53e6" providerId="ADAL" clId="{BA8C3041-176B-485A-98F8-07A1F9FA2279}" dt="2019-03-05T01:57:48.630" v="32" actId="478"/>
          <ac:spMkLst>
            <pc:docMk/>
            <pc:sldMk cId="1965672906" sldId="913"/>
            <ac:spMk id="390" creationId="{A6874853-B687-A740-996D-36C81EEEE475}"/>
          </ac:spMkLst>
        </pc:spChg>
        <pc:spChg chg="del">
          <ac:chgData name="김 연임" userId="e81099c8-7d68-47a6-9fa6-b6656e7b53e6" providerId="ADAL" clId="{BA8C3041-176B-485A-98F8-07A1F9FA2279}" dt="2019-03-05T01:57:48.630" v="32" actId="478"/>
          <ac:spMkLst>
            <pc:docMk/>
            <pc:sldMk cId="1965672906" sldId="913"/>
            <ac:spMk id="391" creationId="{2761289D-04F8-E642-B12A-435CDB8E0F81}"/>
          </ac:spMkLst>
        </pc:spChg>
        <pc:spChg chg="del">
          <ac:chgData name="김 연임" userId="e81099c8-7d68-47a6-9fa6-b6656e7b53e6" providerId="ADAL" clId="{BA8C3041-176B-485A-98F8-07A1F9FA2279}" dt="2019-03-05T01:57:48.630" v="32" actId="478"/>
          <ac:spMkLst>
            <pc:docMk/>
            <pc:sldMk cId="1965672906" sldId="913"/>
            <ac:spMk id="392" creationId="{40FBAF64-EBC0-AB48-A5D5-D606BE2ACBEC}"/>
          </ac:spMkLst>
        </pc:spChg>
        <pc:spChg chg="del">
          <ac:chgData name="김 연임" userId="e81099c8-7d68-47a6-9fa6-b6656e7b53e6" providerId="ADAL" clId="{BA8C3041-176B-485A-98F8-07A1F9FA2279}" dt="2019-03-05T01:57:48.630" v="32" actId="478"/>
          <ac:spMkLst>
            <pc:docMk/>
            <pc:sldMk cId="1965672906" sldId="913"/>
            <ac:spMk id="393" creationId="{D337C31C-F333-894B-9DFD-7D528F18D749}"/>
          </ac:spMkLst>
        </pc:spChg>
        <pc:spChg chg="del">
          <ac:chgData name="김 연임" userId="e81099c8-7d68-47a6-9fa6-b6656e7b53e6" providerId="ADAL" clId="{BA8C3041-176B-485A-98F8-07A1F9FA2279}" dt="2019-03-05T01:57:48.630" v="32" actId="478"/>
          <ac:spMkLst>
            <pc:docMk/>
            <pc:sldMk cId="1965672906" sldId="913"/>
            <ac:spMk id="394" creationId="{3D07D84D-6286-494F-9DB8-C582E5453165}"/>
          </ac:spMkLst>
        </pc:spChg>
        <pc:spChg chg="del">
          <ac:chgData name="김 연임" userId="e81099c8-7d68-47a6-9fa6-b6656e7b53e6" providerId="ADAL" clId="{BA8C3041-176B-485A-98F8-07A1F9FA2279}" dt="2019-03-05T01:57:48.630" v="32" actId="478"/>
          <ac:spMkLst>
            <pc:docMk/>
            <pc:sldMk cId="1965672906" sldId="913"/>
            <ac:spMk id="395" creationId="{437DD832-031F-E84F-A4C8-491E409C5B2A}"/>
          </ac:spMkLst>
        </pc:spChg>
        <pc:spChg chg="del">
          <ac:chgData name="김 연임" userId="e81099c8-7d68-47a6-9fa6-b6656e7b53e6" providerId="ADAL" clId="{BA8C3041-176B-485A-98F8-07A1F9FA2279}" dt="2019-03-05T01:57:48.630" v="32" actId="478"/>
          <ac:spMkLst>
            <pc:docMk/>
            <pc:sldMk cId="1965672906" sldId="913"/>
            <ac:spMk id="396" creationId="{86266EAD-C661-1B47-8A99-A5F1F4BC188D}"/>
          </ac:spMkLst>
        </pc:spChg>
        <pc:spChg chg="del">
          <ac:chgData name="김 연임" userId="e81099c8-7d68-47a6-9fa6-b6656e7b53e6" providerId="ADAL" clId="{BA8C3041-176B-485A-98F8-07A1F9FA2279}" dt="2019-03-05T01:57:48.630" v="32" actId="478"/>
          <ac:spMkLst>
            <pc:docMk/>
            <pc:sldMk cId="1965672906" sldId="913"/>
            <ac:spMk id="397" creationId="{EB872DB4-2B08-7D4B-8398-A78C296A411E}"/>
          </ac:spMkLst>
        </pc:spChg>
        <pc:grpChg chg="mod">
          <ac:chgData name="김 연임" userId="e81099c8-7d68-47a6-9fa6-b6656e7b53e6" providerId="ADAL" clId="{BA8C3041-176B-485A-98F8-07A1F9FA2279}" dt="2019-03-24T09:30:16.664" v="2103" actId="1076"/>
          <ac:grpSpMkLst>
            <pc:docMk/>
            <pc:sldMk cId="1965672906" sldId="913"/>
            <ac:grpSpMk id="11" creationId="{76257C11-6297-CC43-86E6-C82F412AD73E}"/>
          </ac:grpSpMkLst>
        </pc:grpChg>
        <pc:grpChg chg="mod">
          <ac:chgData name="김 연임" userId="e81099c8-7d68-47a6-9fa6-b6656e7b53e6" providerId="ADAL" clId="{BA8C3041-176B-485A-98F8-07A1F9FA2279}" dt="2019-03-24T09:30:16.664" v="2103" actId="1076"/>
          <ac:grpSpMkLst>
            <pc:docMk/>
            <pc:sldMk cId="1965672906" sldId="913"/>
            <ac:grpSpMk id="12" creationId="{C150D1C4-B7CF-A74D-BA8A-7E933AF9BB8E}"/>
          </ac:grpSpMkLst>
        </pc:grpChg>
        <pc:grpChg chg="mod">
          <ac:chgData name="김 연임" userId="e81099c8-7d68-47a6-9fa6-b6656e7b53e6" providerId="ADAL" clId="{BA8C3041-176B-485A-98F8-07A1F9FA2279}" dt="2019-03-24T09:30:16.664" v="2103" actId="1076"/>
          <ac:grpSpMkLst>
            <pc:docMk/>
            <pc:sldMk cId="1965672906" sldId="913"/>
            <ac:grpSpMk id="13" creationId="{AADF81E8-CBA1-1641-B78D-D46CD566ABD9}"/>
          </ac:grpSpMkLst>
        </pc:grpChg>
        <pc:grpChg chg="mod">
          <ac:chgData name="김 연임" userId="e81099c8-7d68-47a6-9fa6-b6656e7b53e6" providerId="ADAL" clId="{BA8C3041-176B-485A-98F8-07A1F9FA2279}" dt="2019-03-24T09:30:16.664" v="2103" actId="1076"/>
          <ac:grpSpMkLst>
            <pc:docMk/>
            <pc:sldMk cId="1965672906" sldId="913"/>
            <ac:grpSpMk id="14" creationId="{49FD8E76-09AC-1549-A8FB-C88BF7870115}"/>
          </ac:grpSpMkLst>
        </pc:grpChg>
        <pc:grpChg chg="mod">
          <ac:chgData name="김 연임" userId="e81099c8-7d68-47a6-9fa6-b6656e7b53e6" providerId="ADAL" clId="{BA8C3041-176B-485A-98F8-07A1F9FA2279}" dt="2019-03-24T09:30:16.664" v="2103" actId="1076"/>
          <ac:grpSpMkLst>
            <pc:docMk/>
            <pc:sldMk cId="1965672906" sldId="913"/>
            <ac:grpSpMk id="25" creationId="{711F11B6-54F8-8E46-BE9C-765B50528D44}"/>
          </ac:grpSpMkLst>
        </pc:grpChg>
        <pc:grpChg chg="mod">
          <ac:chgData name="김 연임" userId="e81099c8-7d68-47a6-9fa6-b6656e7b53e6" providerId="ADAL" clId="{BA8C3041-176B-485A-98F8-07A1F9FA2279}" dt="2019-03-24T09:30:16.664" v="2103" actId="1076"/>
          <ac:grpSpMkLst>
            <pc:docMk/>
            <pc:sldMk cId="1965672906" sldId="913"/>
            <ac:grpSpMk id="98" creationId="{4D0F2AC2-776A-7149-B198-3DEFB16BFC8E}"/>
          </ac:grpSpMkLst>
        </pc:grpChg>
        <pc:grpChg chg="mod">
          <ac:chgData name="김 연임" userId="e81099c8-7d68-47a6-9fa6-b6656e7b53e6" providerId="ADAL" clId="{BA8C3041-176B-485A-98F8-07A1F9FA2279}" dt="2019-03-24T09:30:16.664" v="2103" actId="1076"/>
          <ac:grpSpMkLst>
            <pc:docMk/>
            <pc:sldMk cId="1965672906" sldId="913"/>
            <ac:grpSpMk id="102" creationId="{8D139125-489F-504C-ADD2-6E7A8CA5B912}"/>
          </ac:grpSpMkLst>
        </pc:grpChg>
        <pc:grpChg chg="del">
          <ac:chgData name="김 연임" userId="e81099c8-7d68-47a6-9fa6-b6656e7b53e6" providerId="ADAL" clId="{BA8C3041-176B-485A-98F8-07A1F9FA2279}" dt="2019-03-29T08:28:53.352" v="11314" actId="478"/>
          <ac:grpSpMkLst>
            <pc:docMk/>
            <pc:sldMk cId="1965672906" sldId="913"/>
            <ac:grpSpMk id="106" creationId="{71AC1DBF-0CBB-7D40-B931-6256790CF82B}"/>
          </ac:grpSpMkLst>
        </pc:grpChg>
        <pc:grpChg chg="mod">
          <ac:chgData name="김 연임" userId="e81099c8-7d68-47a6-9fa6-b6656e7b53e6" providerId="ADAL" clId="{BA8C3041-176B-485A-98F8-07A1F9FA2279}" dt="2019-03-24T09:30:16.664" v="2103" actId="1076"/>
          <ac:grpSpMkLst>
            <pc:docMk/>
            <pc:sldMk cId="1965672906" sldId="913"/>
            <ac:grpSpMk id="129" creationId="{91D9BEDB-2B89-0748-92A2-89A24C0819A3}"/>
          </ac:grpSpMkLst>
        </pc:grpChg>
        <pc:grpChg chg="mod">
          <ac:chgData name="김 연임" userId="e81099c8-7d68-47a6-9fa6-b6656e7b53e6" providerId="ADAL" clId="{BA8C3041-176B-485A-98F8-07A1F9FA2279}" dt="2019-03-24T09:30:41.748" v="2108" actId="1076"/>
          <ac:grpSpMkLst>
            <pc:docMk/>
            <pc:sldMk cId="1965672906" sldId="913"/>
            <ac:grpSpMk id="149" creationId="{F92D6771-4344-0F44-9499-73B65BAD9B87}"/>
          </ac:grpSpMkLst>
        </pc:grpChg>
        <pc:grpChg chg="add">
          <ac:chgData name="김 연임" userId="e81099c8-7d68-47a6-9fa6-b6656e7b53e6" providerId="ADAL" clId="{BA8C3041-176B-485A-98F8-07A1F9FA2279}" dt="2019-03-24T09:30:07.041" v="2102"/>
          <ac:grpSpMkLst>
            <pc:docMk/>
            <pc:sldMk cId="1965672906" sldId="913"/>
            <ac:grpSpMk id="168" creationId="{E3ACE22B-4CB9-4F1B-8FD3-06540ED8FF7A}"/>
          </ac:grpSpMkLst>
        </pc:grpChg>
        <pc:grpChg chg="mod">
          <ac:chgData name="김 연임" userId="e81099c8-7d68-47a6-9fa6-b6656e7b53e6" providerId="ADAL" clId="{BA8C3041-176B-485A-98F8-07A1F9FA2279}" dt="2019-03-24T09:30:16.664" v="2103" actId="1076"/>
          <ac:grpSpMkLst>
            <pc:docMk/>
            <pc:sldMk cId="1965672906" sldId="913"/>
            <ac:grpSpMk id="174" creationId="{41FD87E6-9596-D24F-9F28-8B5674B0884B}"/>
          </ac:grpSpMkLst>
        </pc:grpChg>
        <pc:grpChg chg="mod">
          <ac:chgData name="김 연임" userId="e81099c8-7d68-47a6-9fa6-b6656e7b53e6" providerId="ADAL" clId="{BA8C3041-176B-485A-98F8-07A1F9FA2279}" dt="2019-03-24T09:30:16.664" v="2103" actId="1076"/>
          <ac:grpSpMkLst>
            <pc:docMk/>
            <pc:sldMk cId="1965672906" sldId="913"/>
            <ac:grpSpMk id="177" creationId="{D7B77464-CA64-394E-A230-A27BFE29FC2C}"/>
          </ac:grpSpMkLst>
        </pc:grpChg>
        <pc:grpChg chg="mod">
          <ac:chgData name="김 연임" userId="e81099c8-7d68-47a6-9fa6-b6656e7b53e6" providerId="ADAL" clId="{BA8C3041-176B-485A-98F8-07A1F9FA2279}" dt="2019-03-24T09:30:16.664" v="2103" actId="1076"/>
          <ac:grpSpMkLst>
            <pc:docMk/>
            <pc:sldMk cId="1965672906" sldId="913"/>
            <ac:grpSpMk id="180" creationId="{347C0DD5-894A-204A-87B3-29F54BFC6676}"/>
          </ac:grpSpMkLst>
        </pc:grpChg>
        <pc:grpChg chg="mod">
          <ac:chgData name="김 연임" userId="e81099c8-7d68-47a6-9fa6-b6656e7b53e6" providerId="ADAL" clId="{BA8C3041-176B-485A-98F8-07A1F9FA2279}" dt="2019-03-24T09:30:16.664" v="2103" actId="1076"/>
          <ac:grpSpMkLst>
            <pc:docMk/>
            <pc:sldMk cId="1965672906" sldId="913"/>
            <ac:grpSpMk id="183" creationId="{4C4B31E3-D14F-1842-8CB0-2903436D0399}"/>
          </ac:grpSpMkLst>
        </pc:grpChg>
        <pc:grpChg chg="mod">
          <ac:chgData name="김 연임" userId="e81099c8-7d68-47a6-9fa6-b6656e7b53e6" providerId="ADAL" clId="{BA8C3041-176B-485A-98F8-07A1F9FA2279}" dt="2019-03-24T09:30:16.664" v="2103" actId="1076"/>
          <ac:grpSpMkLst>
            <pc:docMk/>
            <pc:sldMk cId="1965672906" sldId="913"/>
            <ac:grpSpMk id="210" creationId="{91B791FA-37A7-9347-9FBA-5423BBE3D59A}"/>
          </ac:grpSpMkLst>
        </pc:grpChg>
        <pc:graphicFrameChg chg="mod">
          <ac:chgData name="김 연임" userId="e81099c8-7d68-47a6-9fa6-b6656e7b53e6" providerId="ADAL" clId="{BA8C3041-176B-485A-98F8-07A1F9FA2279}" dt="2019-03-24T09:30:16.664" v="2103" actId="1076"/>
          <ac:graphicFrameMkLst>
            <pc:docMk/>
            <pc:sldMk cId="1965672906" sldId="913"/>
            <ac:graphicFrameMk id="96" creationId="{00000000-0000-0000-0000-000000000000}"/>
          </ac:graphicFrameMkLst>
        </pc:graphicFrameChg>
        <pc:picChg chg="mod">
          <ac:chgData name="김 연임" userId="e81099c8-7d68-47a6-9fa6-b6656e7b53e6" providerId="ADAL" clId="{BA8C3041-176B-485A-98F8-07A1F9FA2279}" dt="2019-03-24T09:30:16.664" v="2103" actId="1076"/>
          <ac:picMkLst>
            <pc:docMk/>
            <pc:sldMk cId="1965672906" sldId="913"/>
            <ac:picMk id="22" creationId="{072D669A-3F67-F84F-A3EE-FBA49EAA65D4}"/>
          </ac:picMkLst>
        </pc:picChg>
        <pc:picChg chg="mod">
          <ac:chgData name="김 연임" userId="e81099c8-7d68-47a6-9fa6-b6656e7b53e6" providerId="ADAL" clId="{BA8C3041-176B-485A-98F8-07A1F9FA2279}" dt="2019-03-24T09:30:16.664" v="2103" actId="1076"/>
          <ac:picMkLst>
            <pc:docMk/>
            <pc:sldMk cId="1965672906" sldId="913"/>
            <ac:picMk id="109" creationId="{95C961AB-6A94-6B4A-A38C-64B7BC6BC520}"/>
          </ac:picMkLst>
        </pc:picChg>
        <pc:picChg chg="mod">
          <ac:chgData name="김 연임" userId="e81099c8-7d68-47a6-9fa6-b6656e7b53e6" providerId="ADAL" clId="{BA8C3041-176B-485A-98F8-07A1F9FA2279}" dt="2019-03-24T09:30:16.664" v="2103" actId="1076"/>
          <ac:picMkLst>
            <pc:docMk/>
            <pc:sldMk cId="1965672906" sldId="913"/>
            <ac:picMk id="162" creationId="{56ACAD16-0F99-2D41-AF85-2471DF4D9A87}"/>
          </ac:picMkLst>
        </pc:picChg>
        <pc:picChg chg="add mod">
          <ac:chgData name="김 연임" userId="e81099c8-7d68-47a6-9fa6-b6656e7b53e6" providerId="ADAL" clId="{BA8C3041-176B-485A-98F8-07A1F9FA2279}" dt="2019-03-24T09:30:16.664" v="2103" actId="1076"/>
          <ac:picMkLst>
            <pc:docMk/>
            <pc:sldMk cId="1965672906" sldId="913"/>
            <ac:picMk id="163" creationId="{08F02B88-E585-4A02-978B-BE92DF805A49}"/>
          </ac:picMkLst>
        </pc:picChg>
        <pc:picChg chg="add mod">
          <ac:chgData name="김 연임" userId="e81099c8-7d68-47a6-9fa6-b6656e7b53e6" providerId="ADAL" clId="{BA8C3041-176B-485A-98F8-07A1F9FA2279}" dt="2019-03-29T08:36:52.991" v="11436" actId="1076"/>
          <ac:picMkLst>
            <pc:docMk/>
            <pc:sldMk cId="1965672906" sldId="913"/>
            <ac:picMk id="188" creationId="{CC4A113F-2AA9-4F09-9B0B-429377AFFA32}"/>
          </ac:picMkLst>
        </pc:picChg>
        <pc:picChg chg="add mod ord">
          <ac:chgData name="김 연임" userId="e81099c8-7d68-47a6-9fa6-b6656e7b53e6" providerId="ADAL" clId="{BA8C3041-176B-485A-98F8-07A1F9FA2279}" dt="2019-03-29T08:37:10.093" v="11442" actId="166"/>
          <ac:picMkLst>
            <pc:docMk/>
            <pc:sldMk cId="1965672906" sldId="913"/>
            <ac:picMk id="189" creationId="{BD1C53C1-A765-453A-B44E-873F81A990DB}"/>
          </ac:picMkLst>
        </pc:picChg>
        <pc:picChg chg="add mod">
          <ac:chgData name="김 연임" userId="e81099c8-7d68-47a6-9fa6-b6656e7b53e6" providerId="ADAL" clId="{BA8C3041-176B-485A-98F8-07A1F9FA2279}" dt="2019-03-29T08:45:43.146" v="11527" actId="1076"/>
          <ac:picMkLst>
            <pc:docMk/>
            <pc:sldMk cId="1965672906" sldId="913"/>
            <ac:picMk id="192" creationId="{2614E972-8F56-4610-9F40-02ABE3637C53}"/>
          </ac:picMkLst>
        </pc:picChg>
        <pc:picChg chg="add mod">
          <ac:chgData name="김 연임" userId="e81099c8-7d68-47a6-9fa6-b6656e7b53e6" providerId="ADAL" clId="{BA8C3041-176B-485A-98F8-07A1F9FA2279}" dt="2019-03-29T08:46:23.656" v="11561" actId="1076"/>
          <ac:picMkLst>
            <pc:docMk/>
            <pc:sldMk cId="1965672906" sldId="913"/>
            <ac:picMk id="194" creationId="{70982DC6-D02B-45FF-8A00-A7229778F7C7}"/>
          </ac:picMkLst>
        </pc:picChg>
        <pc:picChg chg="mod">
          <ac:chgData name="김 연임" userId="e81099c8-7d68-47a6-9fa6-b6656e7b53e6" providerId="ADAL" clId="{BA8C3041-176B-485A-98F8-07A1F9FA2279}" dt="2019-03-24T09:30:16.664" v="2103" actId="1076"/>
          <ac:picMkLst>
            <pc:docMk/>
            <pc:sldMk cId="1965672906" sldId="913"/>
            <ac:picMk id="370" creationId="{16005A48-E73F-8649-83D1-720A09C62C2E}"/>
          </ac:picMkLst>
        </pc:picChg>
        <pc:picChg chg="mod">
          <ac:chgData name="김 연임" userId="e81099c8-7d68-47a6-9fa6-b6656e7b53e6" providerId="ADAL" clId="{BA8C3041-176B-485A-98F8-07A1F9FA2279}" dt="2019-03-24T09:30:16.664" v="2103" actId="1076"/>
          <ac:picMkLst>
            <pc:docMk/>
            <pc:sldMk cId="1965672906" sldId="913"/>
            <ac:picMk id="375" creationId="{F2485E72-E71A-5A42-B851-C1708764F4A3}"/>
          </ac:picMkLst>
        </pc:picChg>
        <pc:picChg chg="mod">
          <ac:chgData name="김 연임" userId="e81099c8-7d68-47a6-9fa6-b6656e7b53e6" providerId="ADAL" clId="{BA8C3041-176B-485A-98F8-07A1F9FA2279}" dt="2019-03-24T09:30:16.664" v="2103" actId="1076"/>
          <ac:picMkLst>
            <pc:docMk/>
            <pc:sldMk cId="1965672906" sldId="913"/>
            <ac:picMk id="377" creationId="{ADC3BFC3-271B-FF4B-94F5-C288A9A93886}"/>
          </ac:picMkLst>
        </pc:picChg>
        <pc:picChg chg="mod">
          <ac:chgData name="김 연임" userId="e81099c8-7d68-47a6-9fa6-b6656e7b53e6" providerId="ADAL" clId="{BA8C3041-176B-485A-98F8-07A1F9FA2279}" dt="2019-03-24T09:30:16.664" v="2103" actId="1076"/>
          <ac:picMkLst>
            <pc:docMk/>
            <pc:sldMk cId="1965672906" sldId="913"/>
            <ac:picMk id="382" creationId="{447E3BF8-45B8-0C43-B013-3EB5676FAA9C}"/>
          </ac:picMkLst>
        </pc:picChg>
        <pc:picChg chg="mod">
          <ac:chgData name="김 연임" userId="e81099c8-7d68-47a6-9fa6-b6656e7b53e6" providerId="ADAL" clId="{BA8C3041-176B-485A-98F8-07A1F9FA2279}" dt="2019-03-24T09:30:16.664" v="2103" actId="1076"/>
          <ac:picMkLst>
            <pc:docMk/>
            <pc:sldMk cId="1965672906" sldId="913"/>
            <ac:picMk id="385" creationId="{9DC4EE7D-6C3C-6947-B288-0045D4FDE966}"/>
          </ac:picMkLst>
        </pc:picChg>
        <pc:picChg chg="mod">
          <ac:chgData name="김 연임" userId="e81099c8-7d68-47a6-9fa6-b6656e7b53e6" providerId="ADAL" clId="{BA8C3041-176B-485A-98F8-07A1F9FA2279}" dt="2019-03-24T09:30:16.664" v="2103" actId="1076"/>
          <ac:picMkLst>
            <pc:docMk/>
            <pc:sldMk cId="1965672906" sldId="913"/>
            <ac:picMk id="403" creationId="{6EA405DF-2D3D-7E4D-9094-AEF91A8D0F74}"/>
          </ac:picMkLst>
        </pc:picChg>
      </pc:sldChg>
      <pc:sldChg chg="addSp modSp add">
        <pc:chgData name="김 연임" userId="e81099c8-7d68-47a6-9fa6-b6656e7b53e6" providerId="ADAL" clId="{BA8C3041-176B-485A-98F8-07A1F9FA2279}" dt="2019-04-29T14:03:20.696" v="13792" actId="27636"/>
        <pc:sldMkLst>
          <pc:docMk/>
          <pc:sldMk cId="130127422" sldId="919"/>
        </pc:sldMkLst>
        <pc:spChg chg="mod">
          <ac:chgData name="김 연임" userId="e81099c8-7d68-47a6-9fa6-b6656e7b53e6" providerId="ADAL" clId="{BA8C3041-176B-485A-98F8-07A1F9FA2279}" dt="2019-04-29T14:03:20.696" v="13792" actId="27636"/>
          <ac:spMkLst>
            <pc:docMk/>
            <pc:sldMk cId="130127422" sldId="919"/>
            <ac:spMk id="204" creationId="{29F4D84D-5910-494B-BE7E-262A2BED70B6}"/>
          </ac:spMkLst>
        </pc:spChg>
        <pc:spChg chg="add mod">
          <ac:chgData name="김 연임" userId="e81099c8-7d68-47a6-9fa6-b6656e7b53e6" providerId="ADAL" clId="{BA8C3041-176B-485A-98F8-07A1F9FA2279}" dt="2019-03-24T08:42:24.479" v="1243"/>
          <ac:spMkLst>
            <pc:docMk/>
            <pc:sldMk cId="130127422" sldId="919"/>
            <ac:spMk id="212" creationId="{193F2C06-D6A9-4038-A2EB-E559FC6849C4}"/>
          </ac:spMkLst>
        </pc:spChg>
      </pc:sldChg>
      <pc:sldChg chg="modSp">
        <pc:chgData name="김 연임" userId="e81099c8-7d68-47a6-9fa6-b6656e7b53e6" providerId="ADAL" clId="{BA8C3041-176B-485A-98F8-07A1F9FA2279}" dt="2019-04-29T15:34:23.731" v="14966" actId="20577"/>
        <pc:sldMkLst>
          <pc:docMk/>
          <pc:sldMk cId="2285929694" sldId="930"/>
        </pc:sldMkLst>
        <pc:graphicFrameChg chg="mod modGraphic">
          <ac:chgData name="김 연임" userId="e81099c8-7d68-47a6-9fa6-b6656e7b53e6" providerId="ADAL" clId="{BA8C3041-176B-485A-98F8-07A1F9FA2279}" dt="2019-04-29T15:34:23.731" v="14966" actId="20577"/>
          <ac:graphicFrameMkLst>
            <pc:docMk/>
            <pc:sldMk cId="2285929694" sldId="930"/>
            <ac:graphicFrameMk id="2" creationId="{00000000-0000-0000-0000-000000000000}"/>
          </ac:graphicFrameMkLst>
        </pc:graphicFrameChg>
      </pc:sldChg>
      <pc:sldChg chg="addSp delSp modSp">
        <pc:chgData name="김 연임" userId="e81099c8-7d68-47a6-9fa6-b6656e7b53e6" providerId="ADAL" clId="{BA8C3041-176B-485A-98F8-07A1F9FA2279}" dt="2019-03-24T09:22:11.621" v="2079" actId="478"/>
        <pc:sldMkLst>
          <pc:docMk/>
          <pc:sldMk cId="2710528908" sldId="931"/>
        </pc:sldMkLst>
        <pc:spChg chg="del">
          <ac:chgData name="김 연임" userId="e81099c8-7d68-47a6-9fa6-b6656e7b53e6" providerId="ADAL" clId="{BA8C3041-176B-485A-98F8-07A1F9FA2279}" dt="2019-03-24T09:21:47.939" v="2066" actId="478"/>
          <ac:spMkLst>
            <pc:docMk/>
            <pc:sldMk cId="2710528908" sldId="931"/>
            <ac:spMk id="2" creationId="{C6595642-BECB-6848-930B-23E59793801D}"/>
          </ac:spMkLst>
        </pc:spChg>
        <pc:spChg chg="del">
          <ac:chgData name="김 연임" userId="e81099c8-7d68-47a6-9fa6-b6656e7b53e6" providerId="ADAL" clId="{BA8C3041-176B-485A-98F8-07A1F9FA2279}" dt="2019-03-24T09:21:47.939" v="2066" actId="478"/>
          <ac:spMkLst>
            <pc:docMk/>
            <pc:sldMk cId="2710528908" sldId="931"/>
            <ac:spMk id="3" creationId="{720DCE5A-5F5D-E241-876D-C0B7FE837F42}"/>
          </ac:spMkLst>
        </pc:spChg>
        <pc:spChg chg="del">
          <ac:chgData name="김 연임" userId="e81099c8-7d68-47a6-9fa6-b6656e7b53e6" providerId="ADAL" clId="{BA8C3041-176B-485A-98F8-07A1F9FA2279}" dt="2019-03-24T09:21:47.939" v="2066" actId="478"/>
          <ac:spMkLst>
            <pc:docMk/>
            <pc:sldMk cId="2710528908" sldId="931"/>
            <ac:spMk id="5" creationId="{4B3DC844-0A59-054B-9CE0-E0B5A5DBB422}"/>
          </ac:spMkLst>
        </pc:spChg>
        <pc:spChg chg="del">
          <ac:chgData name="김 연임" userId="e81099c8-7d68-47a6-9fa6-b6656e7b53e6" providerId="ADAL" clId="{BA8C3041-176B-485A-98F8-07A1F9FA2279}" dt="2019-03-24T09:21:47.939" v="2066" actId="478"/>
          <ac:spMkLst>
            <pc:docMk/>
            <pc:sldMk cId="2710528908" sldId="931"/>
            <ac:spMk id="6" creationId="{2062AA98-4E0C-2247-850E-9487260FA15A}"/>
          </ac:spMkLst>
        </pc:spChg>
        <pc:spChg chg="mod">
          <ac:chgData name="김 연임" userId="e81099c8-7d68-47a6-9fa6-b6656e7b53e6" providerId="ADAL" clId="{BA8C3041-176B-485A-98F8-07A1F9FA2279}" dt="2019-03-24T09:21:59.124" v="2071" actId="20577"/>
          <ac:spMkLst>
            <pc:docMk/>
            <pc:sldMk cId="2710528908" sldId="931"/>
            <ac:spMk id="26" creationId="{273F6548-D723-C341-B18C-1A67DB97F48A}"/>
          </ac:spMkLst>
        </pc:spChg>
        <pc:spChg chg="del">
          <ac:chgData name="김 연임" userId="e81099c8-7d68-47a6-9fa6-b6656e7b53e6" providerId="ADAL" clId="{BA8C3041-176B-485A-98F8-07A1F9FA2279}" dt="2019-03-24T09:21:47.939" v="2066" actId="478"/>
          <ac:spMkLst>
            <pc:docMk/>
            <pc:sldMk cId="2710528908" sldId="931"/>
            <ac:spMk id="28" creationId="{8B2C6557-8926-C740-A868-61CEAB461910}"/>
          </ac:spMkLst>
        </pc:spChg>
        <pc:spChg chg="del">
          <ac:chgData name="김 연임" userId="e81099c8-7d68-47a6-9fa6-b6656e7b53e6" providerId="ADAL" clId="{BA8C3041-176B-485A-98F8-07A1F9FA2279}" dt="2019-03-24T09:21:47.939" v="2066" actId="478"/>
          <ac:spMkLst>
            <pc:docMk/>
            <pc:sldMk cId="2710528908" sldId="931"/>
            <ac:spMk id="30" creationId="{3E583ED5-6FAF-6A49-9FB2-AC4C8F61F6B6}"/>
          </ac:spMkLst>
        </pc:spChg>
        <pc:spChg chg="del">
          <ac:chgData name="김 연임" userId="e81099c8-7d68-47a6-9fa6-b6656e7b53e6" providerId="ADAL" clId="{BA8C3041-176B-485A-98F8-07A1F9FA2279}" dt="2019-03-24T09:21:47.939" v="2066" actId="478"/>
          <ac:spMkLst>
            <pc:docMk/>
            <pc:sldMk cId="2710528908" sldId="931"/>
            <ac:spMk id="31" creationId="{5C901D03-8247-A846-ABA4-7DE0844FF5B9}"/>
          </ac:spMkLst>
        </pc:spChg>
        <pc:spChg chg="add del">
          <ac:chgData name="김 연임" userId="e81099c8-7d68-47a6-9fa6-b6656e7b53e6" providerId="ADAL" clId="{BA8C3041-176B-485A-98F8-07A1F9FA2279}" dt="2019-03-24T09:21:45.756" v="2065"/>
          <ac:spMkLst>
            <pc:docMk/>
            <pc:sldMk cId="2710528908" sldId="931"/>
            <ac:spMk id="32" creationId="{9F99E549-D661-495A-B4C4-09D865459C9F}"/>
          </ac:spMkLst>
        </pc:spChg>
        <pc:spChg chg="add del">
          <ac:chgData name="김 연임" userId="e81099c8-7d68-47a6-9fa6-b6656e7b53e6" providerId="ADAL" clId="{BA8C3041-176B-485A-98F8-07A1F9FA2279}" dt="2019-03-24T09:21:45.756" v="2065"/>
          <ac:spMkLst>
            <pc:docMk/>
            <pc:sldMk cId="2710528908" sldId="931"/>
            <ac:spMk id="33" creationId="{9718A381-4D08-40F1-B771-43E9BF70837F}"/>
          </ac:spMkLst>
        </pc:spChg>
        <pc:spChg chg="add del">
          <ac:chgData name="김 연임" userId="e81099c8-7d68-47a6-9fa6-b6656e7b53e6" providerId="ADAL" clId="{BA8C3041-176B-485A-98F8-07A1F9FA2279}" dt="2019-03-24T09:21:45.756" v="2065"/>
          <ac:spMkLst>
            <pc:docMk/>
            <pc:sldMk cId="2710528908" sldId="931"/>
            <ac:spMk id="35" creationId="{DC7F6888-42FE-481C-A531-9EF6D2D70BB2}"/>
          </ac:spMkLst>
        </pc:spChg>
        <pc:spChg chg="add del">
          <ac:chgData name="김 연임" userId="e81099c8-7d68-47a6-9fa6-b6656e7b53e6" providerId="ADAL" clId="{BA8C3041-176B-485A-98F8-07A1F9FA2279}" dt="2019-03-24T09:21:45.756" v="2065"/>
          <ac:spMkLst>
            <pc:docMk/>
            <pc:sldMk cId="2710528908" sldId="931"/>
            <ac:spMk id="36" creationId="{DFF07F00-4451-48E7-83C9-5E9358ADDE88}"/>
          </ac:spMkLst>
        </pc:spChg>
        <pc:spChg chg="add del">
          <ac:chgData name="김 연임" userId="e81099c8-7d68-47a6-9fa6-b6656e7b53e6" providerId="ADAL" clId="{BA8C3041-176B-485A-98F8-07A1F9FA2279}" dt="2019-03-24T09:21:45.756" v="2065"/>
          <ac:spMkLst>
            <pc:docMk/>
            <pc:sldMk cId="2710528908" sldId="931"/>
            <ac:spMk id="37" creationId="{5E02CB41-7F87-4C74-B954-90A2FC5B246A}"/>
          </ac:spMkLst>
        </pc:spChg>
        <pc:spChg chg="add del">
          <ac:chgData name="김 연임" userId="e81099c8-7d68-47a6-9fa6-b6656e7b53e6" providerId="ADAL" clId="{BA8C3041-176B-485A-98F8-07A1F9FA2279}" dt="2019-03-24T09:21:45.756" v="2065"/>
          <ac:spMkLst>
            <pc:docMk/>
            <pc:sldMk cId="2710528908" sldId="931"/>
            <ac:spMk id="38" creationId="{6DC760A0-D040-4EBE-B20C-7726A9AF9714}"/>
          </ac:spMkLst>
        </pc:spChg>
        <pc:spChg chg="add del">
          <ac:chgData name="김 연임" userId="e81099c8-7d68-47a6-9fa6-b6656e7b53e6" providerId="ADAL" clId="{BA8C3041-176B-485A-98F8-07A1F9FA2279}" dt="2019-03-24T09:21:45.756" v="2065"/>
          <ac:spMkLst>
            <pc:docMk/>
            <pc:sldMk cId="2710528908" sldId="931"/>
            <ac:spMk id="39" creationId="{9EE4092A-C665-447F-BAF2-7851A1AB735F}"/>
          </ac:spMkLst>
        </pc:spChg>
        <pc:spChg chg="add del">
          <ac:chgData name="김 연임" userId="e81099c8-7d68-47a6-9fa6-b6656e7b53e6" providerId="ADAL" clId="{BA8C3041-176B-485A-98F8-07A1F9FA2279}" dt="2019-03-24T09:21:45.756" v="2065"/>
          <ac:spMkLst>
            <pc:docMk/>
            <pc:sldMk cId="2710528908" sldId="931"/>
            <ac:spMk id="40" creationId="{834B80EF-04A4-4BC0-B2D0-AE5F4AEE3CCA}"/>
          </ac:spMkLst>
        </pc:spChg>
        <pc:spChg chg="add del">
          <ac:chgData name="김 연임" userId="e81099c8-7d68-47a6-9fa6-b6656e7b53e6" providerId="ADAL" clId="{BA8C3041-176B-485A-98F8-07A1F9FA2279}" dt="2019-03-24T09:21:45.756" v="2065"/>
          <ac:spMkLst>
            <pc:docMk/>
            <pc:sldMk cId="2710528908" sldId="931"/>
            <ac:spMk id="41" creationId="{9598037E-DABB-4A78-A3D4-89C8450282D5}"/>
          </ac:spMkLst>
        </pc:spChg>
        <pc:spChg chg="add del">
          <ac:chgData name="김 연임" userId="e81099c8-7d68-47a6-9fa6-b6656e7b53e6" providerId="ADAL" clId="{BA8C3041-176B-485A-98F8-07A1F9FA2279}" dt="2019-03-24T09:21:45.756" v="2065"/>
          <ac:spMkLst>
            <pc:docMk/>
            <pc:sldMk cId="2710528908" sldId="931"/>
            <ac:spMk id="42" creationId="{906BE33C-5FC7-4DDB-ABC6-AF3CAAEA7E96}"/>
          </ac:spMkLst>
        </pc:spChg>
        <pc:spChg chg="add del">
          <ac:chgData name="김 연임" userId="e81099c8-7d68-47a6-9fa6-b6656e7b53e6" providerId="ADAL" clId="{BA8C3041-176B-485A-98F8-07A1F9FA2279}" dt="2019-03-24T09:21:45.756" v="2065"/>
          <ac:spMkLst>
            <pc:docMk/>
            <pc:sldMk cId="2710528908" sldId="931"/>
            <ac:spMk id="43" creationId="{9646505D-30AB-4D40-A496-15E2F0DAC7E1}"/>
          </ac:spMkLst>
        </pc:spChg>
        <pc:spChg chg="add del">
          <ac:chgData name="김 연임" userId="e81099c8-7d68-47a6-9fa6-b6656e7b53e6" providerId="ADAL" clId="{BA8C3041-176B-485A-98F8-07A1F9FA2279}" dt="2019-03-24T09:21:45.756" v="2065"/>
          <ac:spMkLst>
            <pc:docMk/>
            <pc:sldMk cId="2710528908" sldId="931"/>
            <ac:spMk id="44" creationId="{C30F5A02-DCE0-45C0-B82D-E467D646F182}"/>
          </ac:spMkLst>
        </pc:spChg>
        <pc:spChg chg="add del">
          <ac:chgData name="김 연임" userId="e81099c8-7d68-47a6-9fa6-b6656e7b53e6" providerId="ADAL" clId="{BA8C3041-176B-485A-98F8-07A1F9FA2279}" dt="2019-03-24T09:21:45.756" v="2065"/>
          <ac:spMkLst>
            <pc:docMk/>
            <pc:sldMk cId="2710528908" sldId="931"/>
            <ac:spMk id="45" creationId="{C68C8085-D029-4CB6-9A6A-9012F53A7411}"/>
          </ac:spMkLst>
        </pc:spChg>
        <pc:spChg chg="add del">
          <ac:chgData name="김 연임" userId="e81099c8-7d68-47a6-9fa6-b6656e7b53e6" providerId="ADAL" clId="{BA8C3041-176B-485A-98F8-07A1F9FA2279}" dt="2019-03-24T09:21:45.756" v="2065"/>
          <ac:spMkLst>
            <pc:docMk/>
            <pc:sldMk cId="2710528908" sldId="931"/>
            <ac:spMk id="46" creationId="{33DFAEEA-569D-4513-851E-4F59F899DB0B}"/>
          </ac:spMkLst>
        </pc:spChg>
        <pc:spChg chg="add del">
          <ac:chgData name="김 연임" userId="e81099c8-7d68-47a6-9fa6-b6656e7b53e6" providerId="ADAL" clId="{BA8C3041-176B-485A-98F8-07A1F9FA2279}" dt="2019-03-24T09:21:45.756" v="2065"/>
          <ac:spMkLst>
            <pc:docMk/>
            <pc:sldMk cId="2710528908" sldId="931"/>
            <ac:spMk id="47" creationId="{81EAF6F2-BF1C-4ED2-ABB2-0429C2B81249}"/>
          </ac:spMkLst>
        </pc:spChg>
        <pc:spChg chg="add del">
          <ac:chgData name="김 연임" userId="e81099c8-7d68-47a6-9fa6-b6656e7b53e6" providerId="ADAL" clId="{BA8C3041-176B-485A-98F8-07A1F9FA2279}" dt="2019-03-24T09:21:45.756" v="2065"/>
          <ac:spMkLst>
            <pc:docMk/>
            <pc:sldMk cId="2710528908" sldId="931"/>
            <ac:spMk id="48" creationId="{A71625F9-4207-414A-9F4A-D5FB37DEEE13}"/>
          </ac:spMkLst>
        </pc:spChg>
        <pc:spChg chg="add del">
          <ac:chgData name="김 연임" userId="e81099c8-7d68-47a6-9fa6-b6656e7b53e6" providerId="ADAL" clId="{BA8C3041-176B-485A-98F8-07A1F9FA2279}" dt="2019-03-24T09:21:45.756" v="2065"/>
          <ac:spMkLst>
            <pc:docMk/>
            <pc:sldMk cId="2710528908" sldId="931"/>
            <ac:spMk id="49" creationId="{C1BE993A-5E1C-4A70-993A-BD37429E01DD}"/>
          </ac:spMkLst>
        </pc:spChg>
        <pc:spChg chg="add del">
          <ac:chgData name="김 연임" userId="e81099c8-7d68-47a6-9fa6-b6656e7b53e6" providerId="ADAL" clId="{BA8C3041-176B-485A-98F8-07A1F9FA2279}" dt="2019-03-24T09:21:45.756" v="2065"/>
          <ac:spMkLst>
            <pc:docMk/>
            <pc:sldMk cId="2710528908" sldId="931"/>
            <ac:spMk id="50" creationId="{4013EC72-2EC1-4F45-99D7-754507F76A5A}"/>
          </ac:spMkLst>
        </pc:spChg>
        <pc:spChg chg="add del">
          <ac:chgData name="김 연임" userId="e81099c8-7d68-47a6-9fa6-b6656e7b53e6" providerId="ADAL" clId="{BA8C3041-176B-485A-98F8-07A1F9FA2279}" dt="2019-03-24T09:21:45.756" v="2065"/>
          <ac:spMkLst>
            <pc:docMk/>
            <pc:sldMk cId="2710528908" sldId="931"/>
            <ac:spMk id="51" creationId="{51013437-53D5-480C-A828-21C6EA285091}"/>
          </ac:spMkLst>
        </pc:spChg>
        <pc:spChg chg="add">
          <ac:chgData name="김 연임" userId="e81099c8-7d68-47a6-9fa6-b6656e7b53e6" providerId="ADAL" clId="{BA8C3041-176B-485A-98F8-07A1F9FA2279}" dt="2019-03-24T09:21:48.362" v="2067"/>
          <ac:spMkLst>
            <pc:docMk/>
            <pc:sldMk cId="2710528908" sldId="931"/>
            <ac:spMk id="52" creationId="{CE27B0F5-9DA4-49D7-A28F-BE43804E223D}"/>
          </ac:spMkLst>
        </pc:spChg>
        <pc:spChg chg="add">
          <ac:chgData name="김 연임" userId="e81099c8-7d68-47a6-9fa6-b6656e7b53e6" providerId="ADAL" clId="{BA8C3041-176B-485A-98F8-07A1F9FA2279}" dt="2019-03-24T09:21:48.362" v="2067"/>
          <ac:spMkLst>
            <pc:docMk/>
            <pc:sldMk cId="2710528908" sldId="931"/>
            <ac:spMk id="58" creationId="{A2BD5AC0-709C-4395-B306-19651197DF2E}"/>
          </ac:spMkLst>
        </pc:spChg>
        <pc:spChg chg="add">
          <ac:chgData name="김 연임" userId="e81099c8-7d68-47a6-9fa6-b6656e7b53e6" providerId="ADAL" clId="{BA8C3041-176B-485A-98F8-07A1F9FA2279}" dt="2019-03-24T09:21:48.362" v="2067"/>
          <ac:spMkLst>
            <pc:docMk/>
            <pc:sldMk cId="2710528908" sldId="931"/>
            <ac:spMk id="60" creationId="{EA5B1453-869D-46FA-9E34-54CDDE7EF1E7}"/>
          </ac:spMkLst>
        </pc:spChg>
        <pc:spChg chg="add">
          <ac:chgData name="김 연임" userId="e81099c8-7d68-47a6-9fa6-b6656e7b53e6" providerId="ADAL" clId="{BA8C3041-176B-485A-98F8-07A1F9FA2279}" dt="2019-03-24T09:21:48.362" v="2067"/>
          <ac:spMkLst>
            <pc:docMk/>
            <pc:sldMk cId="2710528908" sldId="931"/>
            <ac:spMk id="61" creationId="{297FD2AC-E882-4626-8BF1-365EC383640F}"/>
          </ac:spMkLst>
        </pc:spChg>
        <pc:spChg chg="add">
          <ac:chgData name="김 연임" userId="e81099c8-7d68-47a6-9fa6-b6656e7b53e6" providerId="ADAL" clId="{BA8C3041-176B-485A-98F8-07A1F9FA2279}" dt="2019-03-24T09:21:48.362" v="2067"/>
          <ac:spMkLst>
            <pc:docMk/>
            <pc:sldMk cId="2710528908" sldId="931"/>
            <ac:spMk id="62" creationId="{2DDC92E8-9345-4B0E-8A37-E035851242D9}"/>
          </ac:spMkLst>
        </pc:spChg>
        <pc:spChg chg="add">
          <ac:chgData name="김 연임" userId="e81099c8-7d68-47a6-9fa6-b6656e7b53e6" providerId="ADAL" clId="{BA8C3041-176B-485A-98F8-07A1F9FA2279}" dt="2019-03-24T09:21:48.362" v="2067"/>
          <ac:spMkLst>
            <pc:docMk/>
            <pc:sldMk cId="2710528908" sldId="931"/>
            <ac:spMk id="63" creationId="{3F045142-9E17-423B-AC23-5ED53EE77DBD}"/>
          </ac:spMkLst>
        </pc:spChg>
        <pc:spChg chg="add">
          <ac:chgData name="김 연임" userId="e81099c8-7d68-47a6-9fa6-b6656e7b53e6" providerId="ADAL" clId="{BA8C3041-176B-485A-98F8-07A1F9FA2279}" dt="2019-03-24T09:21:48.362" v="2067"/>
          <ac:spMkLst>
            <pc:docMk/>
            <pc:sldMk cId="2710528908" sldId="931"/>
            <ac:spMk id="64" creationId="{27303AC8-0AE6-44C4-B07B-137C1A4B6382}"/>
          </ac:spMkLst>
        </pc:spChg>
        <pc:spChg chg="add">
          <ac:chgData name="김 연임" userId="e81099c8-7d68-47a6-9fa6-b6656e7b53e6" providerId="ADAL" clId="{BA8C3041-176B-485A-98F8-07A1F9FA2279}" dt="2019-03-24T09:21:48.362" v="2067"/>
          <ac:spMkLst>
            <pc:docMk/>
            <pc:sldMk cId="2710528908" sldId="931"/>
            <ac:spMk id="65" creationId="{CBDB5392-49EF-450B-8168-DFCC1755B961}"/>
          </ac:spMkLst>
        </pc:spChg>
        <pc:spChg chg="add">
          <ac:chgData name="김 연임" userId="e81099c8-7d68-47a6-9fa6-b6656e7b53e6" providerId="ADAL" clId="{BA8C3041-176B-485A-98F8-07A1F9FA2279}" dt="2019-03-24T09:21:48.362" v="2067"/>
          <ac:spMkLst>
            <pc:docMk/>
            <pc:sldMk cId="2710528908" sldId="931"/>
            <ac:spMk id="66" creationId="{F5991D15-62B2-45DE-A54F-00FBE30267BE}"/>
          </ac:spMkLst>
        </pc:spChg>
        <pc:spChg chg="add">
          <ac:chgData name="김 연임" userId="e81099c8-7d68-47a6-9fa6-b6656e7b53e6" providerId="ADAL" clId="{BA8C3041-176B-485A-98F8-07A1F9FA2279}" dt="2019-03-24T09:21:48.362" v="2067"/>
          <ac:spMkLst>
            <pc:docMk/>
            <pc:sldMk cId="2710528908" sldId="931"/>
            <ac:spMk id="67" creationId="{969AB7AC-8568-4C43-B69C-BD9E7DC36701}"/>
          </ac:spMkLst>
        </pc:spChg>
        <pc:spChg chg="add">
          <ac:chgData name="김 연임" userId="e81099c8-7d68-47a6-9fa6-b6656e7b53e6" providerId="ADAL" clId="{BA8C3041-176B-485A-98F8-07A1F9FA2279}" dt="2019-03-24T09:21:48.362" v="2067"/>
          <ac:spMkLst>
            <pc:docMk/>
            <pc:sldMk cId="2710528908" sldId="931"/>
            <ac:spMk id="68" creationId="{FB067D23-D0A1-4673-9F7C-70EB19EC23B4}"/>
          </ac:spMkLst>
        </pc:spChg>
        <pc:spChg chg="add">
          <ac:chgData name="김 연임" userId="e81099c8-7d68-47a6-9fa6-b6656e7b53e6" providerId="ADAL" clId="{BA8C3041-176B-485A-98F8-07A1F9FA2279}" dt="2019-03-24T09:21:48.362" v="2067"/>
          <ac:spMkLst>
            <pc:docMk/>
            <pc:sldMk cId="2710528908" sldId="931"/>
            <ac:spMk id="69" creationId="{3889C327-8948-4008-8433-A8A7C2934562}"/>
          </ac:spMkLst>
        </pc:spChg>
        <pc:spChg chg="add">
          <ac:chgData name="김 연임" userId="e81099c8-7d68-47a6-9fa6-b6656e7b53e6" providerId="ADAL" clId="{BA8C3041-176B-485A-98F8-07A1F9FA2279}" dt="2019-03-24T09:21:48.362" v="2067"/>
          <ac:spMkLst>
            <pc:docMk/>
            <pc:sldMk cId="2710528908" sldId="931"/>
            <ac:spMk id="70" creationId="{D6804091-F2C2-4177-936E-477DEBE8639C}"/>
          </ac:spMkLst>
        </pc:spChg>
        <pc:spChg chg="add">
          <ac:chgData name="김 연임" userId="e81099c8-7d68-47a6-9fa6-b6656e7b53e6" providerId="ADAL" clId="{BA8C3041-176B-485A-98F8-07A1F9FA2279}" dt="2019-03-24T09:21:48.362" v="2067"/>
          <ac:spMkLst>
            <pc:docMk/>
            <pc:sldMk cId="2710528908" sldId="931"/>
            <ac:spMk id="71" creationId="{1A511566-97C0-4F20-B454-A1C920CF7354}"/>
          </ac:spMkLst>
        </pc:spChg>
        <pc:spChg chg="add">
          <ac:chgData name="김 연임" userId="e81099c8-7d68-47a6-9fa6-b6656e7b53e6" providerId="ADAL" clId="{BA8C3041-176B-485A-98F8-07A1F9FA2279}" dt="2019-03-24T09:21:48.362" v="2067"/>
          <ac:spMkLst>
            <pc:docMk/>
            <pc:sldMk cId="2710528908" sldId="931"/>
            <ac:spMk id="72" creationId="{255EE379-A3B8-4E6E-BAF3-B5244EBEF580}"/>
          </ac:spMkLst>
        </pc:spChg>
        <pc:spChg chg="add del">
          <ac:chgData name="김 연임" userId="e81099c8-7d68-47a6-9fa6-b6656e7b53e6" providerId="ADAL" clId="{BA8C3041-176B-485A-98F8-07A1F9FA2279}" dt="2019-03-24T09:22:11.123" v="2078" actId="478"/>
          <ac:spMkLst>
            <pc:docMk/>
            <pc:sldMk cId="2710528908" sldId="931"/>
            <ac:spMk id="73" creationId="{AF30CF94-054A-427D-BA68-48D0E5E72AC6}"/>
          </ac:spMkLst>
        </pc:spChg>
        <pc:spChg chg="add del">
          <ac:chgData name="김 연임" userId="e81099c8-7d68-47a6-9fa6-b6656e7b53e6" providerId="ADAL" clId="{BA8C3041-176B-485A-98F8-07A1F9FA2279}" dt="2019-03-24T09:22:10.724" v="2077" actId="478"/>
          <ac:spMkLst>
            <pc:docMk/>
            <pc:sldMk cId="2710528908" sldId="931"/>
            <ac:spMk id="74" creationId="{D62AD0F4-734D-4EA8-8940-7BDA94AED63A}"/>
          </ac:spMkLst>
        </pc:spChg>
        <pc:spChg chg="add del">
          <ac:chgData name="김 연임" userId="e81099c8-7d68-47a6-9fa6-b6656e7b53e6" providerId="ADAL" clId="{BA8C3041-176B-485A-98F8-07A1F9FA2279}" dt="2019-03-24T09:22:10.354" v="2076" actId="478"/>
          <ac:spMkLst>
            <pc:docMk/>
            <pc:sldMk cId="2710528908" sldId="931"/>
            <ac:spMk id="75" creationId="{AD280A5F-FCA5-4348-90B5-DD6B4B8EBBB0}"/>
          </ac:spMkLst>
        </pc:spChg>
        <pc:spChg chg="add del">
          <ac:chgData name="김 연임" userId="e81099c8-7d68-47a6-9fa6-b6656e7b53e6" providerId="ADAL" clId="{BA8C3041-176B-485A-98F8-07A1F9FA2279}" dt="2019-03-24T09:22:11.621" v="2079" actId="478"/>
          <ac:spMkLst>
            <pc:docMk/>
            <pc:sldMk cId="2710528908" sldId="931"/>
            <ac:spMk id="76" creationId="{4DCBE50A-D22C-46F9-B6DF-A47E5CD55B4D}"/>
          </ac:spMkLst>
        </pc:spChg>
        <pc:spChg chg="del">
          <ac:chgData name="김 연임" userId="e81099c8-7d68-47a6-9fa6-b6656e7b53e6" providerId="ADAL" clId="{BA8C3041-176B-485A-98F8-07A1F9FA2279}" dt="2019-03-24T09:21:47.939" v="2066" actId="478"/>
          <ac:spMkLst>
            <pc:docMk/>
            <pc:sldMk cId="2710528908" sldId="931"/>
            <ac:spMk id="122" creationId="{473F98F0-1CB5-F649-A48F-6EA1E894E77E}"/>
          </ac:spMkLst>
        </pc:spChg>
        <pc:spChg chg="del">
          <ac:chgData name="김 연임" userId="e81099c8-7d68-47a6-9fa6-b6656e7b53e6" providerId="ADAL" clId="{BA8C3041-176B-485A-98F8-07A1F9FA2279}" dt="2019-03-24T09:21:47.939" v="2066" actId="478"/>
          <ac:spMkLst>
            <pc:docMk/>
            <pc:sldMk cId="2710528908" sldId="931"/>
            <ac:spMk id="127" creationId="{797B48A4-B02D-124E-A990-106B1380C5B0}"/>
          </ac:spMkLst>
        </pc:spChg>
        <pc:spChg chg="del">
          <ac:chgData name="김 연임" userId="e81099c8-7d68-47a6-9fa6-b6656e7b53e6" providerId="ADAL" clId="{BA8C3041-176B-485A-98F8-07A1F9FA2279}" dt="2019-03-24T09:21:47.939" v="2066" actId="478"/>
          <ac:spMkLst>
            <pc:docMk/>
            <pc:sldMk cId="2710528908" sldId="931"/>
            <ac:spMk id="128" creationId="{78EB4A90-0CE2-654D-A2F5-03257CDDC09D}"/>
          </ac:spMkLst>
        </pc:spChg>
        <pc:spChg chg="del">
          <ac:chgData name="김 연임" userId="e81099c8-7d68-47a6-9fa6-b6656e7b53e6" providerId="ADAL" clId="{BA8C3041-176B-485A-98F8-07A1F9FA2279}" dt="2019-03-24T09:21:47.939" v="2066" actId="478"/>
          <ac:spMkLst>
            <pc:docMk/>
            <pc:sldMk cId="2710528908" sldId="931"/>
            <ac:spMk id="129" creationId="{7D56C710-6E45-174C-B474-CC3BB7AF2E93}"/>
          </ac:spMkLst>
        </pc:spChg>
        <pc:spChg chg="del">
          <ac:chgData name="김 연임" userId="e81099c8-7d68-47a6-9fa6-b6656e7b53e6" providerId="ADAL" clId="{BA8C3041-176B-485A-98F8-07A1F9FA2279}" dt="2019-03-24T09:21:47.939" v="2066" actId="478"/>
          <ac:spMkLst>
            <pc:docMk/>
            <pc:sldMk cId="2710528908" sldId="931"/>
            <ac:spMk id="130" creationId="{2D660F7D-5E8E-B840-96D1-989F2213EEDB}"/>
          </ac:spMkLst>
        </pc:spChg>
        <pc:spChg chg="del">
          <ac:chgData name="김 연임" userId="e81099c8-7d68-47a6-9fa6-b6656e7b53e6" providerId="ADAL" clId="{BA8C3041-176B-485A-98F8-07A1F9FA2279}" dt="2019-03-24T09:21:47.939" v="2066" actId="478"/>
          <ac:spMkLst>
            <pc:docMk/>
            <pc:sldMk cId="2710528908" sldId="931"/>
            <ac:spMk id="132" creationId="{39FDBCC9-D54E-AF49-B409-C809EAA84493}"/>
          </ac:spMkLst>
        </pc:spChg>
        <pc:spChg chg="del">
          <ac:chgData name="김 연임" userId="e81099c8-7d68-47a6-9fa6-b6656e7b53e6" providerId="ADAL" clId="{BA8C3041-176B-485A-98F8-07A1F9FA2279}" dt="2019-03-24T09:21:47.939" v="2066" actId="478"/>
          <ac:spMkLst>
            <pc:docMk/>
            <pc:sldMk cId="2710528908" sldId="931"/>
            <ac:spMk id="133" creationId="{61085B1B-8303-454D-9FD4-230265325113}"/>
          </ac:spMkLst>
        </pc:spChg>
        <pc:spChg chg="del">
          <ac:chgData name="김 연임" userId="e81099c8-7d68-47a6-9fa6-b6656e7b53e6" providerId="ADAL" clId="{BA8C3041-176B-485A-98F8-07A1F9FA2279}" dt="2019-03-24T09:21:47.939" v="2066" actId="478"/>
          <ac:spMkLst>
            <pc:docMk/>
            <pc:sldMk cId="2710528908" sldId="931"/>
            <ac:spMk id="134" creationId="{30F16FD7-E531-0D41-92BB-C5C079B98F8B}"/>
          </ac:spMkLst>
        </pc:spChg>
        <pc:spChg chg="del">
          <ac:chgData name="김 연임" userId="e81099c8-7d68-47a6-9fa6-b6656e7b53e6" providerId="ADAL" clId="{BA8C3041-176B-485A-98F8-07A1F9FA2279}" dt="2019-03-24T09:21:47.939" v="2066" actId="478"/>
          <ac:spMkLst>
            <pc:docMk/>
            <pc:sldMk cId="2710528908" sldId="931"/>
            <ac:spMk id="135" creationId="{7477B21C-9677-2E49-8141-90FA0D20CB99}"/>
          </ac:spMkLst>
        </pc:spChg>
        <pc:spChg chg="del">
          <ac:chgData name="김 연임" userId="e81099c8-7d68-47a6-9fa6-b6656e7b53e6" providerId="ADAL" clId="{BA8C3041-176B-485A-98F8-07A1F9FA2279}" dt="2019-03-24T09:21:47.939" v="2066" actId="478"/>
          <ac:spMkLst>
            <pc:docMk/>
            <pc:sldMk cId="2710528908" sldId="931"/>
            <ac:spMk id="136" creationId="{D3007E17-F76A-7C41-9228-B0B5F82B6F9E}"/>
          </ac:spMkLst>
        </pc:spChg>
        <pc:spChg chg="del">
          <ac:chgData name="김 연임" userId="e81099c8-7d68-47a6-9fa6-b6656e7b53e6" providerId="ADAL" clId="{BA8C3041-176B-485A-98F8-07A1F9FA2279}" dt="2019-03-24T09:21:47.939" v="2066" actId="478"/>
          <ac:spMkLst>
            <pc:docMk/>
            <pc:sldMk cId="2710528908" sldId="931"/>
            <ac:spMk id="137" creationId="{9961C4FF-B43D-004E-91A9-67EBA9F5030C}"/>
          </ac:spMkLst>
        </pc:spChg>
        <pc:spChg chg="mod">
          <ac:chgData name="김 연임" userId="e81099c8-7d68-47a6-9fa6-b6656e7b53e6" providerId="ADAL" clId="{BA8C3041-176B-485A-98F8-07A1F9FA2279}" dt="2019-03-24T09:21:54.322" v="2069" actId="27636"/>
          <ac:spMkLst>
            <pc:docMk/>
            <pc:sldMk cId="2710528908" sldId="931"/>
            <ac:spMk id="237" creationId="{00000000-0000-0000-0000-000000000000}"/>
          </ac:spMkLst>
        </pc:spChg>
        <pc:graphicFrameChg chg="del">
          <ac:chgData name="김 연임" userId="e81099c8-7d68-47a6-9fa6-b6656e7b53e6" providerId="ADAL" clId="{BA8C3041-176B-485A-98F8-07A1F9FA2279}" dt="2019-03-24T09:21:47.939" v="2066" actId="478"/>
          <ac:graphicFrameMkLst>
            <pc:docMk/>
            <pc:sldMk cId="2710528908" sldId="931"/>
            <ac:graphicFrameMk id="11" creationId="{928CB41F-4CEB-7C46-A170-0FDD97C9C49A}"/>
          </ac:graphicFrameMkLst>
        </pc:graphicFrameChg>
        <pc:graphicFrameChg chg="add del">
          <ac:chgData name="김 연임" userId="e81099c8-7d68-47a6-9fa6-b6656e7b53e6" providerId="ADAL" clId="{BA8C3041-176B-485A-98F8-07A1F9FA2279}" dt="2019-03-24T09:21:45.756" v="2065"/>
          <ac:graphicFrameMkLst>
            <pc:docMk/>
            <pc:sldMk cId="2710528908" sldId="931"/>
            <ac:graphicFrameMk id="34" creationId="{1E5A9342-8043-4F2C-BD4E-E362646A168F}"/>
          </ac:graphicFrameMkLst>
        </pc:graphicFrameChg>
        <pc:graphicFrameChg chg="add">
          <ac:chgData name="김 연임" userId="e81099c8-7d68-47a6-9fa6-b6656e7b53e6" providerId="ADAL" clId="{BA8C3041-176B-485A-98F8-07A1F9FA2279}" dt="2019-03-24T09:21:48.362" v="2067"/>
          <ac:graphicFrameMkLst>
            <pc:docMk/>
            <pc:sldMk cId="2710528908" sldId="931"/>
            <ac:graphicFrameMk id="59" creationId="{E2105794-462B-4480-8982-D317EF38EBF7}"/>
          </ac:graphicFrameMkLst>
        </pc:graphicFrameChg>
      </pc:sldChg>
      <pc:sldChg chg="modSp">
        <pc:chgData name="김 연임" userId="e81099c8-7d68-47a6-9fa6-b6656e7b53e6" providerId="ADAL" clId="{BA8C3041-176B-485A-98F8-07A1F9FA2279}" dt="2019-04-29T13:58:09.191" v="13743" actId="20577"/>
        <pc:sldMkLst>
          <pc:docMk/>
          <pc:sldMk cId="1358562687" sldId="933"/>
        </pc:sldMkLst>
        <pc:spChg chg="mod">
          <ac:chgData name="김 연임" userId="e81099c8-7d68-47a6-9fa6-b6656e7b53e6" providerId="ADAL" clId="{BA8C3041-176B-485A-98F8-07A1F9FA2279}" dt="2019-04-29T13:58:09.191" v="13743" actId="20577"/>
          <ac:spMkLst>
            <pc:docMk/>
            <pc:sldMk cId="1358562687" sldId="933"/>
            <ac:spMk id="187" creationId="{F30B3590-5641-9943-A135-3B3CDE5DA096}"/>
          </ac:spMkLst>
        </pc:spChg>
      </pc:sldChg>
      <pc:sldChg chg="addSp modSp">
        <pc:chgData name="김 연임" userId="e81099c8-7d68-47a6-9fa6-b6656e7b53e6" providerId="ADAL" clId="{BA8C3041-176B-485A-98F8-07A1F9FA2279}" dt="2019-03-24T12:26:23.546" v="2303" actId="20577"/>
        <pc:sldMkLst>
          <pc:docMk/>
          <pc:sldMk cId="2496810407" sldId="939"/>
        </pc:sldMkLst>
        <pc:spChg chg="add mod">
          <ac:chgData name="김 연임" userId="e81099c8-7d68-47a6-9fa6-b6656e7b53e6" providerId="ADAL" clId="{BA8C3041-176B-485A-98F8-07A1F9FA2279}" dt="2019-03-24T12:26:23.546" v="2303" actId="20577"/>
          <ac:spMkLst>
            <pc:docMk/>
            <pc:sldMk cId="2496810407" sldId="939"/>
            <ac:spMk id="125" creationId="{E4CF9331-2217-4101-8D8B-96BDE3020543}"/>
          </ac:spMkLst>
        </pc:spChg>
      </pc:sldChg>
      <pc:sldChg chg="addSp modSp ord">
        <pc:chgData name="김 연임" userId="e81099c8-7d68-47a6-9fa6-b6656e7b53e6" providerId="ADAL" clId="{BA8C3041-176B-485A-98F8-07A1F9FA2279}" dt="2019-03-24T12:25:27.845" v="2241" actId="113"/>
        <pc:sldMkLst>
          <pc:docMk/>
          <pc:sldMk cId="2944254855" sldId="940"/>
        </pc:sldMkLst>
        <pc:spChg chg="add mod">
          <ac:chgData name="김 연임" userId="e81099c8-7d68-47a6-9fa6-b6656e7b53e6" providerId="ADAL" clId="{BA8C3041-176B-485A-98F8-07A1F9FA2279}" dt="2019-03-24T12:25:27.845" v="2241" actId="113"/>
          <ac:spMkLst>
            <pc:docMk/>
            <pc:sldMk cId="2944254855" sldId="940"/>
            <ac:spMk id="45" creationId="{CCC581A7-652D-4C8C-9949-FCD92BC2B75D}"/>
          </ac:spMkLst>
        </pc:spChg>
      </pc:sldChg>
      <pc:sldChg chg="modSp">
        <pc:chgData name="김 연임" userId="e81099c8-7d68-47a6-9fa6-b6656e7b53e6" providerId="ADAL" clId="{BA8C3041-176B-485A-98F8-07A1F9FA2279}" dt="2019-03-24T07:30:22.616" v="906"/>
        <pc:sldMkLst>
          <pc:docMk/>
          <pc:sldMk cId="4160336589" sldId="941"/>
        </pc:sldMkLst>
        <pc:spChg chg="mod">
          <ac:chgData name="김 연임" userId="e81099c8-7d68-47a6-9fa6-b6656e7b53e6" providerId="ADAL" clId="{BA8C3041-176B-485A-98F8-07A1F9FA2279}" dt="2019-03-24T07:30:22.616" v="906"/>
          <ac:spMkLst>
            <pc:docMk/>
            <pc:sldMk cId="4160336589" sldId="941"/>
            <ac:spMk id="2" creationId="{00000000-0000-0000-0000-000000000000}"/>
          </ac:spMkLst>
        </pc:spChg>
      </pc:sldChg>
      <pc:sldChg chg="modSp">
        <pc:chgData name="김 연임" userId="e81099c8-7d68-47a6-9fa6-b6656e7b53e6" providerId="ADAL" clId="{BA8C3041-176B-485A-98F8-07A1F9FA2279}" dt="2019-03-24T07:30:41.133" v="908"/>
        <pc:sldMkLst>
          <pc:docMk/>
          <pc:sldMk cId="4216725656" sldId="942"/>
        </pc:sldMkLst>
        <pc:spChg chg="mod">
          <ac:chgData name="김 연임" userId="e81099c8-7d68-47a6-9fa6-b6656e7b53e6" providerId="ADAL" clId="{BA8C3041-176B-485A-98F8-07A1F9FA2279}" dt="2019-03-24T07:30:41.133" v="908"/>
          <ac:spMkLst>
            <pc:docMk/>
            <pc:sldMk cId="4216725656" sldId="942"/>
            <ac:spMk id="2" creationId="{00000000-0000-0000-0000-000000000000}"/>
          </ac:spMkLst>
        </pc:spChg>
      </pc:sldChg>
      <pc:sldChg chg="addSp delSp modSp ord">
        <pc:chgData name="김 연임" userId="e81099c8-7d68-47a6-9fa6-b6656e7b53e6" providerId="ADAL" clId="{BA8C3041-176B-485A-98F8-07A1F9FA2279}" dt="2019-04-29T14:20:18.084" v="13910"/>
        <pc:sldMkLst>
          <pc:docMk/>
          <pc:sldMk cId="3109861816" sldId="945"/>
        </pc:sldMkLst>
        <pc:spChg chg="mod">
          <ac:chgData name="김 연임" userId="e81099c8-7d68-47a6-9fa6-b6656e7b53e6" providerId="ADAL" clId="{BA8C3041-176B-485A-98F8-07A1F9FA2279}" dt="2019-04-29T14:20:09.195" v="13908" actId="27636"/>
          <ac:spMkLst>
            <pc:docMk/>
            <pc:sldMk cId="3109861816" sldId="945"/>
            <ac:spMk id="17" creationId="{00000000-0000-0000-0000-000000000000}"/>
          </ac:spMkLst>
        </pc:spChg>
        <pc:spChg chg="del">
          <ac:chgData name="김 연임" userId="e81099c8-7d68-47a6-9fa6-b6656e7b53e6" providerId="ADAL" clId="{BA8C3041-176B-485A-98F8-07A1F9FA2279}" dt="2019-03-24T12:22:05.022" v="2197" actId="478"/>
          <ac:spMkLst>
            <pc:docMk/>
            <pc:sldMk cId="3109861816" sldId="945"/>
            <ac:spMk id="61" creationId="{CAFAF09C-49A2-1B43-8FDF-6BCEFA6C1C61}"/>
          </ac:spMkLst>
        </pc:spChg>
        <pc:spChg chg="del">
          <ac:chgData name="김 연임" userId="e81099c8-7d68-47a6-9fa6-b6656e7b53e6" providerId="ADAL" clId="{BA8C3041-176B-485A-98F8-07A1F9FA2279}" dt="2019-03-24T12:22:05.022" v="2197" actId="478"/>
          <ac:spMkLst>
            <pc:docMk/>
            <pc:sldMk cId="3109861816" sldId="945"/>
            <ac:spMk id="62" creationId="{8B3CDE75-3D11-404B-89CC-F2C6BD2D433A}"/>
          </ac:spMkLst>
        </pc:spChg>
        <pc:spChg chg="del">
          <ac:chgData name="김 연임" userId="e81099c8-7d68-47a6-9fa6-b6656e7b53e6" providerId="ADAL" clId="{BA8C3041-176B-485A-98F8-07A1F9FA2279}" dt="2019-03-24T12:22:05.022" v="2197" actId="478"/>
          <ac:spMkLst>
            <pc:docMk/>
            <pc:sldMk cId="3109861816" sldId="945"/>
            <ac:spMk id="63" creationId="{FEADAC19-8B85-E44E-90E1-63C76198BFA7}"/>
          </ac:spMkLst>
        </pc:spChg>
        <pc:spChg chg="add del">
          <ac:chgData name="김 연임" userId="e81099c8-7d68-47a6-9fa6-b6656e7b53e6" providerId="ADAL" clId="{BA8C3041-176B-485A-98F8-07A1F9FA2279}" dt="2019-04-29T14:20:17.609" v="13909" actId="478"/>
          <ac:spMkLst>
            <pc:docMk/>
            <pc:sldMk cId="3109861816" sldId="945"/>
            <ac:spMk id="74" creationId="{6842EB6F-92B2-406B-ACB0-C3C18A93C753}"/>
          </ac:spMkLst>
        </pc:spChg>
        <pc:spChg chg="add del mod">
          <ac:chgData name="김 연임" userId="e81099c8-7d68-47a6-9fa6-b6656e7b53e6" providerId="ADAL" clId="{BA8C3041-176B-485A-98F8-07A1F9FA2279}" dt="2019-04-29T14:20:17.609" v="13909" actId="478"/>
          <ac:spMkLst>
            <pc:docMk/>
            <pc:sldMk cId="3109861816" sldId="945"/>
            <ac:spMk id="80" creationId="{F1742EFE-7265-41EC-A8D6-7E30C596E544}"/>
          </ac:spMkLst>
        </pc:spChg>
        <pc:spChg chg="add del">
          <ac:chgData name="김 연임" userId="e81099c8-7d68-47a6-9fa6-b6656e7b53e6" providerId="ADAL" clId="{BA8C3041-176B-485A-98F8-07A1F9FA2279}" dt="2019-04-29T14:20:17.609" v="13909" actId="478"/>
          <ac:spMkLst>
            <pc:docMk/>
            <pc:sldMk cId="3109861816" sldId="945"/>
            <ac:spMk id="82" creationId="{3D7F4DBF-775E-4630-8E1A-32D0EC89431C}"/>
          </ac:spMkLst>
        </pc:spChg>
        <pc:spChg chg="add del">
          <ac:chgData name="김 연임" userId="e81099c8-7d68-47a6-9fa6-b6656e7b53e6" providerId="ADAL" clId="{BA8C3041-176B-485A-98F8-07A1F9FA2279}" dt="2019-04-29T14:20:17.609" v="13909" actId="478"/>
          <ac:spMkLst>
            <pc:docMk/>
            <pc:sldMk cId="3109861816" sldId="945"/>
            <ac:spMk id="83" creationId="{C25A740D-7C66-4D51-81E6-D95A51F82398}"/>
          </ac:spMkLst>
        </pc:spChg>
        <pc:spChg chg="add del">
          <ac:chgData name="김 연임" userId="e81099c8-7d68-47a6-9fa6-b6656e7b53e6" providerId="ADAL" clId="{BA8C3041-176B-485A-98F8-07A1F9FA2279}" dt="2019-04-29T14:20:17.609" v="13909" actId="478"/>
          <ac:spMkLst>
            <pc:docMk/>
            <pc:sldMk cId="3109861816" sldId="945"/>
            <ac:spMk id="84" creationId="{B8F77140-E41F-46E5-9F37-80FE51DDF555}"/>
          </ac:spMkLst>
        </pc:spChg>
        <pc:spChg chg="add del">
          <ac:chgData name="김 연임" userId="e81099c8-7d68-47a6-9fa6-b6656e7b53e6" providerId="ADAL" clId="{BA8C3041-176B-485A-98F8-07A1F9FA2279}" dt="2019-04-29T14:20:17.609" v="13909" actId="478"/>
          <ac:spMkLst>
            <pc:docMk/>
            <pc:sldMk cId="3109861816" sldId="945"/>
            <ac:spMk id="85" creationId="{8D76014C-81F5-4EC5-9E03-6B81D747A45D}"/>
          </ac:spMkLst>
        </pc:spChg>
        <pc:spChg chg="add del">
          <ac:chgData name="김 연임" userId="e81099c8-7d68-47a6-9fa6-b6656e7b53e6" providerId="ADAL" clId="{BA8C3041-176B-485A-98F8-07A1F9FA2279}" dt="2019-04-29T14:20:17.609" v="13909" actId="478"/>
          <ac:spMkLst>
            <pc:docMk/>
            <pc:sldMk cId="3109861816" sldId="945"/>
            <ac:spMk id="86" creationId="{3555E439-669A-41B5-B510-E16175A0978A}"/>
          </ac:spMkLst>
        </pc:spChg>
        <pc:spChg chg="add del mod">
          <ac:chgData name="김 연임" userId="e81099c8-7d68-47a6-9fa6-b6656e7b53e6" providerId="ADAL" clId="{BA8C3041-176B-485A-98F8-07A1F9FA2279}" dt="2019-04-29T14:20:17.609" v="13909" actId="478"/>
          <ac:spMkLst>
            <pc:docMk/>
            <pc:sldMk cId="3109861816" sldId="945"/>
            <ac:spMk id="89" creationId="{0F91A256-6637-4386-ACC1-5747102A47CE}"/>
          </ac:spMkLst>
        </pc:spChg>
        <pc:spChg chg="add del mod">
          <ac:chgData name="김 연임" userId="e81099c8-7d68-47a6-9fa6-b6656e7b53e6" providerId="ADAL" clId="{BA8C3041-176B-485A-98F8-07A1F9FA2279}" dt="2019-04-29T14:20:17.609" v="13909" actId="478"/>
          <ac:spMkLst>
            <pc:docMk/>
            <pc:sldMk cId="3109861816" sldId="945"/>
            <ac:spMk id="90" creationId="{4B9FDCFC-92A9-476F-9B77-9D94C3BBC8DC}"/>
          </ac:spMkLst>
        </pc:spChg>
        <pc:spChg chg="add del">
          <ac:chgData name="김 연임" userId="e81099c8-7d68-47a6-9fa6-b6656e7b53e6" providerId="ADAL" clId="{BA8C3041-176B-485A-98F8-07A1F9FA2279}" dt="2019-04-29T14:20:17.609" v="13909" actId="478"/>
          <ac:spMkLst>
            <pc:docMk/>
            <pc:sldMk cId="3109861816" sldId="945"/>
            <ac:spMk id="91" creationId="{1A24A2A4-F5C4-40C8-8AA8-640EEF171AFE}"/>
          </ac:spMkLst>
        </pc:spChg>
        <pc:spChg chg="add del">
          <ac:chgData name="김 연임" userId="e81099c8-7d68-47a6-9fa6-b6656e7b53e6" providerId="ADAL" clId="{BA8C3041-176B-485A-98F8-07A1F9FA2279}" dt="2019-04-29T14:20:17.609" v="13909" actId="478"/>
          <ac:spMkLst>
            <pc:docMk/>
            <pc:sldMk cId="3109861816" sldId="945"/>
            <ac:spMk id="92" creationId="{9A82F524-0728-42A1-9667-98A9F3BDC22E}"/>
          </ac:spMkLst>
        </pc:spChg>
        <pc:spChg chg="add del">
          <ac:chgData name="김 연임" userId="e81099c8-7d68-47a6-9fa6-b6656e7b53e6" providerId="ADAL" clId="{BA8C3041-176B-485A-98F8-07A1F9FA2279}" dt="2019-04-29T14:20:17.609" v="13909" actId="478"/>
          <ac:spMkLst>
            <pc:docMk/>
            <pc:sldMk cId="3109861816" sldId="945"/>
            <ac:spMk id="93" creationId="{A617B8AD-D221-400E-8196-875D96100EA9}"/>
          </ac:spMkLst>
        </pc:spChg>
        <pc:spChg chg="add del mod">
          <ac:chgData name="김 연임" userId="e81099c8-7d68-47a6-9fa6-b6656e7b53e6" providerId="ADAL" clId="{BA8C3041-176B-485A-98F8-07A1F9FA2279}" dt="2019-04-29T14:20:17.609" v="13909" actId="478"/>
          <ac:spMkLst>
            <pc:docMk/>
            <pc:sldMk cId="3109861816" sldId="945"/>
            <ac:spMk id="94" creationId="{42345D21-0C8E-4327-A94B-1B88E5291471}"/>
          </ac:spMkLst>
        </pc:spChg>
        <pc:spChg chg="add del">
          <ac:chgData name="김 연임" userId="e81099c8-7d68-47a6-9fa6-b6656e7b53e6" providerId="ADAL" clId="{BA8C3041-176B-485A-98F8-07A1F9FA2279}" dt="2019-04-29T14:20:17.609" v="13909" actId="478"/>
          <ac:spMkLst>
            <pc:docMk/>
            <pc:sldMk cId="3109861816" sldId="945"/>
            <ac:spMk id="95" creationId="{B7C6C58F-C929-44BA-BA75-457450E1B660}"/>
          </ac:spMkLst>
        </pc:spChg>
        <pc:spChg chg="add mod">
          <ac:chgData name="김 연임" userId="e81099c8-7d68-47a6-9fa6-b6656e7b53e6" providerId="ADAL" clId="{BA8C3041-176B-485A-98F8-07A1F9FA2279}" dt="2019-03-28T08:58:34.848" v="3083" actId="20577"/>
          <ac:spMkLst>
            <pc:docMk/>
            <pc:sldMk cId="3109861816" sldId="945"/>
            <ac:spMk id="96" creationId="{F770BAFD-48ED-4391-A2E6-5B1104D26D7A}"/>
          </ac:spMkLst>
        </pc:spChg>
        <pc:spChg chg="add del mod">
          <ac:chgData name="김 연임" userId="e81099c8-7d68-47a6-9fa6-b6656e7b53e6" providerId="ADAL" clId="{BA8C3041-176B-485A-98F8-07A1F9FA2279}" dt="2019-04-29T14:20:17.609" v="13909" actId="478"/>
          <ac:spMkLst>
            <pc:docMk/>
            <pc:sldMk cId="3109861816" sldId="945"/>
            <ac:spMk id="97" creationId="{7E3A3E0E-8DBE-4127-9313-9B1DAE4EA8A3}"/>
          </ac:spMkLst>
        </pc:spChg>
        <pc:spChg chg="add">
          <ac:chgData name="김 연임" userId="e81099c8-7d68-47a6-9fa6-b6656e7b53e6" providerId="ADAL" clId="{BA8C3041-176B-485A-98F8-07A1F9FA2279}" dt="2019-04-29T14:20:03.668" v="13906"/>
          <ac:spMkLst>
            <pc:docMk/>
            <pc:sldMk cId="3109861816" sldId="945"/>
            <ac:spMk id="98" creationId="{38FD0152-C1E8-4DDD-A288-4A417D2379BB}"/>
          </ac:spMkLst>
        </pc:spChg>
        <pc:spChg chg="add">
          <ac:chgData name="김 연임" userId="e81099c8-7d68-47a6-9fa6-b6656e7b53e6" providerId="ADAL" clId="{BA8C3041-176B-485A-98F8-07A1F9FA2279}" dt="2019-04-29T14:20:18.084" v="13910"/>
          <ac:spMkLst>
            <pc:docMk/>
            <pc:sldMk cId="3109861816" sldId="945"/>
            <ac:spMk id="108" creationId="{3BA27AAE-FE82-4B43-BD6A-C992A31A2E60}"/>
          </ac:spMkLst>
        </pc:spChg>
        <pc:spChg chg="add">
          <ac:chgData name="김 연임" userId="e81099c8-7d68-47a6-9fa6-b6656e7b53e6" providerId="ADAL" clId="{BA8C3041-176B-485A-98F8-07A1F9FA2279}" dt="2019-04-29T14:20:18.084" v="13910"/>
          <ac:spMkLst>
            <pc:docMk/>
            <pc:sldMk cId="3109861816" sldId="945"/>
            <ac:spMk id="114" creationId="{D86B1AFF-8D9B-4F7B-976E-771CB3818839}"/>
          </ac:spMkLst>
        </pc:spChg>
        <pc:spChg chg="add">
          <ac:chgData name="김 연임" userId="e81099c8-7d68-47a6-9fa6-b6656e7b53e6" providerId="ADAL" clId="{BA8C3041-176B-485A-98F8-07A1F9FA2279}" dt="2019-04-29T14:20:18.084" v="13910"/>
          <ac:spMkLst>
            <pc:docMk/>
            <pc:sldMk cId="3109861816" sldId="945"/>
            <ac:spMk id="117" creationId="{246FA5EA-DF57-4891-B8A1-CA8832BD8F00}"/>
          </ac:spMkLst>
        </pc:spChg>
        <pc:spChg chg="add">
          <ac:chgData name="김 연임" userId="e81099c8-7d68-47a6-9fa6-b6656e7b53e6" providerId="ADAL" clId="{BA8C3041-176B-485A-98F8-07A1F9FA2279}" dt="2019-04-29T14:20:18.084" v="13910"/>
          <ac:spMkLst>
            <pc:docMk/>
            <pc:sldMk cId="3109861816" sldId="945"/>
            <ac:spMk id="118" creationId="{4F21FD58-CE51-42A1-A73D-9BB247CF9F49}"/>
          </ac:spMkLst>
        </pc:spChg>
        <pc:spChg chg="add">
          <ac:chgData name="김 연임" userId="e81099c8-7d68-47a6-9fa6-b6656e7b53e6" providerId="ADAL" clId="{BA8C3041-176B-485A-98F8-07A1F9FA2279}" dt="2019-04-29T14:20:18.084" v="13910"/>
          <ac:spMkLst>
            <pc:docMk/>
            <pc:sldMk cId="3109861816" sldId="945"/>
            <ac:spMk id="119" creationId="{94C48DDA-5418-453B-A2A3-4FDCA40E2B32}"/>
          </ac:spMkLst>
        </pc:spChg>
        <pc:spChg chg="add">
          <ac:chgData name="김 연임" userId="e81099c8-7d68-47a6-9fa6-b6656e7b53e6" providerId="ADAL" clId="{BA8C3041-176B-485A-98F8-07A1F9FA2279}" dt="2019-04-29T14:20:18.084" v="13910"/>
          <ac:spMkLst>
            <pc:docMk/>
            <pc:sldMk cId="3109861816" sldId="945"/>
            <ac:spMk id="120" creationId="{965E93F3-7ADD-4195-9004-DA2BE856A17D}"/>
          </ac:spMkLst>
        </pc:spChg>
        <pc:spChg chg="add">
          <ac:chgData name="김 연임" userId="e81099c8-7d68-47a6-9fa6-b6656e7b53e6" providerId="ADAL" clId="{BA8C3041-176B-485A-98F8-07A1F9FA2279}" dt="2019-04-29T14:20:18.084" v="13910"/>
          <ac:spMkLst>
            <pc:docMk/>
            <pc:sldMk cId="3109861816" sldId="945"/>
            <ac:spMk id="123" creationId="{E5855340-216C-4F1E-AEC2-E6535E861CB6}"/>
          </ac:spMkLst>
        </pc:spChg>
        <pc:spChg chg="mod">
          <ac:chgData name="김 연임" userId="e81099c8-7d68-47a6-9fa6-b6656e7b53e6" providerId="ADAL" clId="{BA8C3041-176B-485A-98F8-07A1F9FA2279}" dt="2019-03-24T12:22:42.003" v="2217" actId="20577"/>
          <ac:spMkLst>
            <pc:docMk/>
            <pc:sldMk cId="3109861816" sldId="945"/>
            <ac:spMk id="126" creationId="{243B1F9F-6344-E049-9568-79ED63B9CC88}"/>
          </ac:spMkLst>
        </pc:spChg>
        <pc:spChg chg="add">
          <ac:chgData name="김 연임" userId="e81099c8-7d68-47a6-9fa6-b6656e7b53e6" providerId="ADAL" clId="{BA8C3041-176B-485A-98F8-07A1F9FA2279}" dt="2019-04-29T14:20:18.084" v="13910"/>
          <ac:spMkLst>
            <pc:docMk/>
            <pc:sldMk cId="3109861816" sldId="945"/>
            <ac:spMk id="129" creationId="{67A9BD64-5D35-432B-8706-C95CC00CA85F}"/>
          </ac:spMkLst>
        </pc:spChg>
        <pc:spChg chg="add">
          <ac:chgData name="김 연임" userId="e81099c8-7d68-47a6-9fa6-b6656e7b53e6" providerId="ADAL" clId="{BA8C3041-176B-485A-98F8-07A1F9FA2279}" dt="2019-04-29T14:20:18.084" v="13910"/>
          <ac:spMkLst>
            <pc:docMk/>
            <pc:sldMk cId="3109861816" sldId="945"/>
            <ac:spMk id="130" creationId="{089A6B1B-6FDA-44BE-B0D9-D6FBC17AEF2D}"/>
          </ac:spMkLst>
        </pc:spChg>
        <pc:spChg chg="add">
          <ac:chgData name="김 연임" userId="e81099c8-7d68-47a6-9fa6-b6656e7b53e6" providerId="ADAL" clId="{BA8C3041-176B-485A-98F8-07A1F9FA2279}" dt="2019-04-29T14:20:18.084" v="13910"/>
          <ac:spMkLst>
            <pc:docMk/>
            <pc:sldMk cId="3109861816" sldId="945"/>
            <ac:spMk id="131" creationId="{11468648-A646-417E-85A5-3348B0D5BD79}"/>
          </ac:spMkLst>
        </pc:spChg>
        <pc:spChg chg="add">
          <ac:chgData name="김 연임" userId="e81099c8-7d68-47a6-9fa6-b6656e7b53e6" providerId="ADAL" clId="{BA8C3041-176B-485A-98F8-07A1F9FA2279}" dt="2019-04-29T14:20:18.084" v="13910"/>
          <ac:spMkLst>
            <pc:docMk/>
            <pc:sldMk cId="3109861816" sldId="945"/>
            <ac:spMk id="132" creationId="{B056F49B-C199-4F4B-B50C-163893D45552}"/>
          </ac:spMkLst>
        </pc:spChg>
        <pc:spChg chg="add">
          <ac:chgData name="김 연임" userId="e81099c8-7d68-47a6-9fa6-b6656e7b53e6" providerId="ADAL" clId="{BA8C3041-176B-485A-98F8-07A1F9FA2279}" dt="2019-04-29T14:20:18.084" v="13910"/>
          <ac:spMkLst>
            <pc:docMk/>
            <pc:sldMk cId="3109861816" sldId="945"/>
            <ac:spMk id="133" creationId="{BB1DC0AF-1030-4FCD-9FB5-9FA394C7D0CF}"/>
          </ac:spMkLst>
        </pc:spChg>
        <pc:spChg chg="add">
          <ac:chgData name="김 연임" userId="e81099c8-7d68-47a6-9fa6-b6656e7b53e6" providerId="ADAL" clId="{BA8C3041-176B-485A-98F8-07A1F9FA2279}" dt="2019-04-29T14:20:18.084" v="13910"/>
          <ac:spMkLst>
            <pc:docMk/>
            <pc:sldMk cId="3109861816" sldId="945"/>
            <ac:spMk id="134" creationId="{9AF33D3C-153F-499F-99CA-073F5D94EAED}"/>
          </ac:spMkLst>
        </pc:spChg>
        <pc:spChg chg="add">
          <ac:chgData name="김 연임" userId="e81099c8-7d68-47a6-9fa6-b6656e7b53e6" providerId="ADAL" clId="{BA8C3041-176B-485A-98F8-07A1F9FA2279}" dt="2019-04-29T14:20:18.084" v="13910"/>
          <ac:spMkLst>
            <pc:docMk/>
            <pc:sldMk cId="3109861816" sldId="945"/>
            <ac:spMk id="145" creationId="{29C414F8-E426-4369-8D7A-16A2D93936F5}"/>
          </ac:spMkLst>
        </pc:spChg>
        <pc:spChg chg="add">
          <ac:chgData name="김 연임" userId="e81099c8-7d68-47a6-9fa6-b6656e7b53e6" providerId="ADAL" clId="{BA8C3041-176B-485A-98F8-07A1F9FA2279}" dt="2019-04-29T14:20:18.084" v="13910"/>
          <ac:spMkLst>
            <pc:docMk/>
            <pc:sldMk cId="3109861816" sldId="945"/>
            <ac:spMk id="146" creationId="{CD7629DB-CE85-4FED-B28F-FE9CFEC5B679}"/>
          </ac:spMkLst>
        </pc:spChg>
        <pc:spChg chg="add">
          <ac:chgData name="김 연임" userId="e81099c8-7d68-47a6-9fa6-b6656e7b53e6" providerId="ADAL" clId="{BA8C3041-176B-485A-98F8-07A1F9FA2279}" dt="2019-04-29T14:20:18.084" v="13910"/>
          <ac:spMkLst>
            <pc:docMk/>
            <pc:sldMk cId="3109861816" sldId="945"/>
            <ac:spMk id="147" creationId="{D3CB90AB-A482-406A-9110-EB2316CD82D6}"/>
          </ac:spMkLst>
        </pc:spChg>
        <pc:spChg chg="add">
          <ac:chgData name="김 연임" userId="e81099c8-7d68-47a6-9fa6-b6656e7b53e6" providerId="ADAL" clId="{BA8C3041-176B-485A-98F8-07A1F9FA2279}" dt="2019-04-29T14:20:18.084" v="13910"/>
          <ac:spMkLst>
            <pc:docMk/>
            <pc:sldMk cId="3109861816" sldId="945"/>
            <ac:spMk id="148" creationId="{7EC8DF7A-FF60-4685-8A2B-1C6AB7841353}"/>
          </ac:spMkLst>
        </pc:spChg>
        <pc:spChg chg="add">
          <ac:chgData name="김 연임" userId="e81099c8-7d68-47a6-9fa6-b6656e7b53e6" providerId="ADAL" clId="{BA8C3041-176B-485A-98F8-07A1F9FA2279}" dt="2019-04-29T14:20:18.084" v="13910"/>
          <ac:spMkLst>
            <pc:docMk/>
            <pc:sldMk cId="3109861816" sldId="945"/>
            <ac:spMk id="149" creationId="{BC951B47-07B1-48AC-B37C-A50625058722}"/>
          </ac:spMkLst>
        </pc:spChg>
        <pc:spChg chg="add">
          <ac:chgData name="김 연임" userId="e81099c8-7d68-47a6-9fa6-b6656e7b53e6" providerId="ADAL" clId="{BA8C3041-176B-485A-98F8-07A1F9FA2279}" dt="2019-04-29T14:20:18.084" v="13910"/>
          <ac:spMkLst>
            <pc:docMk/>
            <pc:sldMk cId="3109861816" sldId="945"/>
            <ac:spMk id="151" creationId="{1C19A41F-6DB2-4BC2-85B5-B75A6EFF1332}"/>
          </ac:spMkLst>
        </pc:spChg>
        <pc:spChg chg="del">
          <ac:chgData name="김 연임" userId="e81099c8-7d68-47a6-9fa6-b6656e7b53e6" providerId="ADAL" clId="{BA8C3041-176B-485A-98F8-07A1F9FA2279}" dt="2019-03-24T12:22:05.022" v="2197" actId="478"/>
          <ac:spMkLst>
            <pc:docMk/>
            <pc:sldMk cId="3109861816" sldId="945"/>
            <ac:spMk id="152" creationId="{6F7E888C-5554-DF47-9C9E-CB3C00C693DB}"/>
          </ac:spMkLst>
        </pc:spChg>
        <pc:spChg chg="add">
          <ac:chgData name="김 연임" userId="e81099c8-7d68-47a6-9fa6-b6656e7b53e6" providerId="ADAL" clId="{BA8C3041-176B-485A-98F8-07A1F9FA2279}" dt="2019-04-29T14:20:18.084" v="13910"/>
          <ac:spMkLst>
            <pc:docMk/>
            <pc:sldMk cId="3109861816" sldId="945"/>
            <ac:spMk id="153" creationId="{780A17E6-1CE6-44B5-A3C7-EF92CE0F4BC3}"/>
          </ac:spMkLst>
        </pc:spChg>
        <pc:spChg chg="del">
          <ac:chgData name="김 연임" userId="e81099c8-7d68-47a6-9fa6-b6656e7b53e6" providerId="ADAL" clId="{BA8C3041-176B-485A-98F8-07A1F9FA2279}" dt="2019-03-24T12:22:05.022" v="2197" actId="478"/>
          <ac:spMkLst>
            <pc:docMk/>
            <pc:sldMk cId="3109861816" sldId="945"/>
            <ac:spMk id="159" creationId="{8D212BC7-D461-0F40-8C3B-B7C9A6ACD6E6}"/>
          </ac:spMkLst>
        </pc:spChg>
        <pc:spChg chg="del">
          <ac:chgData name="김 연임" userId="e81099c8-7d68-47a6-9fa6-b6656e7b53e6" providerId="ADAL" clId="{BA8C3041-176B-485A-98F8-07A1F9FA2279}" dt="2019-03-24T12:22:05.022" v="2197" actId="478"/>
          <ac:spMkLst>
            <pc:docMk/>
            <pc:sldMk cId="3109861816" sldId="945"/>
            <ac:spMk id="160" creationId="{FE0E5773-FB04-1546-BF55-6BD19CC6A9F6}"/>
          </ac:spMkLst>
        </pc:spChg>
        <pc:spChg chg="mod">
          <ac:chgData name="김 연임" userId="e81099c8-7d68-47a6-9fa6-b6656e7b53e6" providerId="ADAL" clId="{BA8C3041-176B-485A-98F8-07A1F9FA2279}" dt="2019-03-24T12:22:43.003" v="2219" actId="20577"/>
          <ac:spMkLst>
            <pc:docMk/>
            <pc:sldMk cId="3109861816" sldId="945"/>
            <ac:spMk id="211" creationId="{8BA9FF00-6BD4-E54A-83E6-8892CBB9A507}"/>
          </ac:spMkLst>
        </pc:spChg>
        <pc:spChg chg="mod">
          <ac:chgData name="김 연임" userId="e81099c8-7d68-47a6-9fa6-b6656e7b53e6" providerId="ADAL" clId="{BA8C3041-176B-485A-98F8-07A1F9FA2279}" dt="2019-03-24T12:22:41.143" v="2215" actId="20577"/>
          <ac:spMkLst>
            <pc:docMk/>
            <pc:sldMk cId="3109861816" sldId="945"/>
            <ac:spMk id="231" creationId="{00000000-0000-0000-0000-000000000000}"/>
          </ac:spMkLst>
        </pc:spChg>
        <pc:spChg chg="del">
          <ac:chgData name="김 연임" userId="e81099c8-7d68-47a6-9fa6-b6656e7b53e6" providerId="ADAL" clId="{BA8C3041-176B-485A-98F8-07A1F9FA2279}" dt="2019-03-24T12:22:05.022" v="2197" actId="478"/>
          <ac:spMkLst>
            <pc:docMk/>
            <pc:sldMk cId="3109861816" sldId="945"/>
            <ac:spMk id="236" creationId="{90CEAC0E-E559-BD48-A11C-5222E6DE5EB2}"/>
          </ac:spMkLst>
        </pc:spChg>
        <pc:spChg chg="del">
          <ac:chgData name="김 연임" userId="e81099c8-7d68-47a6-9fa6-b6656e7b53e6" providerId="ADAL" clId="{BA8C3041-176B-485A-98F8-07A1F9FA2279}" dt="2019-03-24T12:22:05.022" v="2197" actId="478"/>
          <ac:spMkLst>
            <pc:docMk/>
            <pc:sldMk cId="3109861816" sldId="945"/>
            <ac:spMk id="237" creationId="{4CB882D6-07F9-9D48-BD7C-1F987EC1633A}"/>
          </ac:spMkLst>
        </pc:spChg>
        <pc:grpChg chg="add del">
          <ac:chgData name="김 연임" userId="e81099c8-7d68-47a6-9fa6-b6656e7b53e6" providerId="ADAL" clId="{BA8C3041-176B-485A-98F8-07A1F9FA2279}" dt="2019-04-29T14:20:17.609" v="13909" actId="478"/>
          <ac:grpSpMkLst>
            <pc:docMk/>
            <pc:sldMk cId="3109861816" sldId="945"/>
            <ac:grpSpMk id="66" creationId="{72298D97-8FCC-4154-8B90-3EF220F7472D}"/>
          </ac:grpSpMkLst>
        </pc:grpChg>
        <pc:grpChg chg="add del">
          <ac:chgData name="김 연임" userId="e81099c8-7d68-47a6-9fa6-b6656e7b53e6" providerId="ADAL" clId="{BA8C3041-176B-485A-98F8-07A1F9FA2279}" dt="2019-04-29T14:20:17.609" v="13909" actId="478"/>
          <ac:grpSpMkLst>
            <pc:docMk/>
            <pc:sldMk cId="3109861816" sldId="945"/>
            <ac:grpSpMk id="70" creationId="{A731B992-B4DC-4393-90A2-D7DCBD80E877}"/>
          </ac:grpSpMkLst>
        </pc:grpChg>
        <pc:grpChg chg="add del">
          <ac:chgData name="김 연임" userId="e81099c8-7d68-47a6-9fa6-b6656e7b53e6" providerId="ADAL" clId="{BA8C3041-176B-485A-98F8-07A1F9FA2279}" dt="2019-04-29T14:20:17.609" v="13909" actId="478"/>
          <ac:grpSpMkLst>
            <pc:docMk/>
            <pc:sldMk cId="3109861816" sldId="945"/>
            <ac:grpSpMk id="76" creationId="{6B3B6328-33E9-4FF9-8D9C-742873F6C140}"/>
          </ac:grpSpMkLst>
        </pc:grpChg>
        <pc:grpChg chg="add">
          <ac:chgData name="김 연임" userId="e81099c8-7d68-47a6-9fa6-b6656e7b53e6" providerId="ADAL" clId="{BA8C3041-176B-485A-98F8-07A1F9FA2279}" dt="2019-04-29T14:20:18.084" v="13910"/>
          <ac:grpSpMkLst>
            <pc:docMk/>
            <pc:sldMk cId="3109861816" sldId="945"/>
            <ac:grpSpMk id="99" creationId="{FEFA35F4-7D42-42A2-8ED8-D33461D1186E}"/>
          </ac:grpSpMkLst>
        </pc:grpChg>
        <pc:grpChg chg="add">
          <ac:chgData name="김 연임" userId="e81099c8-7d68-47a6-9fa6-b6656e7b53e6" providerId="ADAL" clId="{BA8C3041-176B-485A-98F8-07A1F9FA2279}" dt="2019-04-29T14:20:18.084" v="13910"/>
          <ac:grpSpMkLst>
            <pc:docMk/>
            <pc:sldMk cId="3109861816" sldId="945"/>
            <ac:grpSpMk id="103" creationId="{E5B6E23E-481B-41E0-A7AA-D7996728168E}"/>
          </ac:grpSpMkLst>
        </pc:grpChg>
        <pc:grpChg chg="add">
          <ac:chgData name="김 연임" userId="e81099c8-7d68-47a6-9fa6-b6656e7b53e6" providerId="ADAL" clId="{BA8C3041-176B-485A-98F8-07A1F9FA2279}" dt="2019-04-29T14:20:18.084" v="13910"/>
          <ac:grpSpMkLst>
            <pc:docMk/>
            <pc:sldMk cId="3109861816" sldId="945"/>
            <ac:grpSpMk id="110" creationId="{1CA3218F-5C9E-4F5F-AC15-C2CD62B96877}"/>
          </ac:grpSpMkLst>
        </pc:grpChg>
        <pc:grpChg chg="del">
          <ac:chgData name="김 연임" userId="e81099c8-7d68-47a6-9fa6-b6656e7b53e6" providerId="ADAL" clId="{BA8C3041-176B-485A-98F8-07A1F9FA2279}" dt="2019-03-24T12:22:05.022" v="2197" actId="478"/>
          <ac:grpSpMkLst>
            <pc:docMk/>
            <pc:sldMk cId="3109861816" sldId="945"/>
            <ac:grpSpMk id="145" creationId="{D15B3A40-7CFF-5E4A-A2FD-5FD847F442D4}"/>
          </ac:grpSpMkLst>
        </pc:grpChg>
        <pc:grpChg chg="del">
          <ac:chgData name="김 연임" userId="e81099c8-7d68-47a6-9fa6-b6656e7b53e6" providerId="ADAL" clId="{BA8C3041-176B-485A-98F8-07A1F9FA2279}" dt="2019-03-24T12:22:05.022" v="2197" actId="478"/>
          <ac:grpSpMkLst>
            <pc:docMk/>
            <pc:sldMk cId="3109861816" sldId="945"/>
            <ac:grpSpMk id="155" creationId="{3E1A5D19-C4E0-FC4C-BB35-2A87A0345EDA}"/>
          </ac:grpSpMkLst>
        </pc:grpChg>
        <pc:grpChg chg="del">
          <ac:chgData name="김 연임" userId="e81099c8-7d68-47a6-9fa6-b6656e7b53e6" providerId="ADAL" clId="{BA8C3041-176B-485A-98F8-07A1F9FA2279}" dt="2019-03-24T12:22:05.022" v="2197" actId="478"/>
          <ac:grpSpMkLst>
            <pc:docMk/>
            <pc:sldMk cId="3109861816" sldId="945"/>
            <ac:grpSpMk id="230" creationId="{76255151-0233-DF45-97E3-05701C3FD49B}"/>
          </ac:grpSpMkLst>
        </pc:grpChg>
        <pc:picChg chg="add">
          <ac:chgData name="김 연임" userId="e81099c8-7d68-47a6-9fa6-b6656e7b53e6" providerId="ADAL" clId="{BA8C3041-176B-485A-98F8-07A1F9FA2279}" dt="2019-04-29T14:20:18.084" v="13910"/>
          <ac:picMkLst>
            <pc:docMk/>
            <pc:sldMk cId="3109861816" sldId="945"/>
            <ac:picMk id="152" creationId="{82E808D2-01EB-4778-96A3-C5A733E4E217}"/>
          </ac:picMkLst>
        </pc:picChg>
        <pc:cxnChg chg="add del">
          <ac:chgData name="김 연임" userId="e81099c8-7d68-47a6-9fa6-b6656e7b53e6" providerId="ADAL" clId="{BA8C3041-176B-485A-98F8-07A1F9FA2279}" dt="2019-04-29T14:20:17.609" v="13909" actId="478"/>
          <ac:cxnSpMkLst>
            <pc:docMk/>
            <pc:sldMk cId="3109861816" sldId="945"/>
            <ac:cxnSpMk id="75" creationId="{058964AC-906A-4D06-9914-7AB4489DE355}"/>
          </ac:cxnSpMkLst>
        </pc:cxnChg>
        <pc:cxnChg chg="add del">
          <ac:chgData name="김 연임" userId="e81099c8-7d68-47a6-9fa6-b6656e7b53e6" providerId="ADAL" clId="{BA8C3041-176B-485A-98F8-07A1F9FA2279}" dt="2019-04-29T14:20:17.609" v="13909" actId="478"/>
          <ac:cxnSpMkLst>
            <pc:docMk/>
            <pc:sldMk cId="3109861816" sldId="945"/>
            <ac:cxnSpMk id="81" creationId="{BE4DE380-FAF8-4B87-88FB-D904C21D5F98}"/>
          </ac:cxnSpMkLst>
        </pc:cxnChg>
        <pc:cxnChg chg="add del">
          <ac:chgData name="김 연임" userId="e81099c8-7d68-47a6-9fa6-b6656e7b53e6" providerId="ADAL" clId="{BA8C3041-176B-485A-98F8-07A1F9FA2279}" dt="2019-04-29T14:20:17.609" v="13909" actId="478"/>
          <ac:cxnSpMkLst>
            <pc:docMk/>
            <pc:sldMk cId="3109861816" sldId="945"/>
            <ac:cxnSpMk id="87" creationId="{3C856BE8-B10F-4AD2-A95E-A8882E7F50B8}"/>
          </ac:cxnSpMkLst>
        </pc:cxnChg>
        <pc:cxnChg chg="add del">
          <ac:chgData name="김 연임" userId="e81099c8-7d68-47a6-9fa6-b6656e7b53e6" providerId="ADAL" clId="{BA8C3041-176B-485A-98F8-07A1F9FA2279}" dt="2019-04-29T14:20:17.609" v="13909" actId="478"/>
          <ac:cxnSpMkLst>
            <pc:docMk/>
            <pc:sldMk cId="3109861816" sldId="945"/>
            <ac:cxnSpMk id="88" creationId="{D8683C94-EAA1-4121-BC96-A867CE3D1E8B}"/>
          </ac:cxnSpMkLst>
        </pc:cxnChg>
        <pc:cxnChg chg="add">
          <ac:chgData name="김 연임" userId="e81099c8-7d68-47a6-9fa6-b6656e7b53e6" providerId="ADAL" clId="{BA8C3041-176B-485A-98F8-07A1F9FA2279}" dt="2019-04-29T14:20:18.084" v="13910"/>
          <ac:cxnSpMkLst>
            <pc:docMk/>
            <pc:sldMk cId="3109861816" sldId="945"/>
            <ac:cxnSpMk id="109" creationId="{85C2951F-A9BB-426D-A257-129D6779B720}"/>
          </ac:cxnSpMkLst>
        </pc:cxnChg>
        <pc:cxnChg chg="add">
          <ac:chgData name="김 연임" userId="e81099c8-7d68-47a6-9fa6-b6656e7b53e6" providerId="ADAL" clId="{BA8C3041-176B-485A-98F8-07A1F9FA2279}" dt="2019-04-29T14:20:18.084" v="13910"/>
          <ac:cxnSpMkLst>
            <pc:docMk/>
            <pc:sldMk cId="3109861816" sldId="945"/>
            <ac:cxnSpMk id="116" creationId="{39F9988D-ECD3-4E03-8294-B305C185A727}"/>
          </ac:cxnSpMkLst>
        </pc:cxnChg>
        <pc:cxnChg chg="add">
          <ac:chgData name="김 연임" userId="e81099c8-7d68-47a6-9fa6-b6656e7b53e6" providerId="ADAL" clId="{BA8C3041-176B-485A-98F8-07A1F9FA2279}" dt="2019-04-29T14:20:18.084" v="13910"/>
          <ac:cxnSpMkLst>
            <pc:docMk/>
            <pc:sldMk cId="3109861816" sldId="945"/>
            <ac:cxnSpMk id="124" creationId="{8A110055-D0DE-4234-B303-1E9BABA189BE}"/>
          </ac:cxnSpMkLst>
        </pc:cxnChg>
        <pc:cxnChg chg="add">
          <ac:chgData name="김 연임" userId="e81099c8-7d68-47a6-9fa6-b6656e7b53e6" providerId="ADAL" clId="{BA8C3041-176B-485A-98F8-07A1F9FA2279}" dt="2019-04-29T14:20:18.084" v="13910"/>
          <ac:cxnSpMkLst>
            <pc:docMk/>
            <pc:sldMk cId="3109861816" sldId="945"/>
            <ac:cxnSpMk id="125" creationId="{F49AEDEA-5AB8-45EA-84F2-4649C251178D}"/>
          </ac:cxnSpMkLst>
        </pc:cxnChg>
        <pc:cxnChg chg="del">
          <ac:chgData name="김 연임" userId="e81099c8-7d68-47a6-9fa6-b6656e7b53e6" providerId="ADAL" clId="{BA8C3041-176B-485A-98F8-07A1F9FA2279}" dt="2019-03-24T12:22:05.022" v="2197" actId="478"/>
          <ac:cxnSpMkLst>
            <pc:docMk/>
            <pc:sldMk cId="3109861816" sldId="945"/>
            <ac:cxnSpMk id="189" creationId="{672C5748-ED57-A644-B57F-D26E42B71460}"/>
          </ac:cxnSpMkLst>
        </pc:cxnChg>
        <pc:cxnChg chg="del">
          <ac:chgData name="김 연임" userId="e81099c8-7d68-47a6-9fa6-b6656e7b53e6" providerId="ADAL" clId="{BA8C3041-176B-485A-98F8-07A1F9FA2279}" dt="2019-03-24T12:22:05.022" v="2197" actId="478"/>
          <ac:cxnSpMkLst>
            <pc:docMk/>
            <pc:sldMk cId="3109861816" sldId="945"/>
            <ac:cxnSpMk id="238" creationId="{D20B28F9-5DCA-4543-A9AD-13298E78E3A8}"/>
          </ac:cxnSpMkLst>
        </pc:cxnChg>
      </pc:sldChg>
      <pc:sldChg chg="addSp">
        <pc:chgData name="김 연임" userId="e81099c8-7d68-47a6-9fa6-b6656e7b53e6" providerId="ADAL" clId="{BA8C3041-176B-485A-98F8-07A1F9FA2279}" dt="2019-03-05T01:56:59.441" v="31"/>
        <pc:sldMkLst>
          <pc:docMk/>
          <pc:sldMk cId="229924701" sldId="946"/>
        </pc:sldMkLst>
        <pc:spChg chg="add">
          <ac:chgData name="김 연임" userId="e81099c8-7d68-47a6-9fa6-b6656e7b53e6" providerId="ADAL" clId="{BA8C3041-176B-485A-98F8-07A1F9FA2279}" dt="2019-03-05T01:56:56.692" v="28"/>
          <ac:spMkLst>
            <pc:docMk/>
            <pc:sldMk cId="229924701" sldId="946"/>
            <ac:spMk id="78" creationId="{D896505F-E3A4-479D-92F8-C13D166CDD98}"/>
          </ac:spMkLst>
        </pc:spChg>
        <pc:spChg chg="add">
          <ac:chgData name="김 연임" userId="e81099c8-7d68-47a6-9fa6-b6656e7b53e6" providerId="ADAL" clId="{BA8C3041-176B-485A-98F8-07A1F9FA2279}" dt="2019-03-05T01:56:59.441" v="31"/>
          <ac:spMkLst>
            <pc:docMk/>
            <pc:sldMk cId="229924701" sldId="946"/>
            <ac:spMk id="79" creationId="{AF5A3875-0A55-4F82-A75E-CA47DC61B9BF}"/>
          </ac:spMkLst>
        </pc:spChg>
      </pc:sldChg>
      <pc:sldChg chg="addSp modSp">
        <pc:chgData name="김 연임" userId="e81099c8-7d68-47a6-9fa6-b6656e7b53e6" providerId="ADAL" clId="{BA8C3041-176B-485A-98F8-07A1F9FA2279}" dt="2019-03-29T06:17:01.083" v="10541"/>
        <pc:sldMkLst>
          <pc:docMk/>
          <pc:sldMk cId="1266163234" sldId="964"/>
        </pc:sldMkLst>
        <pc:spChg chg="add mod">
          <ac:chgData name="김 연임" userId="e81099c8-7d68-47a6-9fa6-b6656e7b53e6" providerId="ADAL" clId="{BA8C3041-176B-485A-98F8-07A1F9FA2279}" dt="2019-03-29T03:31:56.315" v="6035" actId="20577"/>
          <ac:spMkLst>
            <pc:docMk/>
            <pc:sldMk cId="1266163234" sldId="964"/>
            <ac:spMk id="6" creationId="{99616EF3-0196-42A3-AD6C-B798F7B66426}"/>
          </ac:spMkLst>
        </pc:spChg>
        <pc:spChg chg="add">
          <ac:chgData name="김 연임" userId="e81099c8-7d68-47a6-9fa6-b6656e7b53e6" providerId="ADAL" clId="{BA8C3041-176B-485A-98F8-07A1F9FA2279}" dt="2019-03-29T06:17:01.083" v="10541"/>
          <ac:spMkLst>
            <pc:docMk/>
            <pc:sldMk cId="1266163234" sldId="964"/>
            <ac:spMk id="7" creationId="{04A58EDF-6ACF-4D3B-B3BB-8DDFF6D72B1F}"/>
          </ac:spMkLst>
        </pc:spChg>
        <pc:graphicFrameChg chg="mod modGraphic">
          <ac:chgData name="김 연임" userId="e81099c8-7d68-47a6-9fa6-b6656e7b53e6" providerId="ADAL" clId="{BA8C3041-176B-485A-98F8-07A1F9FA2279}" dt="2019-03-29T05:20:29.438" v="10321" actId="207"/>
          <ac:graphicFrameMkLst>
            <pc:docMk/>
            <pc:sldMk cId="1266163234" sldId="964"/>
            <ac:graphicFrameMk id="8" creationId="{00000000-0000-0000-0000-000000000000}"/>
          </ac:graphicFrameMkLst>
        </pc:graphicFrameChg>
      </pc:sldChg>
      <pc:sldChg chg="addSp delSp modSp">
        <pc:chgData name="김 연임" userId="e81099c8-7d68-47a6-9fa6-b6656e7b53e6" providerId="ADAL" clId="{BA8C3041-176B-485A-98F8-07A1F9FA2279}" dt="2019-04-29T14:03:20.561" v="13791" actId="27636"/>
        <pc:sldMkLst>
          <pc:docMk/>
          <pc:sldMk cId="1176983514" sldId="968"/>
        </pc:sldMkLst>
        <pc:spChg chg="del">
          <ac:chgData name="김 연임" userId="e81099c8-7d68-47a6-9fa6-b6656e7b53e6" providerId="ADAL" clId="{BA8C3041-176B-485A-98F8-07A1F9FA2279}" dt="2019-03-24T06:03:35.657" v="771" actId="478"/>
          <ac:spMkLst>
            <pc:docMk/>
            <pc:sldMk cId="1176983514" sldId="968"/>
            <ac:spMk id="8" creationId="{2F4DC3EF-16B6-9743-A481-8921A79CDE12}"/>
          </ac:spMkLst>
        </pc:spChg>
        <pc:spChg chg="mod">
          <ac:chgData name="김 연임" userId="e81099c8-7d68-47a6-9fa6-b6656e7b53e6" providerId="ADAL" clId="{BA8C3041-176B-485A-98F8-07A1F9FA2279}" dt="2019-04-29T14:03:20.561" v="13791" actId="27636"/>
          <ac:spMkLst>
            <pc:docMk/>
            <pc:sldMk cId="1176983514" sldId="968"/>
            <ac:spMk id="15" creationId="{480C34E9-9D60-1F4A-A266-61B3A22DB093}"/>
          </ac:spMkLst>
        </pc:spChg>
        <pc:spChg chg="del">
          <ac:chgData name="김 연임" userId="e81099c8-7d68-47a6-9fa6-b6656e7b53e6" providerId="ADAL" clId="{BA8C3041-176B-485A-98F8-07A1F9FA2279}" dt="2019-03-24T06:03:35.657" v="771" actId="478"/>
          <ac:spMkLst>
            <pc:docMk/>
            <pc:sldMk cId="1176983514" sldId="968"/>
            <ac:spMk id="16" creationId="{0990F401-EEF2-D440-94BE-72601B8D3F79}"/>
          </ac:spMkLst>
        </pc:spChg>
        <pc:spChg chg="del">
          <ac:chgData name="김 연임" userId="e81099c8-7d68-47a6-9fa6-b6656e7b53e6" providerId="ADAL" clId="{BA8C3041-176B-485A-98F8-07A1F9FA2279}" dt="2019-03-24T06:03:35.657" v="771" actId="478"/>
          <ac:spMkLst>
            <pc:docMk/>
            <pc:sldMk cId="1176983514" sldId="968"/>
            <ac:spMk id="18" creationId="{8923CB46-43EB-0548-B7DB-539E8F15656D}"/>
          </ac:spMkLst>
        </pc:spChg>
        <pc:spChg chg="del">
          <ac:chgData name="김 연임" userId="e81099c8-7d68-47a6-9fa6-b6656e7b53e6" providerId="ADAL" clId="{BA8C3041-176B-485A-98F8-07A1F9FA2279}" dt="2019-03-24T06:03:35.657" v="771" actId="478"/>
          <ac:spMkLst>
            <pc:docMk/>
            <pc:sldMk cId="1176983514" sldId="968"/>
            <ac:spMk id="20" creationId="{C78A9D9F-B8D4-7543-82D9-4A34F71654BC}"/>
          </ac:spMkLst>
        </pc:spChg>
        <pc:spChg chg="del">
          <ac:chgData name="김 연임" userId="e81099c8-7d68-47a6-9fa6-b6656e7b53e6" providerId="ADAL" clId="{BA8C3041-176B-485A-98F8-07A1F9FA2279}" dt="2019-03-24T06:03:35.657" v="771" actId="478"/>
          <ac:spMkLst>
            <pc:docMk/>
            <pc:sldMk cId="1176983514" sldId="968"/>
            <ac:spMk id="47" creationId="{32723CB6-2698-444A-8537-3643D57AE5DC}"/>
          </ac:spMkLst>
        </pc:spChg>
        <pc:spChg chg="del">
          <ac:chgData name="김 연임" userId="e81099c8-7d68-47a6-9fa6-b6656e7b53e6" providerId="ADAL" clId="{BA8C3041-176B-485A-98F8-07A1F9FA2279}" dt="2019-03-24T06:03:35.657" v="771" actId="478"/>
          <ac:spMkLst>
            <pc:docMk/>
            <pc:sldMk cId="1176983514" sldId="968"/>
            <ac:spMk id="75" creationId="{E098EB5B-2A0D-074F-AF2A-A3223F6E1296}"/>
          </ac:spMkLst>
        </pc:spChg>
        <pc:spChg chg="del">
          <ac:chgData name="김 연임" userId="e81099c8-7d68-47a6-9fa6-b6656e7b53e6" providerId="ADAL" clId="{BA8C3041-176B-485A-98F8-07A1F9FA2279}" dt="2019-03-24T06:03:35.657" v="771" actId="478"/>
          <ac:spMkLst>
            <pc:docMk/>
            <pc:sldMk cId="1176983514" sldId="968"/>
            <ac:spMk id="76" creationId="{E8EE6480-979F-9448-8858-FB780EE585D2}"/>
          </ac:spMkLst>
        </pc:spChg>
        <pc:spChg chg="del">
          <ac:chgData name="김 연임" userId="e81099c8-7d68-47a6-9fa6-b6656e7b53e6" providerId="ADAL" clId="{BA8C3041-176B-485A-98F8-07A1F9FA2279}" dt="2019-03-24T06:03:35.657" v="771" actId="478"/>
          <ac:spMkLst>
            <pc:docMk/>
            <pc:sldMk cId="1176983514" sldId="968"/>
            <ac:spMk id="80" creationId="{25C7AE4A-CF32-C84F-A5FB-AD75231BE421}"/>
          </ac:spMkLst>
        </pc:spChg>
        <pc:spChg chg="mod">
          <ac:chgData name="김 연임" userId="e81099c8-7d68-47a6-9fa6-b6656e7b53e6" providerId="ADAL" clId="{BA8C3041-176B-485A-98F8-07A1F9FA2279}" dt="2019-03-24T12:21:04.677" v="2192" actId="1076"/>
          <ac:spMkLst>
            <pc:docMk/>
            <pc:sldMk cId="1176983514" sldId="968"/>
            <ac:spMk id="81" creationId="{CB55877B-4303-B148-AF50-7CF383354C6D}"/>
          </ac:spMkLst>
        </pc:spChg>
        <pc:spChg chg="del">
          <ac:chgData name="김 연임" userId="e81099c8-7d68-47a6-9fa6-b6656e7b53e6" providerId="ADAL" clId="{BA8C3041-176B-485A-98F8-07A1F9FA2279}" dt="2019-03-24T06:03:42.492" v="773" actId="478"/>
          <ac:spMkLst>
            <pc:docMk/>
            <pc:sldMk cId="1176983514" sldId="968"/>
            <ac:spMk id="82" creationId="{51805652-86BA-7946-A8AF-19E54415D076}"/>
          </ac:spMkLst>
        </pc:spChg>
        <pc:spChg chg="del">
          <ac:chgData name="김 연임" userId="e81099c8-7d68-47a6-9fa6-b6656e7b53e6" providerId="ADAL" clId="{BA8C3041-176B-485A-98F8-07A1F9FA2279}" dt="2019-03-24T06:03:35.657" v="771" actId="478"/>
          <ac:spMkLst>
            <pc:docMk/>
            <pc:sldMk cId="1176983514" sldId="968"/>
            <ac:spMk id="83" creationId="{5E6F5213-2962-584E-A4AB-29CF7ACF90C3}"/>
          </ac:spMkLst>
        </pc:spChg>
        <pc:spChg chg="del mod">
          <ac:chgData name="김 연임" userId="e81099c8-7d68-47a6-9fa6-b6656e7b53e6" providerId="ADAL" clId="{BA8C3041-176B-485A-98F8-07A1F9FA2279}" dt="2019-03-24T06:03:35.657" v="771" actId="478"/>
          <ac:spMkLst>
            <pc:docMk/>
            <pc:sldMk cId="1176983514" sldId="968"/>
            <ac:spMk id="84" creationId="{D7335A03-1343-434E-9C29-69D43B5E11FD}"/>
          </ac:spMkLst>
        </pc:spChg>
        <pc:spChg chg="del">
          <ac:chgData name="김 연임" userId="e81099c8-7d68-47a6-9fa6-b6656e7b53e6" providerId="ADAL" clId="{BA8C3041-176B-485A-98F8-07A1F9FA2279}" dt="2019-03-24T06:03:35.657" v="771" actId="478"/>
          <ac:spMkLst>
            <pc:docMk/>
            <pc:sldMk cId="1176983514" sldId="968"/>
            <ac:spMk id="85" creationId="{D59D6A85-ECF0-3042-B024-2E10F6787E7B}"/>
          </ac:spMkLst>
        </pc:spChg>
        <pc:spChg chg="del">
          <ac:chgData name="김 연임" userId="e81099c8-7d68-47a6-9fa6-b6656e7b53e6" providerId="ADAL" clId="{BA8C3041-176B-485A-98F8-07A1F9FA2279}" dt="2019-03-24T06:03:35.657" v="771" actId="478"/>
          <ac:spMkLst>
            <pc:docMk/>
            <pc:sldMk cId="1176983514" sldId="968"/>
            <ac:spMk id="86" creationId="{ECA87F1A-7AB1-674D-B4FD-4E93FCF302C8}"/>
          </ac:spMkLst>
        </pc:spChg>
        <pc:spChg chg="del">
          <ac:chgData name="김 연임" userId="e81099c8-7d68-47a6-9fa6-b6656e7b53e6" providerId="ADAL" clId="{BA8C3041-176B-485A-98F8-07A1F9FA2279}" dt="2019-03-24T06:03:35.657" v="771" actId="478"/>
          <ac:spMkLst>
            <pc:docMk/>
            <pc:sldMk cId="1176983514" sldId="968"/>
            <ac:spMk id="87" creationId="{4950F8A0-05D3-0D43-AB19-883F1AF58A44}"/>
          </ac:spMkLst>
        </pc:spChg>
        <pc:spChg chg="mod">
          <ac:chgData name="김 연임" userId="e81099c8-7d68-47a6-9fa6-b6656e7b53e6" providerId="ADAL" clId="{BA8C3041-176B-485A-98F8-07A1F9FA2279}" dt="2019-03-24T12:21:04.677" v="2192" actId="1076"/>
          <ac:spMkLst>
            <pc:docMk/>
            <pc:sldMk cId="1176983514" sldId="968"/>
            <ac:spMk id="91" creationId="{04010E65-8E1A-3542-96EC-F05627C0FE36}"/>
          </ac:spMkLst>
        </pc:spChg>
        <pc:spChg chg="mod">
          <ac:chgData name="김 연임" userId="e81099c8-7d68-47a6-9fa6-b6656e7b53e6" providerId="ADAL" clId="{BA8C3041-176B-485A-98F8-07A1F9FA2279}" dt="2019-03-24T12:21:04.677" v="2192" actId="1076"/>
          <ac:spMkLst>
            <pc:docMk/>
            <pc:sldMk cId="1176983514" sldId="968"/>
            <ac:spMk id="92" creationId="{CAC170D1-42DE-4944-9B77-9ED991C5C2A8}"/>
          </ac:spMkLst>
        </pc:spChg>
        <pc:spChg chg="del mod">
          <ac:chgData name="김 연임" userId="e81099c8-7d68-47a6-9fa6-b6656e7b53e6" providerId="ADAL" clId="{BA8C3041-176B-485A-98F8-07A1F9FA2279}" dt="2019-03-24T06:03:35.657" v="771" actId="478"/>
          <ac:spMkLst>
            <pc:docMk/>
            <pc:sldMk cId="1176983514" sldId="968"/>
            <ac:spMk id="93" creationId="{12DB474C-415F-3B43-8E42-38CC0104E7FA}"/>
          </ac:spMkLst>
        </pc:spChg>
        <pc:spChg chg="mod">
          <ac:chgData name="김 연임" userId="e81099c8-7d68-47a6-9fa6-b6656e7b53e6" providerId="ADAL" clId="{BA8C3041-176B-485A-98F8-07A1F9FA2279}" dt="2019-03-05T13:47:13.725" v="95" actId="1035"/>
          <ac:spMkLst>
            <pc:docMk/>
            <pc:sldMk cId="1176983514" sldId="968"/>
            <ac:spMk id="103" creationId="{267DF9D6-0822-4B38-9B10-D25FFFA952B2}"/>
          </ac:spMkLst>
        </pc:spChg>
        <pc:spChg chg="add">
          <ac:chgData name="김 연임" userId="e81099c8-7d68-47a6-9fa6-b6656e7b53e6" providerId="ADAL" clId="{BA8C3041-176B-485A-98F8-07A1F9FA2279}" dt="2019-03-24T06:03:12.016" v="770"/>
          <ac:spMkLst>
            <pc:docMk/>
            <pc:sldMk cId="1176983514" sldId="968"/>
            <ac:spMk id="105" creationId="{0F01637A-3DFE-4F76-8F00-6ACACF49C264}"/>
          </ac:spMkLst>
        </pc:spChg>
        <pc:spChg chg="add del mod">
          <ac:chgData name="김 연임" userId="e81099c8-7d68-47a6-9fa6-b6656e7b53e6" providerId="ADAL" clId="{BA8C3041-176B-485A-98F8-07A1F9FA2279}" dt="2019-03-05T13:47:46.095" v="98" actId="478"/>
          <ac:spMkLst>
            <pc:docMk/>
            <pc:sldMk cId="1176983514" sldId="968"/>
            <ac:spMk id="105" creationId="{CD29CCFD-460D-4BAE-81E7-CA20930232D1}"/>
          </ac:spMkLst>
        </pc:spChg>
        <pc:spChg chg="add del mod">
          <ac:chgData name="김 연임" userId="e81099c8-7d68-47a6-9fa6-b6656e7b53e6" providerId="ADAL" clId="{BA8C3041-176B-485A-98F8-07A1F9FA2279}" dt="2019-03-24T06:03:35.657" v="771" actId="478"/>
          <ac:spMkLst>
            <pc:docMk/>
            <pc:sldMk cId="1176983514" sldId="968"/>
            <ac:spMk id="106" creationId="{A2677532-E039-4236-947F-4FD8B5BC6EFD}"/>
          </ac:spMkLst>
        </pc:spChg>
        <pc:spChg chg="add del mod">
          <ac:chgData name="김 연임" userId="e81099c8-7d68-47a6-9fa6-b6656e7b53e6" providerId="ADAL" clId="{BA8C3041-176B-485A-98F8-07A1F9FA2279}" dt="2019-03-24T06:03:35.657" v="771" actId="478"/>
          <ac:spMkLst>
            <pc:docMk/>
            <pc:sldMk cId="1176983514" sldId="968"/>
            <ac:spMk id="107" creationId="{C9816FB4-BE34-42A7-BCF5-A6D28F63973F}"/>
          </ac:spMkLst>
        </pc:spChg>
        <pc:spChg chg="add mod">
          <ac:chgData name="김 연임" userId="e81099c8-7d68-47a6-9fa6-b6656e7b53e6" providerId="ADAL" clId="{BA8C3041-176B-485A-98F8-07A1F9FA2279}" dt="2019-03-24T12:21:20.285" v="2195" actId="164"/>
          <ac:spMkLst>
            <pc:docMk/>
            <pc:sldMk cId="1176983514" sldId="968"/>
            <ac:spMk id="107" creationId="{E8C465D4-FF28-48CF-9113-234CA59DA643}"/>
          </ac:spMkLst>
        </pc:spChg>
        <pc:spChg chg="add mod">
          <ac:chgData name="김 연임" userId="e81099c8-7d68-47a6-9fa6-b6656e7b53e6" providerId="ADAL" clId="{BA8C3041-176B-485A-98F8-07A1F9FA2279}" dt="2019-03-24T12:21:20.285" v="2195" actId="164"/>
          <ac:spMkLst>
            <pc:docMk/>
            <pc:sldMk cId="1176983514" sldId="968"/>
            <ac:spMk id="108" creationId="{8B33D3E0-9CD7-4F6B-8A60-05D04797E4C3}"/>
          </ac:spMkLst>
        </pc:spChg>
        <pc:spChg chg="add del mod">
          <ac:chgData name="김 연임" userId="e81099c8-7d68-47a6-9fa6-b6656e7b53e6" providerId="ADAL" clId="{BA8C3041-176B-485A-98F8-07A1F9FA2279}" dt="2019-03-24T06:03:35.657" v="771" actId="478"/>
          <ac:spMkLst>
            <pc:docMk/>
            <pc:sldMk cId="1176983514" sldId="968"/>
            <ac:spMk id="108" creationId="{95A481B0-4CE1-440C-9CA1-EC158B6B7E04}"/>
          </ac:spMkLst>
        </pc:spChg>
        <pc:spChg chg="add mod">
          <ac:chgData name="김 연임" userId="e81099c8-7d68-47a6-9fa6-b6656e7b53e6" providerId="ADAL" clId="{BA8C3041-176B-485A-98F8-07A1F9FA2279}" dt="2019-03-24T12:21:20.285" v="2195" actId="164"/>
          <ac:spMkLst>
            <pc:docMk/>
            <pc:sldMk cId="1176983514" sldId="968"/>
            <ac:spMk id="109" creationId="{489B1E40-1FC8-486C-BD29-1A05CBCD3727}"/>
          </ac:spMkLst>
        </pc:spChg>
        <pc:spChg chg="add del mod">
          <ac:chgData name="김 연임" userId="e81099c8-7d68-47a6-9fa6-b6656e7b53e6" providerId="ADAL" clId="{BA8C3041-176B-485A-98F8-07A1F9FA2279}" dt="2019-03-24T06:03:35.657" v="771" actId="478"/>
          <ac:spMkLst>
            <pc:docMk/>
            <pc:sldMk cId="1176983514" sldId="968"/>
            <ac:spMk id="109" creationId="{ECB3F742-7239-48C3-8172-9F0D9D8613AB}"/>
          </ac:spMkLst>
        </pc:spChg>
        <pc:spChg chg="add del mod">
          <ac:chgData name="김 연임" userId="e81099c8-7d68-47a6-9fa6-b6656e7b53e6" providerId="ADAL" clId="{BA8C3041-176B-485A-98F8-07A1F9FA2279}" dt="2019-03-24T06:03:35.657" v="771" actId="478"/>
          <ac:spMkLst>
            <pc:docMk/>
            <pc:sldMk cId="1176983514" sldId="968"/>
            <ac:spMk id="110" creationId="{1C41B42A-0CD7-4950-8620-4CD3FFE4550A}"/>
          </ac:spMkLst>
        </pc:spChg>
        <pc:spChg chg="add mod">
          <ac:chgData name="김 연임" userId="e81099c8-7d68-47a6-9fa6-b6656e7b53e6" providerId="ADAL" clId="{BA8C3041-176B-485A-98F8-07A1F9FA2279}" dt="2019-03-24T12:21:20.285" v="2195" actId="164"/>
          <ac:spMkLst>
            <pc:docMk/>
            <pc:sldMk cId="1176983514" sldId="968"/>
            <ac:spMk id="110" creationId="{AE3920A9-8A0B-4F8D-B87A-D0D66D6E4611}"/>
          </ac:spMkLst>
        </pc:spChg>
        <pc:spChg chg="add mod">
          <ac:chgData name="김 연임" userId="e81099c8-7d68-47a6-9fa6-b6656e7b53e6" providerId="ADAL" clId="{BA8C3041-176B-485A-98F8-07A1F9FA2279}" dt="2019-03-24T07:41:46.454" v="943" actId="1076"/>
          <ac:spMkLst>
            <pc:docMk/>
            <pc:sldMk cId="1176983514" sldId="968"/>
            <ac:spMk id="111" creationId="{923B8040-E44C-44AD-AB47-662C2D4790E0}"/>
          </ac:spMkLst>
        </pc:spChg>
        <pc:spChg chg="add mod">
          <ac:chgData name="김 연임" userId="e81099c8-7d68-47a6-9fa6-b6656e7b53e6" providerId="ADAL" clId="{BA8C3041-176B-485A-98F8-07A1F9FA2279}" dt="2019-03-24T07:41:46.454" v="943" actId="1076"/>
          <ac:spMkLst>
            <pc:docMk/>
            <pc:sldMk cId="1176983514" sldId="968"/>
            <ac:spMk id="112" creationId="{172C9DD6-245B-4AED-B271-04B769FB9925}"/>
          </ac:spMkLst>
        </pc:spChg>
        <pc:spChg chg="add mod">
          <ac:chgData name="김 연임" userId="e81099c8-7d68-47a6-9fa6-b6656e7b53e6" providerId="ADAL" clId="{BA8C3041-176B-485A-98F8-07A1F9FA2279}" dt="2019-03-24T07:41:46.454" v="943" actId="1076"/>
          <ac:spMkLst>
            <pc:docMk/>
            <pc:sldMk cId="1176983514" sldId="968"/>
            <ac:spMk id="113" creationId="{D13777D0-FFE7-4FAA-AAD7-4C832DAE6BBF}"/>
          </ac:spMkLst>
        </pc:spChg>
        <pc:spChg chg="add mod">
          <ac:chgData name="김 연임" userId="e81099c8-7d68-47a6-9fa6-b6656e7b53e6" providerId="ADAL" clId="{BA8C3041-176B-485A-98F8-07A1F9FA2279}" dt="2019-03-24T07:41:46.454" v="943" actId="1076"/>
          <ac:spMkLst>
            <pc:docMk/>
            <pc:sldMk cId="1176983514" sldId="968"/>
            <ac:spMk id="114" creationId="{4A2D472A-ADA6-4FFD-B755-F90B590CA70B}"/>
          </ac:spMkLst>
        </pc:spChg>
        <pc:spChg chg="add mod">
          <ac:chgData name="김 연임" userId="e81099c8-7d68-47a6-9fa6-b6656e7b53e6" providerId="ADAL" clId="{BA8C3041-176B-485A-98F8-07A1F9FA2279}" dt="2019-03-24T07:41:46.454" v="943" actId="1076"/>
          <ac:spMkLst>
            <pc:docMk/>
            <pc:sldMk cId="1176983514" sldId="968"/>
            <ac:spMk id="115" creationId="{105CE9B2-9539-4E5C-95DC-A62DFD3BEB9E}"/>
          </ac:spMkLst>
        </pc:spChg>
        <pc:spChg chg="add">
          <ac:chgData name="김 연임" userId="e81099c8-7d68-47a6-9fa6-b6656e7b53e6" providerId="ADAL" clId="{BA8C3041-176B-485A-98F8-07A1F9FA2279}" dt="2019-03-24T06:03:36.946" v="772"/>
          <ac:spMkLst>
            <pc:docMk/>
            <pc:sldMk cId="1176983514" sldId="968"/>
            <ac:spMk id="116" creationId="{AEE928E9-75A1-429B-9C8E-FDAA90EE20A2}"/>
          </ac:spMkLst>
        </pc:spChg>
        <pc:spChg chg="add">
          <ac:chgData name="김 연임" userId="e81099c8-7d68-47a6-9fa6-b6656e7b53e6" providerId="ADAL" clId="{BA8C3041-176B-485A-98F8-07A1F9FA2279}" dt="2019-03-24T06:03:36.946" v="772"/>
          <ac:spMkLst>
            <pc:docMk/>
            <pc:sldMk cId="1176983514" sldId="968"/>
            <ac:spMk id="117" creationId="{E582860A-680B-467C-A11C-E50721ACF9F4}"/>
          </ac:spMkLst>
        </pc:spChg>
        <pc:spChg chg="add mod">
          <ac:chgData name="김 연임" userId="e81099c8-7d68-47a6-9fa6-b6656e7b53e6" providerId="ADAL" clId="{BA8C3041-176B-485A-98F8-07A1F9FA2279}" dt="2019-03-24T07:41:43.128" v="942" actId="1076"/>
          <ac:spMkLst>
            <pc:docMk/>
            <pc:sldMk cId="1176983514" sldId="968"/>
            <ac:spMk id="118" creationId="{7F1C9A0A-2E65-49E4-9FF0-9401056B8FBB}"/>
          </ac:spMkLst>
        </pc:spChg>
        <pc:spChg chg="add">
          <ac:chgData name="김 연임" userId="e81099c8-7d68-47a6-9fa6-b6656e7b53e6" providerId="ADAL" clId="{BA8C3041-176B-485A-98F8-07A1F9FA2279}" dt="2019-03-24T06:03:36.946" v="772"/>
          <ac:spMkLst>
            <pc:docMk/>
            <pc:sldMk cId="1176983514" sldId="968"/>
            <ac:spMk id="119" creationId="{05C26BA0-67E2-400C-9EDF-DFCF6F1FC980}"/>
          </ac:spMkLst>
        </pc:spChg>
        <pc:spChg chg="add">
          <ac:chgData name="김 연임" userId="e81099c8-7d68-47a6-9fa6-b6656e7b53e6" providerId="ADAL" clId="{BA8C3041-176B-485A-98F8-07A1F9FA2279}" dt="2019-03-24T06:03:36.946" v="772"/>
          <ac:spMkLst>
            <pc:docMk/>
            <pc:sldMk cId="1176983514" sldId="968"/>
            <ac:spMk id="120" creationId="{8FA1C9FF-2682-4AFB-8C45-8311691B3CAF}"/>
          </ac:spMkLst>
        </pc:spChg>
        <pc:spChg chg="add">
          <ac:chgData name="김 연임" userId="e81099c8-7d68-47a6-9fa6-b6656e7b53e6" providerId="ADAL" clId="{BA8C3041-176B-485A-98F8-07A1F9FA2279}" dt="2019-03-24T06:03:36.946" v="772"/>
          <ac:spMkLst>
            <pc:docMk/>
            <pc:sldMk cId="1176983514" sldId="968"/>
            <ac:spMk id="121" creationId="{7A6E4129-A951-4711-956A-098AEBFB8F96}"/>
          </ac:spMkLst>
        </pc:spChg>
        <pc:spChg chg="add">
          <ac:chgData name="김 연임" userId="e81099c8-7d68-47a6-9fa6-b6656e7b53e6" providerId="ADAL" clId="{BA8C3041-176B-485A-98F8-07A1F9FA2279}" dt="2019-03-24T06:03:36.946" v="772"/>
          <ac:spMkLst>
            <pc:docMk/>
            <pc:sldMk cId="1176983514" sldId="968"/>
            <ac:spMk id="122" creationId="{246A5095-D79E-4767-9A3D-43317DD21F50}"/>
          </ac:spMkLst>
        </pc:spChg>
        <pc:spChg chg="add mod">
          <ac:chgData name="김 연임" userId="e81099c8-7d68-47a6-9fa6-b6656e7b53e6" providerId="ADAL" clId="{BA8C3041-176B-485A-98F8-07A1F9FA2279}" dt="2019-03-24T07:41:46.454" v="943" actId="1076"/>
          <ac:spMkLst>
            <pc:docMk/>
            <pc:sldMk cId="1176983514" sldId="968"/>
            <ac:spMk id="123" creationId="{9C50026B-A965-4263-B76E-6D7BC89ABEA1}"/>
          </ac:spMkLst>
        </pc:spChg>
        <pc:spChg chg="add">
          <ac:chgData name="김 연임" userId="e81099c8-7d68-47a6-9fa6-b6656e7b53e6" providerId="ADAL" clId="{BA8C3041-176B-485A-98F8-07A1F9FA2279}" dt="2019-03-24T06:03:36.946" v="772"/>
          <ac:spMkLst>
            <pc:docMk/>
            <pc:sldMk cId="1176983514" sldId="968"/>
            <ac:spMk id="124" creationId="{AE41CC63-949F-49C7-80F4-EEBC63C529A4}"/>
          </ac:spMkLst>
        </pc:spChg>
        <pc:spChg chg="add">
          <ac:chgData name="김 연임" userId="e81099c8-7d68-47a6-9fa6-b6656e7b53e6" providerId="ADAL" clId="{BA8C3041-176B-485A-98F8-07A1F9FA2279}" dt="2019-03-24T06:03:36.946" v="772"/>
          <ac:spMkLst>
            <pc:docMk/>
            <pc:sldMk cId="1176983514" sldId="968"/>
            <ac:spMk id="125" creationId="{EB8B838E-1C63-46E1-8609-FB23179164C5}"/>
          </ac:spMkLst>
        </pc:spChg>
        <pc:spChg chg="add">
          <ac:chgData name="김 연임" userId="e81099c8-7d68-47a6-9fa6-b6656e7b53e6" providerId="ADAL" clId="{BA8C3041-176B-485A-98F8-07A1F9FA2279}" dt="2019-03-24T06:03:36.946" v="772"/>
          <ac:spMkLst>
            <pc:docMk/>
            <pc:sldMk cId="1176983514" sldId="968"/>
            <ac:spMk id="126" creationId="{30B4D7B5-AE5F-4341-AFA6-6A7DBA90CE37}"/>
          </ac:spMkLst>
        </pc:spChg>
        <pc:spChg chg="add">
          <ac:chgData name="김 연임" userId="e81099c8-7d68-47a6-9fa6-b6656e7b53e6" providerId="ADAL" clId="{BA8C3041-176B-485A-98F8-07A1F9FA2279}" dt="2019-03-24T06:03:36.946" v="772"/>
          <ac:spMkLst>
            <pc:docMk/>
            <pc:sldMk cId="1176983514" sldId="968"/>
            <ac:spMk id="133" creationId="{3692EE4C-CA9A-41C1-8E0D-2BFBCCB1FF41}"/>
          </ac:spMkLst>
        </pc:spChg>
        <pc:spChg chg="add">
          <ac:chgData name="김 연임" userId="e81099c8-7d68-47a6-9fa6-b6656e7b53e6" providerId="ADAL" clId="{BA8C3041-176B-485A-98F8-07A1F9FA2279}" dt="2019-03-24T06:03:36.946" v="772"/>
          <ac:spMkLst>
            <pc:docMk/>
            <pc:sldMk cId="1176983514" sldId="968"/>
            <ac:spMk id="134" creationId="{F63D257B-E25F-43C3-84A7-6302717918A5}"/>
          </ac:spMkLst>
        </pc:spChg>
        <pc:spChg chg="add">
          <ac:chgData name="김 연임" userId="e81099c8-7d68-47a6-9fa6-b6656e7b53e6" providerId="ADAL" clId="{BA8C3041-176B-485A-98F8-07A1F9FA2279}" dt="2019-03-24T06:03:36.946" v="772"/>
          <ac:spMkLst>
            <pc:docMk/>
            <pc:sldMk cId="1176983514" sldId="968"/>
            <ac:spMk id="135" creationId="{29532D09-F3BB-458D-B629-369D8E766C60}"/>
          </ac:spMkLst>
        </pc:spChg>
        <pc:spChg chg="add">
          <ac:chgData name="김 연임" userId="e81099c8-7d68-47a6-9fa6-b6656e7b53e6" providerId="ADAL" clId="{BA8C3041-176B-485A-98F8-07A1F9FA2279}" dt="2019-03-24T06:03:36.946" v="772"/>
          <ac:spMkLst>
            <pc:docMk/>
            <pc:sldMk cId="1176983514" sldId="968"/>
            <ac:spMk id="136" creationId="{D2BF9DB9-D437-43BD-9AFA-3207B091D732}"/>
          </ac:spMkLst>
        </pc:spChg>
        <pc:spChg chg="add">
          <ac:chgData name="김 연임" userId="e81099c8-7d68-47a6-9fa6-b6656e7b53e6" providerId="ADAL" clId="{BA8C3041-176B-485A-98F8-07A1F9FA2279}" dt="2019-03-24T06:03:36.946" v="772"/>
          <ac:spMkLst>
            <pc:docMk/>
            <pc:sldMk cId="1176983514" sldId="968"/>
            <ac:spMk id="137" creationId="{8D90409F-39B9-468E-8FB1-6ABC60D29948}"/>
          </ac:spMkLst>
        </pc:spChg>
        <pc:spChg chg="add">
          <ac:chgData name="김 연임" userId="e81099c8-7d68-47a6-9fa6-b6656e7b53e6" providerId="ADAL" clId="{BA8C3041-176B-485A-98F8-07A1F9FA2279}" dt="2019-03-24T06:03:36.946" v="772"/>
          <ac:spMkLst>
            <pc:docMk/>
            <pc:sldMk cId="1176983514" sldId="968"/>
            <ac:spMk id="138" creationId="{B2A832BD-A950-40FE-BB2C-58C155BA672F}"/>
          </ac:spMkLst>
        </pc:spChg>
        <pc:spChg chg="add">
          <ac:chgData name="김 연임" userId="e81099c8-7d68-47a6-9fa6-b6656e7b53e6" providerId="ADAL" clId="{BA8C3041-176B-485A-98F8-07A1F9FA2279}" dt="2019-03-24T06:03:36.946" v="772"/>
          <ac:spMkLst>
            <pc:docMk/>
            <pc:sldMk cId="1176983514" sldId="968"/>
            <ac:spMk id="139" creationId="{37535437-9E62-4558-BDC4-7A622E780EB8}"/>
          </ac:spMkLst>
        </pc:spChg>
        <pc:spChg chg="add">
          <ac:chgData name="김 연임" userId="e81099c8-7d68-47a6-9fa6-b6656e7b53e6" providerId="ADAL" clId="{BA8C3041-176B-485A-98F8-07A1F9FA2279}" dt="2019-03-24T06:03:36.946" v="772"/>
          <ac:spMkLst>
            <pc:docMk/>
            <pc:sldMk cId="1176983514" sldId="968"/>
            <ac:spMk id="140" creationId="{3326078D-F4DC-4B91-80A7-B0EF541B4D64}"/>
          </ac:spMkLst>
        </pc:spChg>
        <pc:spChg chg="add mod">
          <ac:chgData name="김 연임" userId="e81099c8-7d68-47a6-9fa6-b6656e7b53e6" providerId="ADAL" clId="{BA8C3041-176B-485A-98F8-07A1F9FA2279}" dt="2019-03-24T12:21:20.285" v="2195" actId="164"/>
          <ac:spMkLst>
            <pc:docMk/>
            <pc:sldMk cId="1176983514" sldId="968"/>
            <ac:spMk id="141" creationId="{AB550B0E-E7B6-4FF2-8963-5382B73AA9D9}"/>
          </ac:spMkLst>
        </pc:spChg>
        <pc:spChg chg="add del">
          <ac:chgData name="김 연임" userId="e81099c8-7d68-47a6-9fa6-b6656e7b53e6" providerId="ADAL" clId="{BA8C3041-176B-485A-98F8-07A1F9FA2279}" dt="2019-03-24T07:41:48.970" v="944" actId="478"/>
          <ac:spMkLst>
            <pc:docMk/>
            <pc:sldMk cId="1176983514" sldId="968"/>
            <ac:spMk id="141" creationId="{C04988BC-E031-4D85-9AAD-A572DBC537EF}"/>
          </ac:spMkLst>
        </pc:spChg>
        <pc:spChg chg="add">
          <ac:chgData name="김 연임" userId="e81099c8-7d68-47a6-9fa6-b6656e7b53e6" providerId="ADAL" clId="{BA8C3041-176B-485A-98F8-07A1F9FA2279}" dt="2019-03-24T06:03:36.946" v="772"/>
          <ac:spMkLst>
            <pc:docMk/>
            <pc:sldMk cId="1176983514" sldId="968"/>
            <ac:spMk id="142" creationId="{17713C63-4EC8-45C1-A3AD-564C4D9CA6E4}"/>
          </ac:spMkLst>
        </pc:spChg>
        <pc:spChg chg="add">
          <ac:chgData name="김 연임" userId="e81099c8-7d68-47a6-9fa6-b6656e7b53e6" providerId="ADAL" clId="{BA8C3041-176B-485A-98F8-07A1F9FA2279}" dt="2019-03-24T06:03:36.946" v="772"/>
          <ac:spMkLst>
            <pc:docMk/>
            <pc:sldMk cId="1176983514" sldId="968"/>
            <ac:spMk id="143" creationId="{53797FE2-1D2C-40EC-9068-021D0783C86A}"/>
          </ac:spMkLst>
        </pc:spChg>
        <pc:spChg chg="add">
          <ac:chgData name="김 연임" userId="e81099c8-7d68-47a6-9fa6-b6656e7b53e6" providerId="ADAL" clId="{BA8C3041-176B-485A-98F8-07A1F9FA2279}" dt="2019-03-24T06:03:36.946" v="772"/>
          <ac:spMkLst>
            <pc:docMk/>
            <pc:sldMk cId="1176983514" sldId="968"/>
            <ac:spMk id="144" creationId="{6D168235-FCB2-4C0E-9D4D-BA485332F96D}"/>
          </ac:spMkLst>
        </pc:spChg>
        <pc:spChg chg="add">
          <ac:chgData name="김 연임" userId="e81099c8-7d68-47a6-9fa6-b6656e7b53e6" providerId="ADAL" clId="{BA8C3041-176B-485A-98F8-07A1F9FA2279}" dt="2019-03-24T06:03:36.946" v="772"/>
          <ac:spMkLst>
            <pc:docMk/>
            <pc:sldMk cId="1176983514" sldId="968"/>
            <ac:spMk id="145" creationId="{154AA0BA-E260-4084-90AD-CB2AA1A7F9A5}"/>
          </ac:spMkLst>
        </pc:spChg>
        <pc:spChg chg="add">
          <ac:chgData name="김 연임" userId="e81099c8-7d68-47a6-9fa6-b6656e7b53e6" providerId="ADAL" clId="{BA8C3041-176B-485A-98F8-07A1F9FA2279}" dt="2019-03-24T06:03:36.946" v="772"/>
          <ac:spMkLst>
            <pc:docMk/>
            <pc:sldMk cId="1176983514" sldId="968"/>
            <ac:spMk id="146" creationId="{95BB3923-2DF6-44DA-B7EF-B1258389CEEF}"/>
          </ac:spMkLst>
        </pc:spChg>
        <pc:spChg chg="add">
          <ac:chgData name="김 연임" userId="e81099c8-7d68-47a6-9fa6-b6656e7b53e6" providerId="ADAL" clId="{BA8C3041-176B-485A-98F8-07A1F9FA2279}" dt="2019-03-24T06:03:36.946" v="772"/>
          <ac:spMkLst>
            <pc:docMk/>
            <pc:sldMk cId="1176983514" sldId="968"/>
            <ac:spMk id="147" creationId="{16B7B212-ACD6-4B50-A9F6-4B121726C0FA}"/>
          </ac:spMkLst>
        </pc:spChg>
        <pc:spChg chg="add">
          <ac:chgData name="김 연임" userId="e81099c8-7d68-47a6-9fa6-b6656e7b53e6" providerId="ADAL" clId="{BA8C3041-176B-485A-98F8-07A1F9FA2279}" dt="2019-03-24T06:03:36.946" v="772"/>
          <ac:spMkLst>
            <pc:docMk/>
            <pc:sldMk cId="1176983514" sldId="968"/>
            <ac:spMk id="148" creationId="{436CA35A-6A18-47AA-B5B0-FAD300301E63}"/>
          </ac:spMkLst>
        </pc:spChg>
        <pc:spChg chg="add">
          <ac:chgData name="김 연임" userId="e81099c8-7d68-47a6-9fa6-b6656e7b53e6" providerId="ADAL" clId="{BA8C3041-176B-485A-98F8-07A1F9FA2279}" dt="2019-03-24T06:03:36.946" v="772"/>
          <ac:spMkLst>
            <pc:docMk/>
            <pc:sldMk cId="1176983514" sldId="968"/>
            <ac:spMk id="149" creationId="{AEA834E7-EC5E-4D6C-9F62-006840A522CC}"/>
          </ac:spMkLst>
        </pc:spChg>
        <pc:spChg chg="add">
          <ac:chgData name="김 연임" userId="e81099c8-7d68-47a6-9fa6-b6656e7b53e6" providerId="ADAL" clId="{BA8C3041-176B-485A-98F8-07A1F9FA2279}" dt="2019-03-24T06:03:36.946" v="772"/>
          <ac:spMkLst>
            <pc:docMk/>
            <pc:sldMk cId="1176983514" sldId="968"/>
            <ac:spMk id="150" creationId="{339B4A53-99D3-4C86-9FB1-22486E65DDBD}"/>
          </ac:spMkLst>
        </pc:spChg>
        <pc:spChg chg="add">
          <ac:chgData name="김 연임" userId="e81099c8-7d68-47a6-9fa6-b6656e7b53e6" providerId="ADAL" clId="{BA8C3041-176B-485A-98F8-07A1F9FA2279}" dt="2019-03-24T06:03:36.946" v="772"/>
          <ac:spMkLst>
            <pc:docMk/>
            <pc:sldMk cId="1176983514" sldId="968"/>
            <ac:spMk id="151" creationId="{8915A165-3F82-4015-92BB-D405A5B1B63A}"/>
          </ac:spMkLst>
        </pc:spChg>
        <pc:spChg chg="add">
          <ac:chgData name="김 연임" userId="e81099c8-7d68-47a6-9fa6-b6656e7b53e6" providerId="ADAL" clId="{BA8C3041-176B-485A-98F8-07A1F9FA2279}" dt="2019-03-24T06:03:36.946" v="772"/>
          <ac:spMkLst>
            <pc:docMk/>
            <pc:sldMk cId="1176983514" sldId="968"/>
            <ac:spMk id="152" creationId="{482CACD2-0C7C-4D0F-9C7B-D9E55FA5BF8C}"/>
          </ac:spMkLst>
        </pc:spChg>
        <pc:spChg chg="add">
          <ac:chgData name="김 연임" userId="e81099c8-7d68-47a6-9fa6-b6656e7b53e6" providerId="ADAL" clId="{BA8C3041-176B-485A-98F8-07A1F9FA2279}" dt="2019-03-24T06:03:36.946" v="772"/>
          <ac:spMkLst>
            <pc:docMk/>
            <pc:sldMk cId="1176983514" sldId="968"/>
            <ac:spMk id="153" creationId="{6DA7D009-AF76-4F08-8391-AFFECD565F47}"/>
          </ac:spMkLst>
        </pc:spChg>
        <pc:spChg chg="add del">
          <ac:chgData name="김 연임" userId="e81099c8-7d68-47a6-9fa6-b6656e7b53e6" providerId="ADAL" clId="{BA8C3041-176B-485A-98F8-07A1F9FA2279}" dt="2019-03-24T09:20:03.464" v="2055" actId="478"/>
          <ac:spMkLst>
            <pc:docMk/>
            <pc:sldMk cId="1176983514" sldId="968"/>
            <ac:spMk id="154" creationId="{48F8AC3D-4A61-4C8E-A8CB-A82C7A46D226}"/>
          </ac:spMkLst>
        </pc:spChg>
        <pc:spChg chg="add">
          <ac:chgData name="김 연임" userId="e81099c8-7d68-47a6-9fa6-b6656e7b53e6" providerId="ADAL" clId="{BA8C3041-176B-485A-98F8-07A1F9FA2279}" dt="2019-03-24T06:03:45.456" v="774"/>
          <ac:spMkLst>
            <pc:docMk/>
            <pc:sldMk cId="1176983514" sldId="968"/>
            <ac:spMk id="155" creationId="{DCB8E1C8-9B65-4C20-92D2-776266F1700B}"/>
          </ac:spMkLst>
        </pc:spChg>
        <pc:spChg chg="add">
          <ac:chgData name="김 연임" userId="e81099c8-7d68-47a6-9fa6-b6656e7b53e6" providerId="ADAL" clId="{BA8C3041-176B-485A-98F8-07A1F9FA2279}" dt="2019-03-24T09:20:00.818" v="2054"/>
          <ac:spMkLst>
            <pc:docMk/>
            <pc:sldMk cId="1176983514" sldId="968"/>
            <ac:spMk id="156" creationId="{4B799B4F-444A-488B-B2A3-0C07B8509DB0}"/>
          </ac:spMkLst>
        </pc:spChg>
        <pc:spChg chg="add">
          <ac:chgData name="김 연임" userId="e81099c8-7d68-47a6-9fa6-b6656e7b53e6" providerId="ADAL" clId="{BA8C3041-176B-485A-98F8-07A1F9FA2279}" dt="2019-03-24T12:20:49.328" v="2191"/>
          <ac:spMkLst>
            <pc:docMk/>
            <pc:sldMk cId="1176983514" sldId="968"/>
            <ac:spMk id="160" creationId="{DB0FC2F0-590A-413E-AAC7-498F75B2852D}"/>
          </ac:spMkLst>
        </pc:spChg>
        <pc:spChg chg="add">
          <ac:chgData name="김 연임" userId="e81099c8-7d68-47a6-9fa6-b6656e7b53e6" providerId="ADAL" clId="{BA8C3041-176B-485A-98F8-07A1F9FA2279}" dt="2019-03-24T12:20:49.328" v="2191"/>
          <ac:spMkLst>
            <pc:docMk/>
            <pc:sldMk cId="1176983514" sldId="968"/>
            <ac:spMk id="161" creationId="{BF2667CF-951D-4F40-9BD5-4551E647E247}"/>
          </ac:spMkLst>
        </pc:spChg>
        <pc:grpChg chg="add mod">
          <ac:chgData name="김 연임" userId="e81099c8-7d68-47a6-9fa6-b6656e7b53e6" providerId="ADAL" clId="{BA8C3041-176B-485A-98F8-07A1F9FA2279}" dt="2019-03-24T12:21:20.285" v="2195" actId="164"/>
          <ac:grpSpMkLst>
            <pc:docMk/>
            <pc:sldMk cId="1176983514" sldId="968"/>
            <ac:grpSpMk id="3" creationId="{288A5E4D-9C94-4126-AE03-0F7DFA294DC2}"/>
          </ac:grpSpMkLst>
        </pc:grpChg>
        <pc:grpChg chg="del">
          <ac:chgData name="김 연임" userId="e81099c8-7d68-47a6-9fa6-b6656e7b53e6" providerId="ADAL" clId="{BA8C3041-176B-485A-98F8-07A1F9FA2279}" dt="2019-03-24T12:20:49.054" v="2190" actId="478"/>
          <ac:grpSpMkLst>
            <pc:docMk/>
            <pc:sldMk cId="1176983514" sldId="968"/>
            <ac:grpSpMk id="21" creationId="{B8807712-F9C4-E446-B6E2-E72BF2B62505}"/>
          </ac:grpSpMkLst>
        </pc:grpChg>
        <pc:grpChg chg="mod">
          <ac:chgData name="김 연임" userId="e81099c8-7d68-47a6-9fa6-b6656e7b53e6" providerId="ADAL" clId="{BA8C3041-176B-485A-98F8-07A1F9FA2279}" dt="2019-03-24T12:21:04.677" v="2192" actId="1076"/>
          <ac:grpSpMkLst>
            <pc:docMk/>
            <pc:sldMk cId="1176983514" sldId="968"/>
            <ac:grpSpMk id="22" creationId="{42623B3C-5856-F24F-98D4-8F601FF85F28}"/>
          </ac:grpSpMkLst>
        </pc:grpChg>
        <pc:grpChg chg="mod">
          <ac:chgData name="김 연임" userId="e81099c8-7d68-47a6-9fa6-b6656e7b53e6" providerId="ADAL" clId="{BA8C3041-176B-485A-98F8-07A1F9FA2279}" dt="2019-03-24T12:21:04.677" v="2192" actId="1076"/>
          <ac:grpSpMkLst>
            <pc:docMk/>
            <pc:sldMk cId="1176983514" sldId="968"/>
            <ac:grpSpMk id="95" creationId="{E0CB85EC-9819-7A4D-B164-EEF8BC39FDC7}"/>
          </ac:grpSpMkLst>
        </pc:grpChg>
        <pc:grpChg chg="add del mod">
          <ac:chgData name="김 연임" userId="e81099c8-7d68-47a6-9fa6-b6656e7b53e6" providerId="ADAL" clId="{BA8C3041-176B-485A-98F8-07A1F9FA2279}" dt="2019-03-24T06:03:35.657" v="771" actId="478"/>
          <ac:grpSpMkLst>
            <pc:docMk/>
            <pc:sldMk cId="1176983514" sldId="968"/>
            <ac:grpSpMk id="99" creationId="{79FC5EA9-66A6-447E-B169-D3CA58ABBFC3}"/>
          </ac:grpSpMkLst>
        </pc:grpChg>
        <pc:grpChg chg="add">
          <ac:chgData name="김 연임" userId="e81099c8-7d68-47a6-9fa6-b6656e7b53e6" providerId="ADAL" clId="{BA8C3041-176B-485A-98F8-07A1F9FA2279}" dt="2019-03-24T06:03:36.946" v="772"/>
          <ac:grpSpMkLst>
            <pc:docMk/>
            <pc:sldMk cId="1176983514" sldId="968"/>
            <ac:grpSpMk id="127" creationId="{F414A357-4F6C-4654-93D7-A81ECC288745}"/>
          </ac:grpSpMkLst>
        </pc:grpChg>
        <pc:grpChg chg="add mod">
          <ac:chgData name="김 연임" userId="e81099c8-7d68-47a6-9fa6-b6656e7b53e6" providerId="ADAL" clId="{BA8C3041-176B-485A-98F8-07A1F9FA2279}" dt="2019-03-24T12:21:20.285" v="2195" actId="164"/>
          <ac:grpSpMkLst>
            <pc:docMk/>
            <pc:sldMk cId="1176983514" sldId="968"/>
            <ac:grpSpMk id="157" creationId="{2D0EC2D6-1511-4871-9B8F-CE5F1FDCD3B4}"/>
          </ac:grpSpMkLst>
        </pc:grpChg>
        <pc:picChg chg="add mod">
          <ac:chgData name="김 연임" userId="e81099c8-7d68-47a6-9fa6-b6656e7b53e6" providerId="ADAL" clId="{BA8C3041-176B-485A-98F8-07A1F9FA2279}" dt="2019-03-24T12:21:20.285" v="2195" actId="164"/>
          <ac:picMkLst>
            <pc:docMk/>
            <pc:sldMk cId="1176983514" sldId="968"/>
            <ac:picMk id="154" creationId="{620A6C7C-0A3A-48F5-A466-210465B7D5AF}"/>
          </ac:picMkLst>
        </pc:picChg>
        <pc:cxnChg chg="del mod">
          <ac:chgData name="김 연임" userId="e81099c8-7d68-47a6-9fa6-b6656e7b53e6" providerId="ADAL" clId="{BA8C3041-176B-485A-98F8-07A1F9FA2279}" dt="2019-03-24T06:02:55.856" v="768" actId="478"/>
          <ac:cxnSpMkLst>
            <pc:docMk/>
            <pc:sldMk cId="1176983514" sldId="968"/>
            <ac:cxnSpMk id="98" creationId="{DF94D717-7EFC-974E-8CA8-449CC9B72AAF}"/>
          </ac:cxnSpMkLst>
        </pc:cxnChg>
        <pc:cxnChg chg="add">
          <ac:chgData name="김 연임" userId="e81099c8-7d68-47a6-9fa6-b6656e7b53e6" providerId="ADAL" clId="{BA8C3041-176B-485A-98F8-07A1F9FA2279}" dt="2019-03-24T12:20:49.328" v="2191"/>
          <ac:cxnSpMkLst>
            <pc:docMk/>
            <pc:sldMk cId="1176983514" sldId="968"/>
            <ac:cxnSpMk id="162" creationId="{CB53FDDE-8CB9-4CEA-8728-DE0B3AFFB1B4}"/>
          </ac:cxnSpMkLst>
        </pc:cxnChg>
      </pc:sldChg>
      <pc:sldChg chg="addSp delSp modSp">
        <pc:chgData name="김 연임" userId="e81099c8-7d68-47a6-9fa6-b6656e7b53e6" providerId="ADAL" clId="{BA8C3041-176B-485A-98F8-07A1F9FA2279}" dt="2019-03-24T09:08:37.750" v="1788" actId="207"/>
        <pc:sldMkLst>
          <pc:docMk/>
          <pc:sldMk cId="2233639588" sldId="969"/>
        </pc:sldMkLst>
        <pc:spChg chg="mod">
          <ac:chgData name="김 연임" userId="e81099c8-7d68-47a6-9fa6-b6656e7b53e6" providerId="ADAL" clId="{BA8C3041-176B-485A-98F8-07A1F9FA2279}" dt="2019-03-24T08:52:17.097" v="1444" actId="20577"/>
          <ac:spMkLst>
            <pc:docMk/>
            <pc:sldMk cId="2233639588" sldId="969"/>
            <ac:spMk id="3" creationId="{88175E2A-1304-9D42-8F30-F67F605D2B21}"/>
          </ac:spMkLst>
        </pc:spChg>
        <pc:spChg chg="mod">
          <ac:chgData name="김 연임" userId="e81099c8-7d68-47a6-9fa6-b6656e7b53e6" providerId="ADAL" clId="{BA8C3041-176B-485A-98F8-07A1F9FA2279}" dt="2019-03-24T09:02:36.090" v="1682" actId="20577"/>
          <ac:spMkLst>
            <pc:docMk/>
            <pc:sldMk cId="2233639588" sldId="969"/>
            <ac:spMk id="5" creationId="{C2F56472-7B93-6D45-AB1D-345BC5A170A7}"/>
          </ac:spMkLst>
        </pc:spChg>
        <pc:spChg chg="del mod">
          <ac:chgData name="김 연임" userId="e81099c8-7d68-47a6-9fa6-b6656e7b53e6" providerId="ADAL" clId="{BA8C3041-176B-485A-98F8-07A1F9FA2279}" dt="2019-03-24T08:53:53.338" v="1477" actId="478"/>
          <ac:spMkLst>
            <pc:docMk/>
            <pc:sldMk cId="2233639588" sldId="969"/>
            <ac:spMk id="8" creationId="{AA7A1BCF-A4B1-204F-AFEB-7F9F666C9396}"/>
          </ac:spMkLst>
        </pc:spChg>
        <pc:spChg chg="del mod">
          <ac:chgData name="김 연임" userId="e81099c8-7d68-47a6-9fa6-b6656e7b53e6" providerId="ADAL" clId="{BA8C3041-176B-485A-98F8-07A1F9FA2279}" dt="2019-03-24T08:53:26.496" v="1471" actId="478"/>
          <ac:spMkLst>
            <pc:docMk/>
            <pc:sldMk cId="2233639588" sldId="969"/>
            <ac:spMk id="10" creationId="{DFAE8D8F-5ED2-E445-A41B-DE6405208A81}"/>
          </ac:spMkLst>
        </pc:spChg>
        <pc:spChg chg="del mod">
          <ac:chgData name="김 연임" userId="e81099c8-7d68-47a6-9fa6-b6656e7b53e6" providerId="ADAL" clId="{BA8C3041-176B-485A-98F8-07A1F9FA2279}" dt="2019-03-24T08:53:53.338" v="1477" actId="478"/>
          <ac:spMkLst>
            <pc:docMk/>
            <pc:sldMk cId="2233639588" sldId="969"/>
            <ac:spMk id="57" creationId="{8530C58D-4A4E-EB4C-A771-F4810E35A0A3}"/>
          </ac:spMkLst>
        </pc:spChg>
        <pc:spChg chg="del mod">
          <ac:chgData name="김 연임" userId="e81099c8-7d68-47a6-9fa6-b6656e7b53e6" providerId="ADAL" clId="{BA8C3041-176B-485A-98F8-07A1F9FA2279}" dt="2019-03-24T08:53:53.338" v="1477" actId="478"/>
          <ac:spMkLst>
            <pc:docMk/>
            <pc:sldMk cId="2233639588" sldId="969"/>
            <ac:spMk id="62" creationId="{89DC5797-15F8-7548-B48C-5B01B7D15817}"/>
          </ac:spMkLst>
        </pc:spChg>
        <pc:spChg chg="del mod">
          <ac:chgData name="김 연임" userId="e81099c8-7d68-47a6-9fa6-b6656e7b53e6" providerId="ADAL" clId="{BA8C3041-176B-485A-98F8-07A1F9FA2279}" dt="2019-03-24T08:53:53.338" v="1477" actId="478"/>
          <ac:spMkLst>
            <pc:docMk/>
            <pc:sldMk cId="2233639588" sldId="969"/>
            <ac:spMk id="63" creationId="{DC864EDB-199F-0F41-AE29-DD5782385EA0}"/>
          </ac:spMkLst>
        </pc:spChg>
        <pc:spChg chg="del mod">
          <ac:chgData name="김 연임" userId="e81099c8-7d68-47a6-9fa6-b6656e7b53e6" providerId="ADAL" clId="{BA8C3041-176B-485A-98F8-07A1F9FA2279}" dt="2019-03-24T08:53:53.338" v="1477" actId="478"/>
          <ac:spMkLst>
            <pc:docMk/>
            <pc:sldMk cId="2233639588" sldId="969"/>
            <ac:spMk id="72" creationId="{E7CE8F1F-D442-8C43-AC22-55581FE3AEA8}"/>
          </ac:spMkLst>
        </pc:spChg>
        <pc:spChg chg="mod">
          <ac:chgData name="김 연임" userId="e81099c8-7d68-47a6-9fa6-b6656e7b53e6" providerId="ADAL" clId="{BA8C3041-176B-485A-98F8-07A1F9FA2279}" dt="2019-03-24T08:53:16.909" v="1467" actId="1076"/>
          <ac:spMkLst>
            <pc:docMk/>
            <pc:sldMk cId="2233639588" sldId="969"/>
            <ac:spMk id="81" creationId="{6D5F48C0-1823-A441-98EF-DB15C422F53F}"/>
          </ac:spMkLst>
        </pc:spChg>
        <pc:spChg chg="del mod">
          <ac:chgData name="김 연임" userId="e81099c8-7d68-47a6-9fa6-b6656e7b53e6" providerId="ADAL" clId="{BA8C3041-176B-485A-98F8-07A1F9FA2279}" dt="2019-03-24T08:53:53.338" v="1477" actId="478"/>
          <ac:spMkLst>
            <pc:docMk/>
            <pc:sldMk cId="2233639588" sldId="969"/>
            <ac:spMk id="84" creationId="{97F74EBB-3748-4E42-B0CB-9E1D5422978F}"/>
          </ac:spMkLst>
        </pc:spChg>
        <pc:spChg chg="del mod">
          <ac:chgData name="김 연임" userId="e81099c8-7d68-47a6-9fa6-b6656e7b53e6" providerId="ADAL" clId="{BA8C3041-176B-485A-98F8-07A1F9FA2279}" dt="2019-03-24T08:53:33" v="1476" actId="478"/>
          <ac:spMkLst>
            <pc:docMk/>
            <pc:sldMk cId="2233639588" sldId="969"/>
            <ac:spMk id="87" creationId="{2E3BE9ED-6AB2-FC4D-BAFC-8F609196C5E0}"/>
          </ac:spMkLst>
        </pc:spChg>
        <pc:spChg chg="del mod">
          <ac:chgData name="김 연임" userId="e81099c8-7d68-47a6-9fa6-b6656e7b53e6" providerId="ADAL" clId="{BA8C3041-176B-485A-98F8-07A1F9FA2279}" dt="2019-03-24T08:53:53.338" v="1477" actId="478"/>
          <ac:spMkLst>
            <pc:docMk/>
            <pc:sldMk cId="2233639588" sldId="969"/>
            <ac:spMk id="88" creationId="{EA115E8C-6DF4-0444-9D27-F858A180660B}"/>
          </ac:spMkLst>
        </pc:spChg>
        <pc:spChg chg="mod">
          <ac:chgData name="김 연임" userId="e81099c8-7d68-47a6-9fa6-b6656e7b53e6" providerId="ADAL" clId="{BA8C3041-176B-485A-98F8-07A1F9FA2279}" dt="2019-03-24T07:26:55.809" v="898" actId="1076"/>
          <ac:spMkLst>
            <pc:docMk/>
            <pc:sldMk cId="2233639588" sldId="969"/>
            <ac:spMk id="94" creationId="{AEBC9A16-ECED-9843-B7B7-0182C4532363}"/>
          </ac:spMkLst>
        </pc:spChg>
        <pc:spChg chg="mod">
          <ac:chgData name="김 연임" userId="e81099c8-7d68-47a6-9fa6-b6656e7b53e6" providerId="ADAL" clId="{BA8C3041-176B-485A-98F8-07A1F9FA2279}" dt="2019-03-24T07:26:55.809" v="898" actId="1076"/>
          <ac:spMkLst>
            <pc:docMk/>
            <pc:sldMk cId="2233639588" sldId="969"/>
            <ac:spMk id="95" creationId="{E21F1173-77D7-5F43-92F3-B3B5C3B53F5A}"/>
          </ac:spMkLst>
        </pc:spChg>
        <pc:spChg chg="mod">
          <ac:chgData name="김 연임" userId="e81099c8-7d68-47a6-9fa6-b6656e7b53e6" providerId="ADAL" clId="{BA8C3041-176B-485A-98F8-07A1F9FA2279}" dt="2019-03-24T08:52:54.975" v="1459" actId="20577"/>
          <ac:spMkLst>
            <pc:docMk/>
            <pc:sldMk cId="2233639588" sldId="969"/>
            <ac:spMk id="99" creationId="{F523C9E0-E13F-9D42-85C7-D8758F731911}"/>
          </ac:spMkLst>
        </pc:spChg>
        <pc:spChg chg="add mod">
          <ac:chgData name="김 연임" userId="e81099c8-7d68-47a6-9fa6-b6656e7b53e6" providerId="ADAL" clId="{BA8C3041-176B-485A-98F8-07A1F9FA2279}" dt="2019-03-24T08:22:40.054" v="962" actId="1076"/>
          <ac:spMkLst>
            <pc:docMk/>
            <pc:sldMk cId="2233639588" sldId="969"/>
            <ac:spMk id="106" creationId="{C6881BC0-033E-45B2-96A6-E8276D775DD1}"/>
          </ac:spMkLst>
        </pc:spChg>
        <pc:spChg chg="mod">
          <ac:chgData name="김 연임" userId="e81099c8-7d68-47a6-9fa6-b6656e7b53e6" providerId="ADAL" clId="{BA8C3041-176B-485A-98F8-07A1F9FA2279}" dt="2019-03-24T07:26:55.809" v="898" actId="1076"/>
          <ac:spMkLst>
            <pc:docMk/>
            <pc:sldMk cId="2233639588" sldId="969"/>
            <ac:spMk id="116" creationId="{119CA511-B2FC-D245-B50D-0EAD566C4C44}"/>
          </ac:spMkLst>
        </pc:spChg>
        <pc:spChg chg="mod">
          <ac:chgData name="김 연임" userId="e81099c8-7d68-47a6-9fa6-b6656e7b53e6" providerId="ADAL" clId="{BA8C3041-176B-485A-98F8-07A1F9FA2279}" dt="2019-03-24T07:26:55.809" v="898" actId="1076"/>
          <ac:spMkLst>
            <pc:docMk/>
            <pc:sldMk cId="2233639588" sldId="969"/>
            <ac:spMk id="117" creationId="{7E2884D4-DE43-5F46-9AB9-7A6AF7ADE3F6}"/>
          </ac:spMkLst>
        </pc:spChg>
        <pc:spChg chg="mod">
          <ac:chgData name="김 연임" userId="e81099c8-7d68-47a6-9fa6-b6656e7b53e6" providerId="ADAL" clId="{BA8C3041-176B-485A-98F8-07A1F9FA2279}" dt="2019-03-24T07:26:55.809" v="898" actId="1076"/>
          <ac:spMkLst>
            <pc:docMk/>
            <pc:sldMk cId="2233639588" sldId="969"/>
            <ac:spMk id="118" creationId="{55AD3E8E-DCEB-964A-9587-B2515E8D0C33}"/>
          </ac:spMkLst>
        </pc:spChg>
        <pc:spChg chg="add mod">
          <ac:chgData name="김 연임" userId="e81099c8-7d68-47a6-9fa6-b6656e7b53e6" providerId="ADAL" clId="{BA8C3041-176B-485A-98F8-07A1F9FA2279}" dt="2019-03-24T08:22:40.054" v="962" actId="1076"/>
          <ac:spMkLst>
            <pc:docMk/>
            <pc:sldMk cId="2233639588" sldId="969"/>
            <ac:spMk id="120" creationId="{5ADFA635-A31C-4A62-8C06-1627A605C49E}"/>
          </ac:spMkLst>
        </pc:spChg>
        <pc:spChg chg="add del mod">
          <ac:chgData name="김 연임" userId="e81099c8-7d68-47a6-9fa6-b6656e7b53e6" providerId="ADAL" clId="{BA8C3041-176B-485A-98F8-07A1F9FA2279}" dt="2019-03-24T08:52:33.315" v="1447" actId="478"/>
          <ac:spMkLst>
            <pc:docMk/>
            <pc:sldMk cId="2233639588" sldId="969"/>
            <ac:spMk id="121" creationId="{40F79C6C-C80A-431B-BFD7-513C407A999E}"/>
          </ac:spMkLst>
        </pc:spChg>
        <pc:spChg chg="add mod">
          <ac:chgData name="김 연임" userId="e81099c8-7d68-47a6-9fa6-b6656e7b53e6" providerId="ADAL" clId="{BA8C3041-176B-485A-98F8-07A1F9FA2279}" dt="2019-03-24T08:52:45.648" v="1452" actId="1076"/>
          <ac:spMkLst>
            <pc:docMk/>
            <pc:sldMk cId="2233639588" sldId="969"/>
            <ac:spMk id="123" creationId="{DAB6222C-F1FC-40E8-8A0C-F4635CF438C0}"/>
          </ac:spMkLst>
        </pc:spChg>
        <pc:spChg chg="del mod">
          <ac:chgData name="김 연임" userId="e81099c8-7d68-47a6-9fa6-b6656e7b53e6" providerId="ADAL" clId="{BA8C3041-176B-485A-98F8-07A1F9FA2279}" dt="2019-03-24T07:40:28.841" v="933" actId="478"/>
          <ac:spMkLst>
            <pc:docMk/>
            <pc:sldMk cId="2233639588" sldId="969"/>
            <ac:spMk id="124" creationId="{2049012D-37EF-B54B-AEBE-B009A66A1BE3}"/>
          </ac:spMkLst>
        </pc:spChg>
        <pc:spChg chg="del mod">
          <ac:chgData name="김 연임" userId="e81099c8-7d68-47a6-9fa6-b6656e7b53e6" providerId="ADAL" clId="{BA8C3041-176B-485A-98F8-07A1F9FA2279}" dt="2019-03-24T07:40:28.841" v="933" actId="478"/>
          <ac:spMkLst>
            <pc:docMk/>
            <pc:sldMk cId="2233639588" sldId="969"/>
            <ac:spMk id="125" creationId="{5F712DD4-6FF8-1746-84F2-4E753516AC23}"/>
          </ac:spMkLst>
        </pc:spChg>
        <pc:spChg chg="del mod">
          <ac:chgData name="김 연임" userId="e81099c8-7d68-47a6-9fa6-b6656e7b53e6" providerId="ADAL" clId="{BA8C3041-176B-485A-98F8-07A1F9FA2279}" dt="2019-03-24T08:53:31.826" v="1475" actId="478"/>
          <ac:spMkLst>
            <pc:docMk/>
            <pc:sldMk cId="2233639588" sldId="969"/>
            <ac:spMk id="126" creationId="{C91402ED-EB25-7540-AA9E-DE643509BECA}"/>
          </ac:spMkLst>
        </pc:spChg>
        <pc:spChg chg="del mod">
          <ac:chgData name="김 연임" userId="e81099c8-7d68-47a6-9fa6-b6656e7b53e6" providerId="ADAL" clId="{BA8C3041-176B-485A-98F8-07A1F9FA2279}" dt="2019-03-24T08:53:27.488" v="1472" actId="478"/>
          <ac:spMkLst>
            <pc:docMk/>
            <pc:sldMk cId="2233639588" sldId="969"/>
            <ac:spMk id="127" creationId="{56E518EF-F13F-174A-8AAF-613E4B5B7774}"/>
          </ac:spMkLst>
        </pc:spChg>
        <pc:spChg chg="del mod">
          <ac:chgData name="김 연임" userId="e81099c8-7d68-47a6-9fa6-b6656e7b53e6" providerId="ADAL" clId="{BA8C3041-176B-485A-98F8-07A1F9FA2279}" dt="2019-03-24T08:53:30.338" v="1474" actId="478"/>
          <ac:spMkLst>
            <pc:docMk/>
            <pc:sldMk cId="2233639588" sldId="969"/>
            <ac:spMk id="128" creationId="{0A92C9C8-5754-6946-9A19-A87F9D25254F}"/>
          </ac:spMkLst>
        </pc:spChg>
        <pc:spChg chg="add del mod">
          <ac:chgData name="김 연임" userId="e81099c8-7d68-47a6-9fa6-b6656e7b53e6" providerId="ADAL" clId="{BA8C3041-176B-485A-98F8-07A1F9FA2279}" dt="2019-03-24T08:22:32.257" v="959" actId="478"/>
          <ac:spMkLst>
            <pc:docMk/>
            <pc:sldMk cId="2233639588" sldId="969"/>
            <ac:spMk id="129" creationId="{AE5A7D65-9BCF-458D-92F5-D46BE1A8EB31}"/>
          </ac:spMkLst>
        </pc:spChg>
        <pc:spChg chg="add del mod">
          <ac:chgData name="김 연임" userId="e81099c8-7d68-47a6-9fa6-b6656e7b53e6" providerId="ADAL" clId="{BA8C3041-176B-485A-98F8-07A1F9FA2279}" dt="2019-03-24T08:22:32.257" v="959" actId="478"/>
          <ac:spMkLst>
            <pc:docMk/>
            <pc:sldMk cId="2233639588" sldId="969"/>
            <ac:spMk id="130" creationId="{D119F3B5-0AFB-4BBF-8C73-3E09B807033C}"/>
          </ac:spMkLst>
        </pc:spChg>
        <pc:spChg chg="add">
          <ac:chgData name="김 연임" userId="e81099c8-7d68-47a6-9fa6-b6656e7b53e6" providerId="ADAL" clId="{BA8C3041-176B-485A-98F8-07A1F9FA2279}" dt="2019-03-24T08:22:36.055" v="961"/>
          <ac:spMkLst>
            <pc:docMk/>
            <pc:sldMk cId="2233639588" sldId="969"/>
            <ac:spMk id="131" creationId="{5A95E441-5443-4EA4-A0C5-5B4075B2B9B7}"/>
          </ac:spMkLst>
        </pc:spChg>
        <pc:spChg chg="del mod">
          <ac:chgData name="김 연임" userId="e81099c8-7d68-47a6-9fa6-b6656e7b53e6" providerId="ADAL" clId="{BA8C3041-176B-485A-98F8-07A1F9FA2279}" dt="2019-03-24T08:53:53.338" v="1477" actId="478"/>
          <ac:spMkLst>
            <pc:docMk/>
            <pc:sldMk cId="2233639588" sldId="969"/>
            <ac:spMk id="132" creationId="{27AED22E-8769-B049-9B95-F6AD8B078AD0}"/>
          </ac:spMkLst>
        </pc:spChg>
        <pc:spChg chg="add">
          <ac:chgData name="김 연임" userId="e81099c8-7d68-47a6-9fa6-b6656e7b53e6" providerId="ADAL" clId="{BA8C3041-176B-485A-98F8-07A1F9FA2279}" dt="2019-03-24T08:22:36.055" v="961"/>
          <ac:spMkLst>
            <pc:docMk/>
            <pc:sldMk cId="2233639588" sldId="969"/>
            <ac:spMk id="133" creationId="{FEC06F46-BEB1-4DE7-876E-7B33A119680D}"/>
          </ac:spMkLst>
        </pc:spChg>
        <pc:spChg chg="add mod">
          <ac:chgData name="김 연임" userId="e81099c8-7d68-47a6-9fa6-b6656e7b53e6" providerId="ADAL" clId="{BA8C3041-176B-485A-98F8-07A1F9FA2279}" dt="2019-03-24T08:52:52.213" v="1458" actId="1036"/>
          <ac:spMkLst>
            <pc:docMk/>
            <pc:sldMk cId="2233639588" sldId="969"/>
            <ac:spMk id="134" creationId="{CB7E4C15-CEB6-45E4-B06D-CF3C361309F9}"/>
          </ac:spMkLst>
        </pc:spChg>
        <pc:spChg chg="add mod">
          <ac:chgData name="김 연임" userId="e81099c8-7d68-47a6-9fa6-b6656e7b53e6" providerId="ADAL" clId="{BA8C3041-176B-485A-98F8-07A1F9FA2279}" dt="2019-03-24T08:53:01.328" v="1462" actId="20577"/>
          <ac:spMkLst>
            <pc:docMk/>
            <pc:sldMk cId="2233639588" sldId="969"/>
            <ac:spMk id="135" creationId="{5795439A-438C-46A2-A018-0B9B38A5CBCD}"/>
          </ac:spMkLst>
        </pc:spChg>
        <pc:spChg chg="add mod">
          <ac:chgData name="김 연임" userId="e81099c8-7d68-47a6-9fa6-b6656e7b53e6" providerId="ADAL" clId="{BA8C3041-176B-485A-98F8-07A1F9FA2279}" dt="2019-03-24T08:53:07.695" v="1465" actId="20577"/>
          <ac:spMkLst>
            <pc:docMk/>
            <pc:sldMk cId="2233639588" sldId="969"/>
            <ac:spMk id="136" creationId="{AC012F6A-0DA9-4504-BA27-3B96B3B4A266}"/>
          </ac:spMkLst>
        </pc:spChg>
        <pc:spChg chg="add mod">
          <ac:chgData name="김 연임" userId="e81099c8-7d68-47a6-9fa6-b6656e7b53e6" providerId="ADAL" clId="{BA8C3041-176B-485A-98F8-07A1F9FA2279}" dt="2019-03-24T08:53:20.914" v="1470" actId="20577"/>
          <ac:spMkLst>
            <pc:docMk/>
            <pc:sldMk cId="2233639588" sldId="969"/>
            <ac:spMk id="137" creationId="{D4AB5A99-BCA3-4C0B-862F-83FE9FFA7948}"/>
          </ac:spMkLst>
        </pc:spChg>
        <pc:spChg chg="del mod">
          <ac:chgData name="김 연임" userId="e81099c8-7d68-47a6-9fa6-b6656e7b53e6" providerId="ADAL" clId="{BA8C3041-176B-485A-98F8-07A1F9FA2279}" dt="2019-03-24T07:40:30.186" v="934" actId="478"/>
          <ac:spMkLst>
            <pc:docMk/>
            <pc:sldMk cId="2233639588" sldId="969"/>
            <ac:spMk id="140" creationId="{9ED6A237-FB06-E940-B41F-E5048B2C6B8B}"/>
          </ac:spMkLst>
        </pc:spChg>
        <pc:spChg chg="add">
          <ac:chgData name="김 연임" userId="e81099c8-7d68-47a6-9fa6-b6656e7b53e6" providerId="ADAL" clId="{BA8C3041-176B-485A-98F8-07A1F9FA2279}" dt="2019-03-24T08:53:53.778" v="1478"/>
          <ac:spMkLst>
            <pc:docMk/>
            <pc:sldMk cId="2233639588" sldId="969"/>
            <ac:spMk id="171" creationId="{02A05175-9F5E-4B3C-A610-4AAB2D9FF3F9}"/>
          </ac:spMkLst>
        </pc:spChg>
        <pc:spChg chg="add">
          <ac:chgData name="김 연임" userId="e81099c8-7d68-47a6-9fa6-b6656e7b53e6" providerId="ADAL" clId="{BA8C3041-176B-485A-98F8-07A1F9FA2279}" dt="2019-03-24T08:53:53.778" v="1478"/>
          <ac:spMkLst>
            <pc:docMk/>
            <pc:sldMk cId="2233639588" sldId="969"/>
            <ac:spMk id="172" creationId="{62FD6E31-E800-4327-8FF6-B8A93C07D556}"/>
          </ac:spMkLst>
        </pc:spChg>
        <pc:spChg chg="add">
          <ac:chgData name="김 연임" userId="e81099c8-7d68-47a6-9fa6-b6656e7b53e6" providerId="ADAL" clId="{BA8C3041-176B-485A-98F8-07A1F9FA2279}" dt="2019-03-24T08:53:53.778" v="1478"/>
          <ac:spMkLst>
            <pc:docMk/>
            <pc:sldMk cId="2233639588" sldId="969"/>
            <ac:spMk id="173" creationId="{DA121186-0C8B-4876-84A1-EE7A9724D7A3}"/>
          </ac:spMkLst>
        </pc:spChg>
        <pc:spChg chg="add">
          <ac:chgData name="김 연임" userId="e81099c8-7d68-47a6-9fa6-b6656e7b53e6" providerId="ADAL" clId="{BA8C3041-176B-485A-98F8-07A1F9FA2279}" dt="2019-03-24T08:53:53.778" v="1478"/>
          <ac:spMkLst>
            <pc:docMk/>
            <pc:sldMk cId="2233639588" sldId="969"/>
            <ac:spMk id="176" creationId="{B8509DAB-DBCD-455B-A125-1A73B88C22AD}"/>
          </ac:spMkLst>
        </pc:spChg>
        <pc:spChg chg="add del">
          <ac:chgData name="김 연임" userId="e81099c8-7d68-47a6-9fa6-b6656e7b53e6" providerId="ADAL" clId="{BA8C3041-176B-485A-98F8-07A1F9FA2279}" dt="2019-03-24T08:54:01.050" v="1481" actId="478"/>
          <ac:spMkLst>
            <pc:docMk/>
            <pc:sldMk cId="2233639588" sldId="969"/>
            <ac:spMk id="207" creationId="{BEAF2EF4-6DDE-4145-B5E8-306A6F3862FE}"/>
          </ac:spMkLst>
        </pc:spChg>
        <pc:spChg chg="add del">
          <ac:chgData name="김 연임" userId="e81099c8-7d68-47a6-9fa6-b6656e7b53e6" providerId="ADAL" clId="{BA8C3041-176B-485A-98F8-07A1F9FA2279}" dt="2019-03-24T08:54:08.347" v="1486" actId="478"/>
          <ac:spMkLst>
            <pc:docMk/>
            <pc:sldMk cId="2233639588" sldId="969"/>
            <ac:spMk id="208" creationId="{4D1F1B67-5797-4BFC-BC5D-568759B06546}"/>
          </ac:spMkLst>
        </pc:spChg>
        <pc:spChg chg="add del">
          <ac:chgData name="김 연임" userId="e81099c8-7d68-47a6-9fa6-b6656e7b53e6" providerId="ADAL" clId="{BA8C3041-176B-485A-98F8-07A1F9FA2279}" dt="2019-03-24T08:54:03.503" v="1483" actId="478"/>
          <ac:spMkLst>
            <pc:docMk/>
            <pc:sldMk cId="2233639588" sldId="969"/>
            <ac:spMk id="209" creationId="{4EACFBBE-CC1C-4FA2-8CFD-5459E4FE3BF9}"/>
          </ac:spMkLst>
        </pc:spChg>
        <pc:spChg chg="add del">
          <ac:chgData name="김 연임" userId="e81099c8-7d68-47a6-9fa6-b6656e7b53e6" providerId="ADAL" clId="{BA8C3041-176B-485A-98F8-07A1F9FA2279}" dt="2019-03-24T08:54:05.842" v="1485" actId="478"/>
          <ac:spMkLst>
            <pc:docMk/>
            <pc:sldMk cId="2233639588" sldId="969"/>
            <ac:spMk id="210" creationId="{1BECD32A-BA35-4EB0-BAE6-C18396642707}"/>
          </ac:spMkLst>
        </pc:spChg>
        <pc:spChg chg="add del">
          <ac:chgData name="김 연임" userId="e81099c8-7d68-47a6-9fa6-b6656e7b53e6" providerId="ADAL" clId="{BA8C3041-176B-485A-98F8-07A1F9FA2279}" dt="2019-03-24T08:54:04.730" v="1484" actId="478"/>
          <ac:spMkLst>
            <pc:docMk/>
            <pc:sldMk cId="2233639588" sldId="969"/>
            <ac:spMk id="211" creationId="{5856D541-7F69-4B38-8239-4AB7967C9469}"/>
          </ac:spMkLst>
        </pc:spChg>
        <pc:spChg chg="add del mod">
          <ac:chgData name="김 연임" userId="e81099c8-7d68-47a6-9fa6-b6656e7b53e6" providerId="ADAL" clId="{BA8C3041-176B-485A-98F8-07A1F9FA2279}" dt="2019-03-24T09:01:20.321" v="1657" actId="478"/>
          <ac:spMkLst>
            <pc:docMk/>
            <pc:sldMk cId="2233639588" sldId="969"/>
            <ac:spMk id="212" creationId="{FD0707BA-F9E1-4102-90B4-10DD0B92A6AC}"/>
          </ac:spMkLst>
        </pc:spChg>
        <pc:spChg chg="mod">
          <ac:chgData name="김 연임" userId="e81099c8-7d68-47a6-9fa6-b6656e7b53e6" providerId="ADAL" clId="{BA8C3041-176B-485A-98F8-07A1F9FA2279}" dt="2019-03-24T09:04:28.658" v="1761" actId="1076"/>
          <ac:spMkLst>
            <pc:docMk/>
            <pc:sldMk cId="2233639588" sldId="969"/>
            <ac:spMk id="214" creationId="{9D21F27F-DA47-4867-95D5-6E0E2C51ADDE}"/>
          </ac:spMkLst>
        </pc:spChg>
        <pc:spChg chg="add mod">
          <ac:chgData name="김 연임" userId="e81099c8-7d68-47a6-9fa6-b6656e7b53e6" providerId="ADAL" clId="{BA8C3041-176B-485A-98F8-07A1F9FA2279}" dt="2019-03-24T09:04:36.099" v="1764" actId="20577"/>
          <ac:spMkLst>
            <pc:docMk/>
            <pc:sldMk cId="2233639588" sldId="969"/>
            <ac:spMk id="216" creationId="{296BC490-E06E-4522-A1B5-52FABFB2F909}"/>
          </ac:spMkLst>
        </pc:spChg>
        <pc:grpChg chg="del mod">
          <ac:chgData name="김 연임" userId="e81099c8-7d68-47a6-9fa6-b6656e7b53e6" providerId="ADAL" clId="{BA8C3041-176B-485A-98F8-07A1F9FA2279}" dt="2019-03-24T08:53:28.525" v="1473" actId="478"/>
          <ac:grpSpMkLst>
            <pc:docMk/>
            <pc:sldMk cId="2233639588" sldId="969"/>
            <ac:grpSpMk id="9" creationId="{722CCA00-9CE0-4E44-BC82-B3B6CF240130}"/>
          </ac:grpSpMkLst>
        </pc:grpChg>
        <pc:grpChg chg="del mod">
          <ac:chgData name="김 연임" userId="e81099c8-7d68-47a6-9fa6-b6656e7b53e6" providerId="ADAL" clId="{BA8C3041-176B-485A-98F8-07A1F9FA2279}" dt="2019-03-24T08:53:53.338" v="1477" actId="478"/>
          <ac:grpSpMkLst>
            <pc:docMk/>
            <pc:sldMk cId="2233639588" sldId="969"/>
            <ac:grpSpMk id="42" creationId="{DA41FACF-EA9E-2547-8128-1190190CE328}"/>
          </ac:grpSpMkLst>
        </pc:grpChg>
        <pc:grpChg chg="del mod">
          <ac:chgData name="김 연임" userId="e81099c8-7d68-47a6-9fa6-b6656e7b53e6" providerId="ADAL" clId="{BA8C3041-176B-485A-98F8-07A1F9FA2279}" dt="2019-03-24T08:53:53.338" v="1477" actId="478"/>
          <ac:grpSpMkLst>
            <pc:docMk/>
            <pc:sldMk cId="2233639588" sldId="969"/>
            <ac:grpSpMk id="44" creationId="{BB5F8D58-4DA2-4C45-B681-B6A85D8E9219}"/>
          </ac:grpSpMkLst>
        </pc:grpChg>
        <pc:grpChg chg="del mod">
          <ac:chgData name="김 연임" userId="e81099c8-7d68-47a6-9fa6-b6656e7b53e6" providerId="ADAL" clId="{BA8C3041-176B-485A-98F8-07A1F9FA2279}" dt="2019-03-24T08:53:53.338" v="1477" actId="478"/>
          <ac:grpSpMkLst>
            <pc:docMk/>
            <pc:sldMk cId="2233639588" sldId="969"/>
            <ac:grpSpMk id="45" creationId="{89325CE9-A6EA-1A4A-8B6D-F5108B808893}"/>
          </ac:grpSpMkLst>
        </pc:grpChg>
        <pc:grpChg chg="del mod">
          <ac:chgData name="김 연임" userId="e81099c8-7d68-47a6-9fa6-b6656e7b53e6" providerId="ADAL" clId="{BA8C3041-176B-485A-98F8-07A1F9FA2279}" dt="2019-03-24T08:53:53.338" v="1477" actId="478"/>
          <ac:grpSpMkLst>
            <pc:docMk/>
            <pc:sldMk cId="2233639588" sldId="969"/>
            <ac:grpSpMk id="46" creationId="{8D92B91F-0E31-794E-AF85-5CDF1552129F}"/>
          </ac:grpSpMkLst>
        </pc:grpChg>
        <pc:grpChg chg="del mod">
          <ac:chgData name="김 연임" userId="e81099c8-7d68-47a6-9fa6-b6656e7b53e6" providerId="ADAL" clId="{BA8C3041-176B-485A-98F8-07A1F9FA2279}" dt="2019-03-24T08:53:53.338" v="1477" actId="478"/>
          <ac:grpSpMkLst>
            <pc:docMk/>
            <pc:sldMk cId="2233639588" sldId="969"/>
            <ac:grpSpMk id="48" creationId="{FDCB06EB-A93F-934B-96CC-3AC9A280CE46}"/>
          </ac:grpSpMkLst>
        </pc:grpChg>
        <pc:grpChg chg="del mod">
          <ac:chgData name="김 연임" userId="e81099c8-7d68-47a6-9fa6-b6656e7b53e6" providerId="ADAL" clId="{BA8C3041-176B-485A-98F8-07A1F9FA2279}" dt="2019-03-24T08:53:53.338" v="1477" actId="478"/>
          <ac:grpSpMkLst>
            <pc:docMk/>
            <pc:sldMk cId="2233639588" sldId="969"/>
            <ac:grpSpMk id="49" creationId="{B1D37275-CCC6-0F48-9F8C-47C2357CDCBD}"/>
          </ac:grpSpMkLst>
        </pc:grpChg>
        <pc:grpChg chg="del mod">
          <ac:chgData name="김 연임" userId="e81099c8-7d68-47a6-9fa6-b6656e7b53e6" providerId="ADAL" clId="{BA8C3041-176B-485A-98F8-07A1F9FA2279}" dt="2019-03-24T08:53:53.338" v="1477" actId="478"/>
          <ac:grpSpMkLst>
            <pc:docMk/>
            <pc:sldMk cId="2233639588" sldId="969"/>
            <ac:grpSpMk id="50" creationId="{2E05FE11-74AF-374E-BD3B-E27459834782}"/>
          </ac:grpSpMkLst>
        </pc:grpChg>
        <pc:grpChg chg="del mod">
          <ac:chgData name="김 연임" userId="e81099c8-7d68-47a6-9fa6-b6656e7b53e6" providerId="ADAL" clId="{BA8C3041-176B-485A-98F8-07A1F9FA2279}" dt="2019-03-24T08:53:53.338" v="1477" actId="478"/>
          <ac:grpSpMkLst>
            <pc:docMk/>
            <pc:sldMk cId="2233639588" sldId="969"/>
            <ac:grpSpMk id="51" creationId="{AF63CA89-1915-FE4A-A152-93B8BE832A06}"/>
          </ac:grpSpMkLst>
        </pc:grpChg>
        <pc:grpChg chg="del mod">
          <ac:chgData name="김 연임" userId="e81099c8-7d68-47a6-9fa6-b6656e7b53e6" providerId="ADAL" clId="{BA8C3041-176B-485A-98F8-07A1F9FA2279}" dt="2019-03-24T08:53:53.338" v="1477" actId="478"/>
          <ac:grpSpMkLst>
            <pc:docMk/>
            <pc:sldMk cId="2233639588" sldId="969"/>
            <ac:grpSpMk id="53" creationId="{8D2039F2-B75D-DB4A-A9D3-9B83826EFAF3}"/>
          </ac:grpSpMkLst>
        </pc:grpChg>
        <pc:grpChg chg="del mod">
          <ac:chgData name="김 연임" userId="e81099c8-7d68-47a6-9fa6-b6656e7b53e6" providerId="ADAL" clId="{BA8C3041-176B-485A-98F8-07A1F9FA2279}" dt="2019-03-24T08:53:53.338" v="1477" actId="478"/>
          <ac:grpSpMkLst>
            <pc:docMk/>
            <pc:sldMk cId="2233639588" sldId="969"/>
            <ac:grpSpMk id="54" creationId="{EEC2A571-01E5-8441-8BA8-5C9B68F96418}"/>
          </ac:grpSpMkLst>
        </pc:grpChg>
        <pc:grpChg chg="del mod">
          <ac:chgData name="김 연임" userId="e81099c8-7d68-47a6-9fa6-b6656e7b53e6" providerId="ADAL" clId="{BA8C3041-176B-485A-98F8-07A1F9FA2279}" dt="2019-03-24T08:53:53.338" v="1477" actId="478"/>
          <ac:grpSpMkLst>
            <pc:docMk/>
            <pc:sldMk cId="2233639588" sldId="969"/>
            <ac:grpSpMk id="80" creationId="{890FDB16-DDE6-4C49-9A14-AB69A75944DE}"/>
          </ac:grpSpMkLst>
        </pc:grpChg>
        <pc:grpChg chg="mod">
          <ac:chgData name="김 연임" userId="e81099c8-7d68-47a6-9fa6-b6656e7b53e6" providerId="ADAL" clId="{BA8C3041-176B-485A-98F8-07A1F9FA2279}" dt="2019-03-24T07:26:55.809" v="898" actId="1076"/>
          <ac:grpSpMkLst>
            <pc:docMk/>
            <pc:sldMk cId="2233639588" sldId="969"/>
            <ac:grpSpMk id="90" creationId="{42CBA65E-8D98-2A43-B415-7A1711F521B1}"/>
          </ac:grpSpMkLst>
        </pc:grpChg>
        <pc:grpChg chg="mod">
          <ac:chgData name="김 연임" userId="e81099c8-7d68-47a6-9fa6-b6656e7b53e6" providerId="ADAL" clId="{BA8C3041-176B-485A-98F8-07A1F9FA2279}" dt="2019-03-24T07:26:55.809" v="898" actId="1076"/>
          <ac:grpSpMkLst>
            <pc:docMk/>
            <pc:sldMk cId="2233639588" sldId="969"/>
            <ac:grpSpMk id="96" creationId="{18A34FCA-E2D5-874E-B752-5A27E4DC04E7}"/>
          </ac:grpSpMkLst>
        </pc:grpChg>
        <pc:grpChg chg="add">
          <ac:chgData name="김 연임" userId="e81099c8-7d68-47a6-9fa6-b6656e7b53e6" providerId="ADAL" clId="{BA8C3041-176B-485A-98F8-07A1F9FA2279}" dt="2019-03-24T08:53:53.778" v="1478"/>
          <ac:grpSpMkLst>
            <pc:docMk/>
            <pc:sldMk cId="2233639588" sldId="969"/>
            <ac:grpSpMk id="141" creationId="{7D0E0062-C8E2-4B37-8AE2-4EF4BEE8AFBF}"/>
          </ac:grpSpMkLst>
        </pc:grpChg>
        <pc:grpChg chg="add">
          <ac:chgData name="김 연임" userId="e81099c8-7d68-47a6-9fa6-b6656e7b53e6" providerId="ADAL" clId="{BA8C3041-176B-485A-98F8-07A1F9FA2279}" dt="2019-03-24T08:53:53.778" v="1478"/>
          <ac:grpSpMkLst>
            <pc:docMk/>
            <pc:sldMk cId="2233639588" sldId="969"/>
            <ac:grpSpMk id="144" creationId="{80DAA63F-8939-4C3E-88F4-84A4C12C15B3}"/>
          </ac:grpSpMkLst>
        </pc:grpChg>
        <pc:grpChg chg="add">
          <ac:chgData name="김 연임" userId="e81099c8-7d68-47a6-9fa6-b6656e7b53e6" providerId="ADAL" clId="{BA8C3041-176B-485A-98F8-07A1F9FA2279}" dt="2019-03-24T08:53:53.778" v="1478"/>
          <ac:grpSpMkLst>
            <pc:docMk/>
            <pc:sldMk cId="2233639588" sldId="969"/>
            <ac:grpSpMk id="147" creationId="{3C5B6857-5892-4787-B9F5-101287BEE059}"/>
          </ac:grpSpMkLst>
        </pc:grpChg>
        <pc:grpChg chg="add">
          <ac:chgData name="김 연임" userId="e81099c8-7d68-47a6-9fa6-b6656e7b53e6" providerId="ADAL" clId="{BA8C3041-176B-485A-98F8-07A1F9FA2279}" dt="2019-03-24T08:53:53.778" v="1478"/>
          <ac:grpSpMkLst>
            <pc:docMk/>
            <pc:sldMk cId="2233639588" sldId="969"/>
            <ac:grpSpMk id="150" creationId="{000D6E90-B0F7-4C8F-8373-2913BDE0833F}"/>
          </ac:grpSpMkLst>
        </pc:grpChg>
        <pc:grpChg chg="add">
          <ac:chgData name="김 연임" userId="e81099c8-7d68-47a6-9fa6-b6656e7b53e6" providerId="ADAL" clId="{BA8C3041-176B-485A-98F8-07A1F9FA2279}" dt="2019-03-24T08:53:53.778" v="1478"/>
          <ac:grpSpMkLst>
            <pc:docMk/>
            <pc:sldMk cId="2233639588" sldId="969"/>
            <ac:grpSpMk id="153" creationId="{0A26E6E1-C761-4088-9849-2BA8AC0B8BC2}"/>
          </ac:grpSpMkLst>
        </pc:grpChg>
        <pc:grpChg chg="add">
          <ac:chgData name="김 연임" userId="e81099c8-7d68-47a6-9fa6-b6656e7b53e6" providerId="ADAL" clId="{BA8C3041-176B-485A-98F8-07A1F9FA2279}" dt="2019-03-24T08:53:53.778" v="1478"/>
          <ac:grpSpMkLst>
            <pc:docMk/>
            <pc:sldMk cId="2233639588" sldId="969"/>
            <ac:grpSpMk id="156" creationId="{923152BF-D5A1-4064-BB8E-949BB518EDF4}"/>
          </ac:grpSpMkLst>
        </pc:grpChg>
        <pc:grpChg chg="add">
          <ac:chgData name="김 연임" userId="e81099c8-7d68-47a6-9fa6-b6656e7b53e6" providerId="ADAL" clId="{BA8C3041-176B-485A-98F8-07A1F9FA2279}" dt="2019-03-24T08:53:53.778" v="1478"/>
          <ac:grpSpMkLst>
            <pc:docMk/>
            <pc:sldMk cId="2233639588" sldId="969"/>
            <ac:grpSpMk id="159" creationId="{8D3E78B3-8CE4-4254-8DF3-44851D1C52CC}"/>
          </ac:grpSpMkLst>
        </pc:grpChg>
        <pc:grpChg chg="add">
          <ac:chgData name="김 연임" userId="e81099c8-7d68-47a6-9fa6-b6656e7b53e6" providerId="ADAL" clId="{BA8C3041-176B-485A-98F8-07A1F9FA2279}" dt="2019-03-24T08:53:53.778" v="1478"/>
          <ac:grpSpMkLst>
            <pc:docMk/>
            <pc:sldMk cId="2233639588" sldId="969"/>
            <ac:grpSpMk id="162" creationId="{CB536D78-BD02-469D-969C-A8DBC97FC7FE}"/>
          </ac:grpSpMkLst>
        </pc:grpChg>
        <pc:grpChg chg="add">
          <ac:chgData name="김 연임" userId="e81099c8-7d68-47a6-9fa6-b6656e7b53e6" providerId="ADAL" clId="{BA8C3041-176B-485A-98F8-07A1F9FA2279}" dt="2019-03-24T08:53:53.778" v="1478"/>
          <ac:grpSpMkLst>
            <pc:docMk/>
            <pc:sldMk cId="2233639588" sldId="969"/>
            <ac:grpSpMk id="165" creationId="{B1A8B1E1-F94A-4BF9-A62B-A6B7726683A9}"/>
          </ac:grpSpMkLst>
        </pc:grpChg>
        <pc:grpChg chg="add">
          <ac:chgData name="김 연임" userId="e81099c8-7d68-47a6-9fa6-b6656e7b53e6" providerId="ADAL" clId="{BA8C3041-176B-485A-98F8-07A1F9FA2279}" dt="2019-03-24T08:53:53.778" v="1478"/>
          <ac:grpSpMkLst>
            <pc:docMk/>
            <pc:sldMk cId="2233639588" sldId="969"/>
            <ac:grpSpMk id="168" creationId="{52A8C9BF-DCCE-4070-997C-6312A18935D1}"/>
          </ac:grpSpMkLst>
        </pc:grpChg>
        <pc:grpChg chg="add del">
          <ac:chgData name="김 연임" userId="e81099c8-7d68-47a6-9fa6-b6656e7b53e6" providerId="ADAL" clId="{BA8C3041-176B-485A-98F8-07A1F9FA2279}" dt="2019-03-24T08:54:02.077" v="1482" actId="478"/>
          <ac:grpSpMkLst>
            <pc:docMk/>
            <pc:sldMk cId="2233639588" sldId="969"/>
            <ac:grpSpMk id="177" creationId="{0486977F-F93A-4DB5-B27B-8F9EC6953011}"/>
          </ac:grpSpMkLst>
        </pc:grpChg>
        <pc:grpChg chg="add">
          <ac:chgData name="김 연임" userId="e81099c8-7d68-47a6-9fa6-b6656e7b53e6" providerId="ADAL" clId="{BA8C3041-176B-485A-98F8-07A1F9FA2279}" dt="2019-03-24T08:53:53.778" v="1478"/>
          <ac:grpSpMkLst>
            <pc:docMk/>
            <pc:sldMk cId="2233639588" sldId="969"/>
            <ac:grpSpMk id="189" creationId="{8152A524-1ED4-46A5-A3C0-F78AF508495E}"/>
          </ac:grpSpMkLst>
        </pc:grpChg>
        <pc:grpChg chg="add del">
          <ac:chgData name="김 연임" userId="e81099c8-7d68-47a6-9fa6-b6656e7b53e6" providerId="ADAL" clId="{BA8C3041-176B-485A-98F8-07A1F9FA2279}" dt="2019-03-24T08:53:58.517" v="1479" actId="478"/>
          <ac:grpSpMkLst>
            <pc:docMk/>
            <pc:sldMk cId="2233639588" sldId="969"/>
            <ac:grpSpMk id="198" creationId="{0CF4BA3D-C765-4691-8BF5-B4CB24D594D9}"/>
          </ac:grpSpMkLst>
        </pc:grpChg>
        <pc:grpChg chg="add mod">
          <ac:chgData name="김 연임" userId="e81099c8-7d68-47a6-9fa6-b6656e7b53e6" providerId="ADAL" clId="{BA8C3041-176B-485A-98F8-07A1F9FA2279}" dt="2019-03-24T09:04:16.240" v="1709" actId="1076"/>
          <ac:grpSpMkLst>
            <pc:docMk/>
            <pc:sldMk cId="2233639588" sldId="969"/>
            <ac:grpSpMk id="213" creationId="{B954866B-E211-42FF-87A3-8A52C50851D0}"/>
          </ac:grpSpMkLst>
        </pc:grpChg>
        <pc:graphicFrameChg chg="del mod">
          <ac:chgData name="김 연임" userId="e81099c8-7d68-47a6-9fa6-b6656e7b53e6" providerId="ADAL" clId="{BA8C3041-176B-485A-98F8-07A1F9FA2279}" dt="2019-03-24T08:53:53.338" v="1477" actId="478"/>
          <ac:graphicFrameMkLst>
            <pc:docMk/>
            <pc:sldMk cId="2233639588" sldId="969"/>
            <ac:graphicFrameMk id="6" creationId="{F9FD3F00-A34D-4042-992D-A753732A5E81}"/>
          </ac:graphicFrameMkLst>
        </pc:graphicFrameChg>
        <pc:graphicFrameChg chg="add mod modGraphic">
          <ac:chgData name="김 연임" userId="e81099c8-7d68-47a6-9fa6-b6656e7b53e6" providerId="ADAL" clId="{BA8C3041-176B-485A-98F8-07A1F9FA2279}" dt="2019-03-24T09:08:37.750" v="1788" actId="207"/>
          <ac:graphicFrameMkLst>
            <pc:docMk/>
            <pc:sldMk cId="2233639588" sldId="969"/>
            <ac:graphicFrameMk id="138" creationId="{82751403-318B-4D15-B21E-E6100B75CA21}"/>
          </ac:graphicFrameMkLst>
        </pc:graphicFrameChg>
        <pc:picChg chg="del mod">
          <ac:chgData name="김 연임" userId="e81099c8-7d68-47a6-9fa6-b6656e7b53e6" providerId="ADAL" clId="{BA8C3041-176B-485A-98F8-07A1F9FA2279}" dt="2019-03-24T08:53:53.338" v="1477" actId="478"/>
          <ac:picMkLst>
            <pc:docMk/>
            <pc:sldMk cId="2233639588" sldId="969"/>
            <ac:picMk id="105" creationId="{606B92D8-F13C-CB43-A935-12C430622A31}"/>
          </ac:picMkLst>
        </pc:picChg>
        <pc:picChg chg="del mod">
          <ac:chgData name="김 연임" userId="e81099c8-7d68-47a6-9fa6-b6656e7b53e6" providerId="ADAL" clId="{BA8C3041-176B-485A-98F8-07A1F9FA2279}" dt="2019-03-24T08:53:53.338" v="1477" actId="478"/>
          <ac:picMkLst>
            <pc:docMk/>
            <pc:sldMk cId="2233639588" sldId="969"/>
            <ac:picMk id="107" creationId="{D71A48D8-39FA-2844-BACC-5E1607CE8198}"/>
          </ac:picMkLst>
        </pc:picChg>
        <pc:picChg chg="del mod">
          <ac:chgData name="김 연임" userId="e81099c8-7d68-47a6-9fa6-b6656e7b53e6" providerId="ADAL" clId="{BA8C3041-176B-485A-98F8-07A1F9FA2279}" dt="2019-03-24T08:53:53.338" v="1477" actId="478"/>
          <ac:picMkLst>
            <pc:docMk/>
            <pc:sldMk cId="2233639588" sldId="969"/>
            <ac:picMk id="108" creationId="{9639F3F3-82DA-F548-8AFC-E39881C981A6}"/>
          </ac:picMkLst>
        </pc:picChg>
        <pc:picChg chg="del mod">
          <ac:chgData name="김 연임" userId="e81099c8-7d68-47a6-9fa6-b6656e7b53e6" providerId="ADAL" clId="{BA8C3041-176B-485A-98F8-07A1F9FA2279}" dt="2019-03-24T08:53:53.338" v="1477" actId="478"/>
          <ac:picMkLst>
            <pc:docMk/>
            <pc:sldMk cId="2233639588" sldId="969"/>
            <ac:picMk id="109" creationId="{64FDFDE6-102D-2143-BCDF-1FB928758A53}"/>
          </ac:picMkLst>
        </pc:picChg>
        <pc:picChg chg="del mod">
          <ac:chgData name="김 연임" userId="e81099c8-7d68-47a6-9fa6-b6656e7b53e6" providerId="ADAL" clId="{BA8C3041-176B-485A-98F8-07A1F9FA2279}" dt="2019-03-24T08:53:53.338" v="1477" actId="478"/>
          <ac:picMkLst>
            <pc:docMk/>
            <pc:sldMk cId="2233639588" sldId="969"/>
            <ac:picMk id="110" creationId="{904AA134-5E84-5E45-9CC2-F1ECCAF00D56}"/>
          </ac:picMkLst>
        </pc:picChg>
        <pc:picChg chg="del mod">
          <ac:chgData name="김 연임" userId="e81099c8-7d68-47a6-9fa6-b6656e7b53e6" providerId="ADAL" clId="{BA8C3041-176B-485A-98F8-07A1F9FA2279}" dt="2019-03-24T08:53:53.338" v="1477" actId="478"/>
          <ac:picMkLst>
            <pc:docMk/>
            <pc:sldMk cId="2233639588" sldId="969"/>
            <ac:picMk id="111" creationId="{881612B5-970E-104E-BAC8-78DAFD897AD4}"/>
          </ac:picMkLst>
        </pc:picChg>
        <pc:picChg chg="del mod">
          <ac:chgData name="김 연임" userId="e81099c8-7d68-47a6-9fa6-b6656e7b53e6" providerId="ADAL" clId="{BA8C3041-176B-485A-98F8-07A1F9FA2279}" dt="2019-03-24T08:53:53.338" v="1477" actId="478"/>
          <ac:picMkLst>
            <pc:docMk/>
            <pc:sldMk cId="2233639588" sldId="969"/>
            <ac:picMk id="112" creationId="{96F15AFC-47D9-D24C-940C-8EA9A619D5B4}"/>
          </ac:picMkLst>
        </pc:picChg>
        <pc:picChg chg="del mod">
          <ac:chgData name="김 연임" userId="e81099c8-7d68-47a6-9fa6-b6656e7b53e6" providerId="ADAL" clId="{BA8C3041-176B-485A-98F8-07A1F9FA2279}" dt="2019-03-24T08:53:53.338" v="1477" actId="478"/>
          <ac:picMkLst>
            <pc:docMk/>
            <pc:sldMk cId="2233639588" sldId="969"/>
            <ac:picMk id="113" creationId="{EF17A89D-0A46-8C42-B362-04E41FB2342B}"/>
          </ac:picMkLst>
        </pc:picChg>
        <pc:picChg chg="del mod">
          <ac:chgData name="김 연임" userId="e81099c8-7d68-47a6-9fa6-b6656e7b53e6" providerId="ADAL" clId="{BA8C3041-176B-485A-98F8-07A1F9FA2279}" dt="2019-03-24T08:53:53.338" v="1477" actId="478"/>
          <ac:picMkLst>
            <pc:docMk/>
            <pc:sldMk cId="2233639588" sldId="969"/>
            <ac:picMk id="114" creationId="{D6EF5BBD-54EC-CF4C-A817-E9A6BABE9D20}"/>
          </ac:picMkLst>
        </pc:picChg>
        <pc:picChg chg="del mod">
          <ac:chgData name="김 연임" userId="e81099c8-7d68-47a6-9fa6-b6656e7b53e6" providerId="ADAL" clId="{BA8C3041-176B-485A-98F8-07A1F9FA2279}" dt="2019-03-24T08:53:53.338" v="1477" actId="478"/>
          <ac:picMkLst>
            <pc:docMk/>
            <pc:sldMk cId="2233639588" sldId="969"/>
            <ac:picMk id="115" creationId="{EED21E2D-E852-3148-8BCB-858770120370}"/>
          </ac:picMkLst>
        </pc:picChg>
        <pc:picChg chg="del mod">
          <ac:chgData name="김 연임" userId="e81099c8-7d68-47a6-9fa6-b6656e7b53e6" providerId="ADAL" clId="{BA8C3041-176B-485A-98F8-07A1F9FA2279}" dt="2019-03-24T08:53:53.338" v="1477" actId="478"/>
          <ac:picMkLst>
            <pc:docMk/>
            <pc:sldMk cId="2233639588" sldId="969"/>
            <ac:picMk id="119" creationId="{42758120-9659-3F44-B7E9-1BA4C70DEC83}"/>
          </ac:picMkLst>
        </pc:picChg>
        <pc:picChg chg="mod">
          <ac:chgData name="김 연임" userId="e81099c8-7d68-47a6-9fa6-b6656e7b53e6" providerId="ADAL" clId="{BA8C3041-176B-485A-98F8-07A1F9FA2279}" dt="2019-03-24T07:26:55.809" v="898" actId="1076"/>
          <ac:picMkLst>
            <pc:docMk/>
            <pc:sldMk cId="2233639588" sldId="969"/>
            <ac:picMk id="139" creationId="{90B43AAA-258D-A24B-BD96-B229121251D3}"/>
          </ac:picMkLst>
        </pc:picChg>
        <pc:picChg chg="add">
          <ac:chgData name="김 연임" userId="e81099c8-7d68-47a6-9fa6-b6656e7b53e6" providerId="ADAL" clId="{BA8C3041-176B-485A-98F8-07A1F9FA2279}" dt="2019-03-24T08:53:53.778" v="1478"/>
          <ac:picMkLst>
            <pc:docMk/>
            <pc:sldMk cId="2233639588" sldId="969"/>
            <ac:picMk id="174" creationId="{0E166AC8-4BE7-41EC-B323-2BBF1E5E0B1F}"/>
          </ac:picMkLst>
        </pc:picChg>
        <pc:picChg chg="add">
          <ac:chgData name="김 연임" userId="e81099c8-7d68-47a6-9fa6-b6656e7b53e6" providerId="ADAL" clId="{BA8C3041-176B-485A-98F8-07A1F9FA2279}" dt="2019-03-24T08:53:53.778" v="1478"/>
          <ac:picMkLst>
            <pc:docMk/>
            <pc:sldMk cId="2233639588" sldId="969"/>
            <ac:picMk id="175" creationId="{B705FBEB-21BE-44D2-8191-08ADCFBA1317}"/>
          </ac:picMkLst>
        </pc:picChg>
        <pc:picChg chg="add del mod">
          <ac:chgData name="김 연임" userId="e81099c8-7d68-47a6-9fa6-b6656e7b53e6" providerId="ADAL" clId="{BA8C3041-176B-485A-98F8-07A1F9FA2279}" dt="2019-03-24T09:08:26.814" v="1787"/>
          <ac:picMkLst>
            <pc:docMk/>
            <pc:sldMk cId="2233639588" sldId="969"/>
            <ac:picMk id="217" creationId="{B1A562EC-EAE7-4851-991F-85E069436436}"/>
          </ac:picMkLst>
        </pc:picChg>
        <pc:cxnChg chg="add del mod">
          <ac:chgData name="김 연임" userId="e81099c8-7d68-47a6-9fa6-b6656e7b53e6" providerId="ADAL" clId="{BA8C3041-176B-485A-98F8-07A1F9FA2279}" dt="2019-03-24T08:54:00.284" v="1480" actId="478"/>
          <ac:cxnSpMkLst>
            <pc:docMk/>
            <pc:sldMk cId="2233639588" sldId="969"/>
            <ac:cxnSpMk id="197" creationId="{891029D9-7F42-439F-974F-C018EB885E61}"/>
          </ac:cxnSpMkLst>
        </pc:cxnChg>
        <pc:cxnChg chg="mod">
          <ac:chgData name="김 연임" userId="e81099c8-7d68-47a6-9fa6-b6656e7b53e6" providerId="ADAL" clId="{BA8C3041-176B-485A-98F8-07A1F9FA2279}" dt="2019-03-24T08:53:58.517" v="1479" actId="478"/>
          <ac:cxnSpMkLst>
            <pc:docMk/>
            <pc:sldMk cId="2233639588" sldId="969"/>
            <ac:cxnSpMk id="205" creationId="{CFBF7A75-5D7A-4BCE-B3CA-F77D91CF3A8E}"/>
          </ac:cxnSpMkLst>
        </pc:cxnChg>
      </pc:sldChg>
      <pc:sldChg chg="modSp">
        <pc:chgData name="김 연임" userId="e81099c8-7d68-47a6-9fa6-b6656e7b53e6" providerId="ADAL" clId="{BA8C3041-176B-485A-98F8-07A1F9FA2279}" dt="2019-04-29T14:03:40.160" v="13795"/>
        <pc:sldMkLst>
          <pc:docMk/>
          <pc:sldMk cId="2672887682" sldId="975"/>
        </pc:sldMkLst>
        <pc:spChg chg="mod">
          <ac:chgData name="김 연임" userId="e81099c8-7d68-47a6-9fa6-b6656e7b53e6" providerId="ADAL" clId="{BA8C3041-176B-485A-98F8-07A1F9FA2279}" dt="2019-04-29T14:03:40.160" v="13795"/>
          <ac:spMkLst>
            <pc:docMk/>
            <pc:sldMk cId="2672887682" sldId="975"/>
            <ac:spMk id="17" creationId="{4FBE82C3-4008-D54A-B13C-48BCA60BD671}"/>
          </ac:spMkLst>
        </pc:spChg>
      </pc:sldChg>
      <pc:sldChg chg="addSp delSp modSp">
        <pc:chgData name="김 연임" userId="e81099c8-7d68-47a6-9fa6-b6656e7b53e6" providerId="ADAL" clId="{BA8C3041-176B-485A-98F8-07A1F9FA2279}" dt="2019-03-24T05:58:16.181" v="761"/>
        <pc:sldMkLst>
          <pc:docMk/>
          <pc:sldMk cId="4246027409" sldId="976"/>
        </pc:sldMkLst>
        <pc:spChg chg="mod">
          <ac:chgData name="김 연임" userId="e81099c8-7d68-47a6-9fa6-b6656e7b53e6" providerId="ADAL" clId="{BA8C3041-176B-485A-98F8-07A1F9FA2279}" dt="2019-03-24T05:57:48.906" v="752"/>
          <ac:spMkLst>
            <pc:docMk/>
            <pc:sldMk cId="4246027409" sldId="976"/>
            <ac:spMk id="6" creationId="{842F031F-4EF1-564D-A801-C8103B915D0C}"/>
          </ac:spMkLst>
        </pc:spChg>
        <pc:spChg chg="del">
          <ac:chgData name="김 연임" userId="e81099c8-7d68-47a6-9fa6-b6656e7b53e6" providerId="ADAL" clId="{BA8C3041-176B-485A-98F8-07A1F9FA2279}" dt="2019-03-24T05:58:12.070" v="760" actId="478"/>
          <ac:spMkLst>
            <pc:docMk/>
            <pc:sldMk cId="4246027409" sldId="976"/>
            <ac:spMk id="7" creationId="{96B78E21-E9A1-C047-A22F-866F807840A9}"/>
          </ac:spMkLst>
        </pc:spChg>
        <pc:spChg chg="del">
          <ac:chgData name="김 연임" userId="e81099c8-7d68-47a6-9fa6-b6656e7b53e6" providerId="ADAL" clId="{BA8C3041-176B-485A-98F8-07A1F9FA2279}" dt="2019-03-24T05:58:12.070" v="760" actId="478"/>
          <ac:spMkLst>
            <pc:docMk/>
            <pc:sldMk cId="4246027409" sldId="976"/>
            <ac:spMk id="30" creationId="{65505EE8-F523-FA42-B950-5A35E2BEFEC0}"/>
          </ac:spMkLst>
        </pc:spChg>
        <pc:spChg chg="del">
          <ac:chgData name="김 연임" userId="e81099c8-7d68-47a6-9fa6-b6656e7b53e6" providerId="ADAL" clId="{BA8C3041-176B-485A-98F8-07A1F9FA2279}" dt="2019-03-24T05:58:12.070" v="760" actId="478"/>
          <ac:spMkLst>
            <pc:docMk/>
            <pc:sldMk cId="4246027409" sldId="976"/>
            <ac:spMk id="32" creationId="{8C8630A4-6727-FE45-B25C-683BDEDD7703}"/>
          </ac:spMkLst>
        </pc:spChg>
        <pc:spChg chg="del">
          <ac:chgData name="김 연임" userId="e81099c8-7d68-47a6-9fa6-b6656e7b53e6" providerId="ADAL" clId="{BA8C3041-176B-485A-98F8-07A1F9FA2279}" dt="2019-03-24T05:58:12.070" v="760" actId="478"/>
          <ac:spMkLst>
            <pc:docMk/>
            <pc:sldMk cId="4246027409" sldId="976"/>
            <ac:spMk id="33" creationId="{C96E826F-8B3A-3840-99C0-C12EEE0958A9}"/>
          </ac:spMkLst>
        </pc:spChg>
        <pc:spChg chg="add del">
          <ac:chgData name="김 연임" userId="e81099c8-7d68-47a6-9fa6-b6656e7b53e6" providerId="ADAL" clId="{BA8C3041-176B-485A-98F8-07A1F9FA2279}" dt="2019-03-24T05:58:09.766" v="759" actId="478"/>
          <ac:spMkLst>
            <pc:docMk/>
            <pc:sldMk cId="4246027409" sldId="976"/>
            <ac:spMk id="62" creationId="{ED233629-5772-5046-B96A-CBE2D715F8A6}"/>
          </ac:spMkLst>
        </pc:spChg>
        <pc:spChg chg="del">
          <ac:chgData name="김 연임" userId="e81099c8-7d68-47a6-9fa6-b6656e7b53e6" providerId="ADAL" clId="{BA8C3041-176B-485A-98F8-07A1F9FA2279}" dt="2019-03-24T05:58:12.070" v="760" actId="478"/>
          <ac:spMkLst>
            <pc:docMk/>
            <pc:sldMk cId="4246027409" sldId="976"/>
            <ac:spMk id="63" creationId="{0FE57488-A563-7F4D-9B84-9BC713235304}"/>
          </ac:spMkLst>
        </pc:spChg>
        <pc:spChg chg="del">
          <ac:chgData name="김 연임" userId="e81099c8-7d68-47a6-9fa6-b6656e7b53e6" providerId="ADAL" clId="{BA8C3041-176B-485A-98F8-07A1F9FA2279}" dt="2019-03-24T05:58:12.070" v="760" actId="478"/>
          <ac:spMkLst>
            <pc:docMk/>
            <pc:sldMk cId="4246027409" sldId="976"/>
            <ac:spMk id="64" creationId="{F60CE286-7584-0647-A44C-0816D18F82B7}"/>
          </ac:spMkLst>
        </pc:spChg>
        <pc:spChg chg="del">
          <ac:chgData name="김 연임" userId="e81099c8-7d68-47a6-9fa6-b6656e7b53e6" providerId="ADAL" clId="{BA8C3041-176B-485A-98F8-07A1F9FA2279}" dt="2019-03-24T05:58:12.070" v="760" actId="478"/>
          <ac:spMkLst>
            <pc:docMk/>
            <pc:sldMk cId="4246027409" sldId="976"/>
            <ac:spMk id="65" creationId="{EEAF62CA-5E28-2445-BC9A-15081738AD60}"/>
          </ac:spMkLst>
        </pc:spChg>
        <pc:spChg chg="add del">
          <ac:chgData name="김 연임" userId="e81099c8-7d68-47a6-9fa6-b6656e7b53e6" providerId="ADAL" clId="{BA8C3041-176B-485A-98F8-07A1F9FA2279}" dt="2019-03-24T05:58:12.070" v="760" actId="478"/>
          <ac:spMkLst>
            <pc:docMk/>
            <pc:sldMk cId="4246027409" sldId="976"/>
            <ac:spMk id="74" creationId="{D3087015-B923-42A4-88D0-98F3EBCF16EA}"/>
          </ac:spMkLst>
        </pc:spChg>
        <pc:spChg chg="add del">
          <ac:chgData name="김 연임" userId="e81099c8-7d68-47a6-9fa6-b6656e7b53e6" providerId="ADAL" clId="{BA8C3041-176B-485A-98F8-07A1F9FA2279}" dt="2019-03-24T05:58:12.070" v="760" actId="478"/>
          <ac:spMkLst>
            <pc:docMk/>
            <pc:sldMk cId="4246027409" sldId="976"/>
            <ac:spMk id="75" creationId="{3FEE4C00-6E2A-4DEA-B0B0-3411AFDF5FA4}"/>
          </ac:spMkLst>
        </pc:spChg>
        <pc:spChg chg="add del">
          <ac:chgData name="김 연임" userId="e81099c8-7d68-47a6-9fa6-b6656e7b53e6" providerId="ADAL" clId="{BA8C3041-176B-485A-98F8-07A1F9FA2279}" dt="2019-03-24T05:58:12.070" v="760" actId="478"/>
          <ac:spMkLst>
            <pc:docMk/>
            <pc:sldMk cId="4246027409" sldId="976"/>
            <ac:spMk id="76" creationId="{420B1B6D-B575-4143-9F78-29855CE3F5F7}"/>
          </ac:spMkLst>
        </pc:spChg>
        <pc:spChg chg="add del">
          <ac:chgData name="김 연임" userId="e81099c8-7d68-47a6-9fa6-b6656e7b53e6" providerId="ADAL" clId="{BA8C3041-176B-485A-98F8-07A1F9FA2279}" dt="2019-03-24T05:58:12.070" v="760" actId="478"/>
          <ac:spMkLst>
            <pc:docMk/>
            <pc:sldMk cId="4246027409" sldId="976"/>
            <ac:spMk id="77" creationId="{9EBEA763-85EF-42DF-8F30-9C0AB92B0108}"/>
          </ac:spMkLst>
        </pc:spChg>
        <pc:spChg chg="add del">
          <ac:chgData name="김 연임" userId="e81099c8-7d68-47a6-9fa6-b6656e7b53e6" providerId="ADAL" clId="{BA8C3041-176B-485A-98F8-07A1F9FA2279}" dt="2019-03-24T05:58:12.070" v="760" actId="478"/>
          <ac:spMkLst>
            <pc:docMk/>
            <pc:sldMk cId="4246027409" sldId="976"/>
            <ac:spMk id="82" creationId="{30F076CB-DC00-4051-BBC7-A2A0B7580C41}"/>
          </ac:spMkLst>
        </pc:spChg>
        <pc:spChg chg="add del">
          <ac:chgData name="김 연임" userId="e81099c8-7d68-47a6-9fa6-b6656e7b53e6" providerId="ADAL" clId="{BA8C3041-176B-485A-98F8-07A1F9FA2279}" dt="2019-03-24T05:58:12.070" v="760" actId="478"/>
          <ac:spMkLst>
            <pc:docMk/>
            <pc:sldMk cId="4246027409" sldId="976"/>
            <ac:spMk id="83" creationId="{3651A3DB-C3C0-472A-9DD2-4AF6B654B451}"/>
          </ac:spMkLst>
        </pc:spChg>
        <pc:spChg chg="add del">
          <ac:chgData name="김 연임" userId="e81099c8-7d68-47a6-9fa6-b6656e7b53e6" providerId="ADAL" clId="{BA8C3041-176B-485A-98F8-07A1F9FA2279}" dt="2019-03-24T05:58:12.070" v="760" actId="478"/>
          <ac:spMkLst>
            <pc:docMk/>
            <pc:sldMk cId="4246027409" sldId="976"/>
            <ac:spMk id="84" creationId="{2C758885-992A-442A-B105-A8B35E68582C}"/>
          </ac:spMkLst>
        </pc:spChg>
        <pc:spChg chg="add del">
          <ac:chgData name="김 연임" userId="e81099c8-7d68-47a6-9fa6-b6656e7b53e6" providerId="ADAL" clId="{BA8C3041-176B-485A-98F8-07A1F9FA2279}" dt="2019-03-24T05:58:12.070" v="760" actId="478"/>
          <ac:spMkLst>
            <pc:docMk/>
            <pc:sldMk cId="4246027409" sldId="976"/>
            <ac:spMk id="85" creationId="{B2D939FC-17B4-4718-8359-BF29F686527A}"/>
          </ac:spMkLst>
        </pc:spChg>
        <pc:spChg chg="add del">
          <ac:chgData name="김 연임" userId="e81099c8-7d68-47a6-9fa6-b6656e7b53e6" providerId="ADAL" clId="{BA8C3041-176B-485A-98F8-07A1F9FA2279}" dt="2019-03-24T05:58:12.070" v="760" actId="478"/>
          <ac:spMkLst>
            <pc:docMk/>
            <pc:sldMk cId="4246027409" sldId="976"/>
            <ac:spMk id="86" creationId="{2DED3FEC-6136-4717-B87C-E37F86AF155C}"/>
          </ac:spMkLst>
        </pc:spChg>
        <pc:spChg chg="add del">
          <ac:chgData name="김 연임" userId="e81099c8-7d68-47a6-9fa6-b6656e7b53e6" providerId="ADAL" clId="{BA8C3041-176B-485A-98F8-07A1F9FA2279}" dt="2019-03-24T05:58:12.070" v="760" actId="478"/>
          <ac:spMkLst>
            <pc:docMk/>
            <pc:sldMk cId="4246027409" sldId="976"/>
            <ac:spMk id="87" creationId="{2CB93116-565D-4BA9-B543-D3115F03E4C6}"/>
          </ac:spMkLst>
        </pc:spChg>
        <pc:spChg chg="add del">
          <ac:chgData name="김 연임" userId="e81099c8-7d68-47a6-9fa6-b6656e7b53e6" providerId="ADAL" clId="{BA8C3041-176B-485A-98F8-07A1F9FA2279}" dt="2019-03-24T05:58:12.070" v="760" actId="478"/>
          <ac:spMkLst>
            <pc:docMk/>
            <pc:sldMk cId="4246027409" sldId="976"/>
            <ac:spMk id="88" creationId="{AB8699AB-DD08-4E92-8DB6-BF0C28C2DB17}"/>
          </ac:spMkLst>
        </pc:spChg>
        <pc:spChg chg="add del">
          <ac:chgData name="김 연임" userId="e81099c8-7d68-47a6-9fa6-b6656e7b53e6" providerId="ADAL" clId="{BA8C3041-176B-485A-98F8-07A1F9FA2279}" dt="2019-03-24T05:58:12.070" v="760" actId="478"/>
          <ac:spMkLst>
            <pc:docMk/>
            <pc:sldMk cId="4246027409" sldId="976"/>
            <ac:spMk id="89" creationId="{0B6B5CFF-5351-4BB7-91DB-9D1F43F834AE}"/>
          </ac:spMkLst>
        </pc:spChg>
        <pc:spChg chg="add del">
          <ac:chgData name="김 연임" userId="e81099c8-7d68-47a6-9fa6-b6656e7b53e6" providerId="ADAL" clId="{BA8C3041-176B-485A-98F8-07A1F9FA2279}" dt="2019-03-24T05:58:12.070" v="760" actId="478"/>
          <ac:spMkLst>
            <pc:docMk/>
            <pc:sldMk cId="4246027409" sldId="976"/>
            <ac:spMk id="90" creationId="{3C04625D-36EE-4AE2-A3D6-88E520F3BDA8}"/>
          </ac:spMkLst>
        </pc:spChg>
        <pc:spChg chg="add del">
          <ac:chgData name="김 연임" userId="e81099c8-7d68-47a6-9fa6-b6656e7b53e6" providerId="ADAL" clId="{BA8C3041-176B-485A-98F8-07A1F9FA2279}" dt="2019-03-24T05:58:12.070" v="760" actId="478"/>
          <ac:spMkLst>
            <pc:docMk/>
            <pc:sldMk cId="4246027409" sldId="976"/>
            <ac:spMk id="91" creationId="{A97BE6B8-9E97-4B22-A7FB-B982C167EBEC}"/>
          </ac:spMkLst>
        </pc:spChg>
        <pc:spChg chg="add del">
          <ac:chgData name="김 연임" userId="e81099c8-7d68-47a6-9fa6-b6656e7b53e6" providerId="ADAL" clId="{BA8C3041-176B-485A-98F8-07A1F9FA2279}" dt="2019-03-24T05:58:12.070" v="760" actId="478"/>
          <ac:spMkLst>
            <pc:docMk/>
            <pc:sldMk cId="4246027409" sldId="976"/>
            <ac:spMk id="92" creationId="{56396A48-686E-45C0-BA06-D27DE4E8D14E}"/>
          </ac:spMkLst>
        </pc:spChg>
        <pc:spChg chg="add del">
          <ac:chgData name="김 연임" userId="e81099c8-7d68-47a6-9fa6-b6656e7b53e6" providerId="ADAL" clId="{BA8C3041-176B-485A-98F8-07A1F9FA2279}" dt="2019-03-24T05:58:12.070" v="760" actId="478"/>
          <ac:spMkLst>
            <pc:docMk/>
            <pc:sldMk cId="4246027409" sldId="976"/>
            <ac:spMk id="96" creationId="{A57AB405-EADF-4128-8B23-CF1D94C3C9C1}"/>
          </ac:spMkLst>
        </pc:spChg>
        <pc:spChg chg="del">
          <ac:chgData name="김 연임" userId="e81099c8-7d68-47a6-9fa6-b6656e7b53e6" providerId="ADAL" clId="{BA8C3041-176B-485A-98F8-07A1F9FA2279}" dt="2019-03-24T05:58:12.070" v="760" actId="478"/>
          <ac:spMkLst>
            <pc:docMk/>
            <pc:sldMk cId="4246027409" sldId="976"/>
            <ac:spMk id="106" creationId="{C7A3AFB6-D3F9-924B-9386-74D154503C20}"/>
          </ac:spMkLst>
        </pc:spChg>
        <pc:spChg chg="del">
          <ac:chgData name="김 연임" userId="e81099c8-7d68-47a6-9fa6-b6656e7b53e6" providerId="ADAL" clId="{BA8C3041-176B-485A-98F8-07A1F9FA2279}" dt="2019-03-24T05:58:12.070" v="760" actId="478"/>
          <ac:spMkLst>
            <pc:docMk/>
            <pc:sldMk cId="4246027409" sldId="976"/>
            <ac:spMk id="107" creationId="{F783AB3B-3964-0144-B2F3-5A2CF6F1BCCA}"/>
          </ac:spMkLst>
        </pc:spChg>
        <pc:spChg chg="add del">
          <ac:chgData name="김 연임" userId="e81099c8-7d68-47a6-9fa6-b6656e7b53e6" providerId="ADAL" clId="{BA8C3041-176B-485A-98F8-07A1F9FA2279}" dt="2019-03-24T05:58:12.070" v="760" actId="478"/>
          <ac:spMkLst>
            <pc:docMk/>
            <pc:sldMk cId="4246027409" sldId="976"/>
            <ac:spMk id="111" creationId="{CF99DE5B-DF9C-42B6-8B97-FEE92058A499}"/>
          </ac:spMkLst>
        </pc:spChg>
        <pc:spChg chg="add del">
          <ac:chgData name="김 연임" userId="e81099c8-7d68-47a6-9fa6-b6656e7b53e6" providerId="ADAL" clId="{BA8C3041-176B-485A-98F8-07A1F9FA2279}" dt="2019-03-24T05:58:12.070" v="760" actId="478"/>
          <ac:spMkLst>
            <pc:docMk/>
            <pc:sldMk cId="4246027409" sldId="976"/>
            <ac:spMk id="112" creationId="{3637D81F-39D1-4854-8919-8704CD40E3CC}"/>
          </ac:spMkLst>
        </pc:spChg>
        <pc:spChg chg="add del">
          <ac:chgData name="김 연임" userId="e81099c8-7d68-47a6-9fa6-b6656e7b53e6" providerId="ADAL" clId="{BA8C3041-176B-485A-98F8-07A1F9FA2279}" dt="2019-03-24T05:58:12.070" v="760" actId="478"/>
          <ac:spMkLst>
            <pc:docMk/>
            <pc:sldMk cId="4246027409" sldId="976"/>
            <ac:spMk id="113" creationId="{3AED872A-F199-4270-9C5F-F8B7DDDD8594}"/>
          </ac:spMkLst>
        </pc:spChg>
        <pc:spChg chg="add del">
          <ac:chgData name="김 연임" userId="e81099c8-7d68-47a6-9fa6-b6656e7b53e6" providerId="ADAL" clId="{BA8C3041-176B-485A-98F8-07A1F9FA2279}" dt="2019-03-24T05:58:12.070" v="760" actId="478"/>
          <ac:spMkLst>
            <pc:docMk/>
            <pc:sldMk cId="4246027409" sldId="976"/>
            <ac:spMk id="114" creationId="{F2D14E0A-4C81-49A1-BBDD-53E93F1E1665}"/>
          </ac:spMkLst>
        </pc:spChg>
        <pc:spChg chg="del">
          <ac:chgData name="김 연임" userId="e81099c8-7d68-47a6-9fa6-b6656e7b53e6" providerId="ADAL" clId="{BA8C3041-176B-485A-98F8-07A1F9FA2279}" dt="2019-03-24T05:58:12.070" v="760" actId="478"/>
          <ac:spMkLst>
            <pc:docMk/>
            <pc:sldMk cId="4246027409" sldId="976"/>
            <ac:spMk id="119" creationId="{BEB80A06-790B-114C-BFB0-23A4BB7BAF46}"/>
          </ac:spMkLst>
        </pc:spChg>
        <pc:spChg chg="del">
          <ac:chgData name="김 연임" userId="e81099c8-7d68-47a6-9fa6-b6656e7b53e6" providerId="ADAL" clId="{BA8C3041-176B-485A-98F8-07A1F9FA2279}" dt="2019-03-24T05:58:12.070" v="760" actId="478"/>
          <ac:spMkLst>
            <pc:docMk/>
            <pc:sldMk cId="4246027409" sldId="976"/>
            <ac:spMk id="120" creationId="{E9F7A0C0-36DB-1A47-8C0B-B084E740A1AD}"/>
          </ac:spMkLst>
        </pc:spChg>
        <pc:spChg chg="add del">
          <ac:chgData name="김 연임" userId="e81099c8-7d68-47a6-9fa6-b6656e7b53e6" providerId="ADAL" clId="{BA8C3041-176B-485A-98F8-07A1F9FA2279}" dt="2019-03-24T05:58:12.070" v="760" actId="478"/>
          <ac:spMkLst>
            <pc:docMk/>
            <pc:sldMk cId="4246027409" sldId="976"/>
            <ac:spMk id="132" creationId="{B5A1D19F-C86B-442D-B943-054CC49F0644}"/>
          </ac:spMkLst>
        </pc:spChg>
        <pc:spChg chg="del">
          <ac:chgData name="김 연임" userId="e81099c8-7d68-47a6-9fa6-b6656e7b53e6" providerId="ADAL" clId="{BA8C3041-176B-485A-98F8-07A1F9FA2279}" dt="2019-03-24T05:58:12.070" v="760" actId="478"/>
          <ac:spMkLst>
            <pc:docMk/>
            <pc:sldMk cId="4246027409" sldId="976"/>
            <ac:spMk id="134" creationId="{69A00A16-C7AC-8B41-A689-D535048DE934}"/>
          </ac:spMkLst>
        </pc:spChg>
        <pc:spChg chg="del">
          <ac:chgData name="김 연임" userId="e81099c8-7d68-47a6-9fa6-b6656e7b53e6" providerId="ADAL" clId="{BA8C3041-176B-485A-98F8-07A1F9FA2279}" dt="2019-03-24T05:58:12.070" v="760" actId="478"/>
          <ac:spMkLst>
            <pc:docMk/>
            <pc:sldMk cId="4246027409" sldId="976"/>
            <ac:spMk id="135" creationId="{C61A1D96-C6CD-A542-A208-C2C7E292A695}"/>
          </ac:spMkLst>
        </pc:spChg>
        <pc:spChg chg="del">
          <ac:chgData name="김 연임" userId="e81099c8-7d68-47a6-9fa6-b6656e7b53e6" providerId="ADAL" clId="{BA8C3041-176B-485A-98F8-07A1F9FA2279}" dt="2019-03-24T05:58:12.070" v="760" actId="478"/>
          <ac:spMkLst>
            <pc:docMk/>
            <pc:sldMk cId="4246027409" sldId="976"/>
            <ac:spMk id="136" creationId="{67DC93B8-00B7-0A4D-A8BE-10248D320B81}"/>
          </ac:spMkLst>
        </pc:spChg>
        <pc:spChg chg="add del">
          <ac:chgData name="김 연임" userId="e81099c8-7d68-47a6-9fa6-b6656e7b53e6" providerId="ADAL" clId="{BA8C3041-176B-485A-98F8-07A1F9FA2279}" dt="2019-03-24T05:58:12.070" v="760" actId="478"/>
          <ac:spMkLst>
            <pc:docMk/>
            <pc:sldMk cId="4246027409" sldId="976"/>
            <ac:spMk id="137" creationId="{FEBB524A-E1A2-4A40-859F-EDD18036FC7E}"/>
          </ac:spMkLst>
        </pc:spChg>
        <pc:spChg chg="del">
          <ac:chgData name="김 연임" userId="e81099c8-7d68-47a6-9fa6-b6656e7b53e6" providerId="ADAL" clId="{BA8C3041-176B-485A-98F8-07A1F9FA2279}" dt="2019-03-24T05:58:12.070" v="760" actId="478"/>
          <ac:spMkLst>
            <pc:docMk/>
            <pc:sldMk cId="4246027409" sldId="976"/>
            <ac:spMk id="138" creationId="{EB795F10-FCCF-A348-9D3F-08E395D2D57F}"/>
          </ac:spMkLst>
        </pc:spChg>
        <pc:spChg chg="del">
          <ac:chgData name="김 연임" userId="e81099c8-7d68-47a6-9fa6-b6656e7b53e6" providerId="ADAL" clId="{BA8C3041-176B-485A-98F8-07A1F9FA2279}" dt="2019-03-24T05:58:12.070" v="760" actId="478"/>
          <ac:spMkLst>
            <pc:docMk/>
            <pc:sldMk cId="4246027409" sldId="976"/>
            <ac:spMk id="139" creationId="{53880372-D925-4447-8408-892217AD46D6}"/>
          </ac:spMkLst>
        </pc:spChg>
        <pc:spChg chg="del">
          <ac:chgData name="김 연임" userId="e81099c8-7d68-47a6-9fa6-b6656e7b53e6" providerId="ADAL" clId="{BA8C3041-176B-485A-98F8-07A1F9FA2279}" dt="2019-03-24T05:58:12.070" v="760" actId="478"/>
          <ac:spMkLst>
            <pc:docMk/>
            <pc:sldMk cId="4246027409" sldId="976"/>
            <ac:spMk id="140" creationId="{3D47EA2C-9740-B143-B797-BBB2014EC52A}"/>
          </ac:spMkLst>
        </pc:spChg>
        <pc:spChg chg="del">
          <ac:chgData name="김 연임" userId="e81099c8-7d68-47a6-9fa6-b6656e7b53e6" providerId="ADAL" clId="{BA8C3041-176B-485A-98F8-07A1F9FA2279}" dt="2019-03-24T05:58:12.070" v="760" actId="478"/>
          <ac:spMkLst>
            <pc:docMk/>
            <pc:sldMk cId="4246027409" sldId="976"/>
            <ac:spMk id="141" creationId="{A13DD906-1F38-8849-9195-D122F8D57616}"/>
          </ac:spMkLst>
        </pc:spChg>
        <pc:spChg chg="del">
          <ac:chgData name="김 연임" userId="e81099c8-7d68-47a6-9fa6-b6656e7b53e6" providerId="ADAL" clId="{BA8C3041-176B-485A-98F8-07A1F9FA2279}" dt="2019-03-24T05:58:12.070" v="760" actId="478"/>
          <ac:spMkLst>
            <pc:docMk/>
            <pc:sldMk cId="4246027409" sldId="976"/>
            <ac:spMk id="142" creationId="{7DEA8E68-BC2B-3A49-A844-9950157AF7EA}"/>
          </ac:spMkLst>
        </pc:spChg>
        <pc:spChg chg="del">
          <ac:chgData name="김 연임" userId="e81099c8-7d68-47a6-9fa6-b6656e7b53e6" providerId="ADAL" clId="{BA8C3041-176B-485A-98F8-07A1F9FA2279}" dt="2019-03-24T05:58:12.070" v="760" actId="478"/>
          <ac:spMkLst>
            <pc:docMk/>
            <pc:sldMk cId="4246027409" sldId="976"/>
            <ac:spMk id="146" creationId="{D48BA0DB-85D6-D848-BC36-88550B7DB08A}"/>
          </ac:spMkLst>
        </pc:spChg>
        <pc:spChg chg="del">
          <ac:chgData name="김 연임" userId="e81099c8-7d68-47a6-9fa6-b6656e7b53e6" providerId="ADAL" clId="{BA8C3041-176B-485A-98F8-07A1F9FA2279}" dt="2019-03-24T05:58:12.070" v="760" actId="478"/>
          <ac:spMkLst>
            <pc:docMk/>
            <pc:sldMk cId="4246027409" sldId="976"/>
            <ac:spMk id="155" creationId="{F7B1BBEB-D5AE-4C4C-BC96-BB78AC85D544}"/>
          </ac:spMkLst>
        </pc:spChg>
        <pc:spChg chg="del">
          <ac:chgData name="김 연임" userId="e81099c8-7d68-47a6-9fa6-b6656e7b53e6" providerId="ADAL" clId="{BA8C3041-176B-485A-98F8-07A1F9FA2279}" dt="2019-03-24T05:58:12.070" v="760" actId="478"/>
          <ac:spMkLst>
            <pc:docMk/>
            <pc:sldMk cId="4246027409" sldId="976"/>
            <ac:spMk id="156" creationId="{D17BA77A-98E6-6443-BEEA-6FDAAF5C996F}"/>
          </ac:spMkLst>
        </pc:spChg>
        <pc:spChg chg="del">
          <ac:chgData name="김 연임" userId="e81099c8-7d68-47a6-9fa6-b6656e7b53e6" providerId="ADAL" clId="{BA8C3041-176B-485A-98F8-07A1F9FA2279}" dt="2019-03-24T05:58:12.070" v="760" actId="478"/>
          <ac:spMkLst>
            <pc:docMk/>
            <pc:sldMk cId="4246027409" sldId="976"/>
            <ac:spMk id="157" creationId="{B9EA14B3-EF43-074E-9EF5-9D68B47E9EE2}"/>
          </ac:spMkLst>
        </pc:spChg>
        <pc:spChg chg="del">
          <ac:chgData name="김 연임" userId="e81099c8-7d68-47a6-9fa6-b6656e7b53e6" providerId="ADAL" clId="{BA8C3041-176B-485A-98F8-07A1F9FA2279}" dt="2019-03-24T05:58:12.070" v="760" actId="478"/>
          <ac:spMkLst>
            <pc:docMk/>
            <pc:sldMk cId="4246027409" sldId="976"/>
            <ac:spMk id="158" creationId="{4F58972B-0AAD-BA4A-BEF0-37F4585E718E}"/>
          </ac:spMkLst>
        </pc:spChg>
        <pc:spChg chg="del">
          <ac:chgData name="김 연임" userId="e81099c8-7d68-47a6-9fa6-b6656e7b53e6" providerId="ADAL" clId="{BA8C3041-176B-485A-98F8-07A1F9FA2279}" dt="2019-03-24T05:58:12.070" v="760" actId="478"/>
          <ac:spMkLst>
            <pc:docMk/>
            <pc:sldMk cId="4246027409" sldId="976"/>
            <ac:spMk id="167" creationId="{EE7C426D-4430-8549-B605-77EA84063780}"/>
          </ac:spMkLst>
        </pc:spChg>
        <pc:spChg chg="del">
          <ac:chgData name="김 연임" userId="e81099c8-7d68-47a6-9fa6-b6656e7b53e6" providerId="ADAL" clId="{BA8C3041-176B-485A-98F8-07A1F9FA2279}" dt="2019-03-24T05:58:12.070" v="760" actId="478"/>
          <ac:spMkLst>
            <pc:docMk/>
            <pc:sldMk cId="4246027409" sldId="976"/>
            <ac:spMk id="169" creationId="{9ACAC7D9-7ECD-CD4D-A161-E603C37EE212}"/>
          </ac:spMkLst>
        </pc:spChg>
        <pc:spChg chg="del">
          <ac:chgData name="김 연임" userId="e81099c8-7d68-47a6-9fa6-b6656e7b53e6" providerId="ADAL" clId="{BA8C3041-176B-485A-98F8-07A1F9FA2279}" dt="2019-03-24T05:58:12.070" v="760" actId="478"/>
          <ac:spMkLst>
            <pc:docMk/>
            <pc:sldMk cId="4246027409" sldId="976"/>
            <ac:spMk id="170" creationId="{384F9278-8E42-2641-BAB2-52052F58C021}"/>
          </ac:spMkLst>
        </pc:spChg>
        <pc:spChg chg="del">
          <ac:chgData name="김 연임" userId="e81099c8-7d68-47a6-9fa6-b6656e7b53e6" providerId="ADAL" clId="{BA8C3041-176B-485A-98F8-07A1F9FA2279}" dt="2019-03-24T05:58:12.070" v="760" actId="478"/>
          <ac:spMkLst>
            <pc:docMk/>
            <pc:sldMk cId="4246027409" sldId="976"/>
            <ac:spMk id="171" creationId="{0AC8E8B3-6246-484B-9B79-0A5254640E01}"/>
          </ac:spMkLst>
        </pc:spChg>
        <pc:spChg chg="add del">
          <ac:chgData name="김 연임" userId="e81099c8-7d68-47a6-9fa6-b6656e7b53e6" providerId="ADAL" clId="{BA8C3041-176B-485A-98F8-07A1F9FA2279}" dt="2019-03-24T05:58:12.070" v="760" actId="478"/>
          <ac:spMkLst>
            <pc:docMk/>
            <pc:sldMk cId="4246027409" sldId="976"/>
            <ac:spMk id="172" creationId="{B65F3891-7011-4732-B581-F3CE9973A5E1}"/>
          </ac:spMkLst>
        </pc:spChg>
        <pc:spChg chg="add del">
          <ac:chgData name="김 연임" userId="e81099c8-7d68-47a6-9fa6-b6656e7b53e6" providerId="ADAL" clId="{BA8C3041-176B-485A-98F8-07A1F9FA2279}" dt="2019-03-24T05:58:12.070" v="760" actId="478"/>
          <ac:spMkLst>
            <pc:docMk/>
            <pc:sldMk cId="4246027409" sldId="976"/>
            <ac:spMk id="173" creationId="{C897CF39-EAC7-4243-B355-205926C62242}"/>
          </ac:spMkLst>
        </pc:spChg>
        <pc:spChg chg="add del">
          <ac:chgData name="김 연임" userId="e81099c8-7d68-47a6-9fa6-b6656e7b53e6" providerId="ADAL" clId="{BA8C3041-176B-485A-98F8-07A1F9FA2279}" dt="2019-03-24T05:58:12.070" v="760" actId="478"/>
          <ac:spMkLst>
            <pc:docMk/>
            <pc:sldMk cId="4246027409" sldId="976"/>
            <ac:spMk id="180" creationId="{0C46EEE3-402D-43E7-B558-DA9ACCA4D085}"/>
          </ac:spMkLst>
        </pc:spChg>
        <pc:spChg chg="add del">
          <ac:chgData name="김 연임" userId="e81099c8-7d68-47a6-9fa6-b6656e7b53e6" providerId="ADAL" clId="{BA8C3041-176B-485A-98F8-07A1F9FA2279}" dt="2019-03-24T05:58:12.070" v="760" actId="478"/>
          <ac:spMkLst>
            <pc:docMk/>
            <pc:sldMk cId="4246027409" sldId="976"/>
            <ac:spMk id="181" creationId="{5B3B25FC-8789-464A-A0A1-0AF419C51F3B}"/>
          </ac:spMkLst>
        </pc:spChg>
        <pc:spChg chg="add del">
          <ac:chgData name="김 연임" userId="e81099c8-7d68-47a6-9fa6-b6656e7b53e6" providerId="ADAL" clId="{BA8C3041-176B-485A-98F8-07A1F9FA2279}" dt="2019-03-24T05:58:12.070" v="760" actId="478"/>
          <ac:spMkLst>
            <pc:docMk/>
            <pc:sldMk cId="4246027409" sldId="976"/>
            <ac:spMk id="182" creationId="{E3CF436A-E39E-43C5-9D3A-27803E9C7DBD}"/>
          </ac:spMkLst>
        </pc:spChg>
        <pc:spChg chg="add del">
          <ac:chgData name="김 연임" userId="e81099c8-7d68-47a6-9fa6-b6656e7b53e6" providerId="ADAL" clId="{BA8C3041-176B-485A-98F8-07A1F9FA2279}" dt="2019-03-24T05:58:12.070" v="760" actId="478"/>
          <ac:spMkLst>
            <pc:docMk/>
            <pc:sldMk cId="4246027409" sldId="976"/>
            <ac:spMk id="183" creationId="{180FE2A2-ED1D-4CF8-B111-A0D41F7FFA07}"/>
          </ac:spMkLst>
        </pc:spChg>
        <pc:spChg chg="add del">
          <ac:chgData name="김 연임" userId="e81099c8-7d68-47a6-9fa6-b6656e7b53e6" providerId="ADAL" clId="{BA8C3041-176B-485A-98F8-07A1F9FA2279}" dt="2019-03-24T05:58:12.070" v="760" actId="478"/>
          <ac:spMkLst>
            <pc:docMk/>
            <pc:sldMk cId="4246027409" sldId="976"/>
            <ac:spMk id="184" creationId="{320F7C33-4904-4A20-9EFD-BF8D797EE302}"/>
          </ac:spMkLst>
        </pc:spChg>
        <pc:spChg chg="add del">
          <ac:chgData name="김 연임" userId="e81099c8-7d68-47a6-9fa6-b6656e7b53e6" providerId="ADAL" clId="{BA8C3041-176B-485A-98F8-07A1F9FA2279}" dt="2019-03-24T05:58:12.070" v="760" actId="478"/>
          <ac:spMkLst>
            <pc:docMk/>
            <pc:sldMk cId="4246027409" sldId="976"/>
            <ac:spMk id="185" creationId="{AD6C1024-0D31-4990-8AD4-F2558EEAD805}"/>
          </ac:spMkLst>
        </pc:spChg>
        <pc:spChg chg="add del">
          <ac:chgData name="김 연임" userId="e81099c8-7d68-47a6-9fa6-b6656e7b53e6" providerId="ADAL" clId="{BA8C3041-176B-485A-98F8-07A1F9FA2279}" dt="2019-03-24T05:58:12.070" v="760" actId="478"/>
          <ac:spMkLst>
            <pc:docMk/>
            <pc:sldMk cId="4246027409" sldId="976"/>
            <ac:spMk id="186" creationId="{41E1D6A7-FACB-4914-A646-4CB839469B14}"/>
          </ac:spMkLst>
        </pc:spChg>
        <pc:spChg chg="add del">
          <ac:chgData name="김 연임" userId="e81099c8-7d68-47a6-9fa6-b6656e7b53e6" providerId="ADAL" clId="{BA8C3041-176B-485A-98F8-07A1F9FA2279}" dt="2019-03-24T05:58:04.665" v="756"/>
          <ac:spMkLst>
            <pc:docMk/>
            <pc:sldMk cId="4246027409" sldId="976"/>
            <ac:spMk id="187" creationId="{451F2198-74BB-4BF7-927E-0AF465391BD7}"/>
          </ac:spMkLst>
        </pc:spChg>
        <pc:spChg chg="add">
          <ac:chgData name="김 연임" userId="e81099c8-7d68-47a6-9fa6-b6656e7b53e6" providerId="ADAL" clId="{BA8C3041-176B-485A-98F8-07A1F9FA2279}" dt="2019-03-24T05:58:07.553" v="758"/>
          <ac:spMkLst>
            <pc:docMk/>
            <pc:sldMk cId="4246027409" sldId="976"/>
            <ac:spMk id="188" creationId="{77A15515-4E1E-445D-BF15-225AC2B9576F}"/>
          </ac:spMkLst>
        </pc:spChg>
        <pc:spChg chg="add">
          <ac:chgData name="김 연임" userId="e81099c8-7d68-47a6-9fa6-b6656e7b53e6" providerId="ADAL" clId="{BA8C3041-176B-485A-98F8-07A1F9FA2279}" dt="2019-03-24T05:58:16.181" v="761"/>
          <ac:spMkLst>
            <pc:docMk/>
            <pc:sldMk cId="4246027409" sldId="976"/>
            <ac:spMk id="189" creationId="{679352AE-4AD2-474E-8EBC-782346B08915}"/>
          </ac:spMkLst>
        </pc:spChg>
        <pc:spChg chg="add">
          <ac:chgData name="김 연임" userId="e81099c8-7d68-47a6-9fa6-b6656e7b53e6" providerId="ADAL" clId="{BA8C3041-176B-485A-98F8-07A1F9FA2279}" dt="2019-03-24T05:58:16.181" v="761"/>
          <ac:spMkLst>
            <pc:docMk/>
            <pc:sldMk cId="4246027409" sldId="976"/>
            <ac:spMk id="190" creationId="{2E1BE8A0-5AA9-498E-AD65-7F4019B2F3B9}"/>
          </ac:spMkLst>
        </pc:spChg>
        <pc:spChg chg="add">
          <ac:chgData name="김 연임" userId="e81099c8-7d68-47a6-9fa6-b6656e7b53e6" providerId="ADAL" clId="{BA8C3041-176B-485A-98F8-07A1F9FA2279}" dt="2019-03-24T05:58:16.181" v="761"/>
          <ac:spMkLst>
            <pc:docMk/>
            <pc:sldMk cId="4246027409" sldId="976"/>
            <ac:spMk id="191" creationId="{8B87A41A-1941-4EC5-A64D-171D852E3ACA}"/>
          </ac:spMkLst>
        </pc:spChg>
        <pc:spChg chg="add">
          <ac:chgData name="김 연임" userId="e81099c8-7d68-47a6-9fa6-b6656e7b53e6" providerId="ADAL" clId="{BA8C3041-176B-485A-98F8-07A1F9FA2279}" dt="2019-03-24T05:58:16.181" v="761"/>
          <ac:spMkLst>
            <pc:docMk/>
            <pc:sldMk cId="4246027409" sldId="976"/>
            <ac:spMk id="192" creationId="{10D1FB2B-8760-4251-A06E-B5CF777C60E1}"/>
          </ac:spMkLst>
        </pc:spChg>
        <pc:spChg chg="add">
          <ac:chgData name="김 연임" userId="e81099c8-7d68-47a6-9fa6-b6656e7b53e6" providerId="ADAL" clId="{BA8C3041-176B-485A-98F8-07A1F9FA2279}" dt="2019-03-24T05:58:16.181" v="761"/>
          <ac:spMkLst>
            <pc:docMk/>
            <pc:sldMk cId="4246027409" sldId="976"/>
            <ac:spMk id="197" creationId="{7F330241-06B9-42E4-87F7-E70423C476A3}"/>
          </ac:spMkLst>
        </pc:spChg>
        <pc:spChg chg="add">
          <ac:chgData name="김 연임" userId="e81099c8-7d68-47a6-9fa6-b6656e7b53e6" providerId="ADAL" clId="{BA8C3041-176B-485A-98F8-07A1F9FA2279}" dt="2019-03-24T05:58:16.181" v="761"/>
          <ac:spMkLst>
            <pc:docMk/>
            <pc:sldMk cId="4246027409" sldId="976"/>
            <ac:spMk id="198" creationId="{1FF209FB-56DE-4AD7-8F79-4837CA513E32}"/>
          </ac:spMkLst>
        </pc:spChg>
        <pc:spChg chg="add">
          <ac:chgData name="김 연임" userId="e81099c8-7d68-47a6-9fa6-b6656e7b53e6" providerId="ADAL" clId="{BA8C3041-176B-485A-98F8-07A1F9FA2279}" dt="2019-03-24T05:58:16.181" v="761"/>
          <ac:spMkLst>
            <pc:docMk/>
            <pc:sldMk cId="4246027409" sldId="976"/>
            <ac:spMk id="199" creationId="{2D63270C-369F-4869-BC4C-E77F45700121}"/>
          </ac:spMkLst>
        </pc:spChg>
        <pc:spChg chg="add">
          <ac:chgData name="김 연임" userId="e81099c8-7d68-47a6-9fa6-b6656e7b53e6" providerId="ADAL" clId="{BA8C3041-176B-485A-98F8-07A1F9FA2279}" dt="2019-03-24T05:58:16.181" v="761"/>
          <ac:spMkLst>
            <pc:docMk/>
            <pc:sldMk cId="4246027409" sldId="976"/>
            <ac:spMk id="200" creationId="{36ED3794-F1EA-4613-BA47-36FBADCEFB62}"/>
          </ac:spMkLst>
        </pc:spChg>
        <pc:spChg chg="add">
          <ac:chgData name="김 연임" userId="e81099c8-7d68-47a6-9fa6-b6656e7b53e6" providerId="ADAL" clId="{BA8C3041-176B-485A-98F8-07A1F9FA2279}" dt="2019-03-24T05:58:16.181" v="761"/>
          <ac:spMkLst>
            <pc:docMk/>
            <pc:sldMk cId="4246027409" sldId="976"/>
            <ac:spMk id="201" creationId="{72D55773-EC7F-4C21-9366-4068A0F75E1B}"/>
          </ac:spMkLst>
        </pc:spChg>
        <pc:spChg chg="add">
          <ac:chgData name="김 연임" userId="e81099c8-7d68-47a6-9fa6-b6656e7b53e6" providerId="ADAL" clId="{BA8C3041-176B-485A-98F8-07A1F9FA2279}" dt="2019-03-24T05:58:16.181" v="761"/>
          <ac:spMkLst>
            <pc:docMk/>
            <pc:sldMk cId="4246027409" sldId="976"/>
            <ac:spMk id="202" creationId="{83A58E2E-6AFC-4DA8-B722-2C5FC984FDDF}"/>
          </ac:spMkLst>
        </pc:spChg>
        <pc:spChg chg="add">
          <ac:chgData name="김 연임" userId="e81099c8-7d68-47a6-9fa6-b6656e7b53e6" providerId="ADAL" clId="{BA8C3041-176B-485A-98F8-07A1F9FA2279}" dt="2019-03-24T05:58:16.181" v="761"/>
          <ac:spMkLst>
            <pc:docMk/>
            <pc:sldMk cId="4246027409" sldId="976"/>
            <ac:spMk id="203" creationId="{BD4371AA-136A-4E3B-BA60-C119F031AB13}"/>
          </ac:spMkLst>
        </pc:spChg>
        <pc:spChg chg="add">
          <ac:chgData name="김 연임" userId="e81099c8-7d68-47a6-9fa6-b6656e7b53e6" providerId="ADAL" clId="{BA8C3041-176B-485A-98F8-07A1F9FA2279}" dt="2019-03-24T05:58:16.181" v="761"/>
          <ac:spMkLst>
            <pc:docMk/>
            <pc:sldMk cId="4246027409" sldId="976"/>
            <ac:spMk id="204" creationId="{9E895631-8CF5-4AD5-A351-AA5031F7C1F8}"/>
          </ac:spMkLst>
        </pc:spChg>
        <pc:spChg chg="add">
          <ac:chgData name="김 연임" userId="e81099c8-7d68-47a6-9fa6-b6656e7b53e6" providerId="ADAL" clId="{BA8C3041-176B-485A-98F8-07A1F9FA2279}" dt="2019-03-24T05:58:16.181" v="761"/>
          <ac:spMkLst>
            <pc:docMk/>
            <pc:sldMk cId="4246027409" sldId="976"/>
            <ac:spMk id="205" creationId="{1209BE3D-394C-4DEF-840C-4680AF34330C}"/>
          </ac:spMkLst>
        </pc:spChg>
        <pc:spChg chg="add">
          <ac:chgData name="김 연임" userId="e81099c8-7d68-47a6-9fa6-b6656e7b53e6" providerId="ADAL" clId="{BA8C3041-176B-485A-98F8-07A1F9FA2279}" dt="2019-03-24T05:58:16.181" v="761"/>
          <ac:spMkLst>
            <pc:docMk/>
            <pc:sldMk cId="4246027409" sldId="976"/>
            <ac:spMk id="206" creationId="{2A1EE234-B650-440B-9EC0-533899E06070}"/>
          </ac:spMkLst>
        </pc:spChg>
        <pc:spChg chg="add">
          <ac:chgData name="김 연임" userId="e81099c8-7d68-47a6-9fa6-b6656e7b53e6" providerId="ADAL" clId="{BA8C3041-176B-485A-98F8-07A1F9FA2279}" dt="2019-03-24T05:58:16.181" v="761"/>
          <ac:spMkLst>
            <pc:docMk/>
            <pc:sldMk cId="4246027409" sldId="976"/>
            <ac:spMk id="207" creationId="{2E563260-41BA-492F-A62F-C71F8EB8A715}"/>
          </ac:spMkLst>
        </pc:spChg>
        <pc:spChg chg="add">
          <ac:chgData name="김 연임" userId="e81099c8-7d68-47a6-9fa6-b6656e7b53e6" providerId="ADAL" clId="{BA8C3041-176B-485A-98F8-07A1F9FA2279}" dt="2019-03-24T05:58:16.181" v="761"/>
          <ac:spMkLst>
            <pc:docMk/>
            <pc:sldMk cId="4246027409" sldId="976"/>
            <ac:spMk id="211" creationId="{C5ED94D8-3AED-491D-B467-0D4A009CF45D}"/>
          </ac:spMkLst>
        </pc:spChg>
        <pc:spChg chg="add">
          <ac:chgData name="김 연임" userId="e81099c8-7d68-47a6-9fa6-b6656e7b53e6" providerId="ADAL" clId="{BA8C3041-176B-485A-98F8-07A1F9FA2279}" dt="2019-03-24T05:58:16.181" v="761"/>
          <ac:spMkLst>
            <pc:docMk/>
            <pc:sldMk cId="4246027409" sldId="976"/>
            <ac:spMk id="220" creationId="{61091FED-CA3D-47A0-A022-CC66B2D97C7A}"/>
          </ac:spMkLst>
        </pc:spChg>
        <pc:spChg chg="add">
          <ac:chgData name="김 연임" userId="e81099c8-7d68-47a6-9fa6-b6656e7b53e6" providerId="ADAL" clId="{BA8C3041-176B-485A-98F8-07A1F9FA2279}" dt="2019-03-24T05:58:16.181" v="761"/>
          <ac:spMkLst>
            <pc:docMk/>
            <pc:sldMk cId="4246027409" sldId="976"/>
            <ac:spMk id="221" creationId="{F619D825-6F5E-4ED4-B8D6-2B9C8C142B37}"/>
          </ac:spMkLst>
        </pc:spChg>
        <pc:spChg chg="add">
          <ac:chgData name="김 연임" userId="e81099c8-7d68-47a6-9fa6-b6656e7b53e6" providerId="ADAL" clId="{BA8C3041-176B-485A-98F8-07A1F9FA2279}" dt="2019-03-24T05:58:16.181" v="761"/>
          <ac:spMkLst>
            <pc:docMk/>
            <pc:sldMk cId="4246027409" sldId="976"/>
            <ac:spMk id="222" creationId="{FEC4BE0C-0558-4468-A95B-09114647AACE}"/>
          </ac:spMkLst>
        </pc:spChg>
        <pc:spChg chg="add">
          <ac:chgData name="김 연임" userId="e81099c8-7d68-47a6-9fa6-b6656e7b53e6" providerId="ADAL" clId="{BA8C3041-176B-485A-98F8-07A1F9FA2279}" dt="2019-03-24T05:58:16.181" v="761"/>
          <ac:spMkLst>
            <pc:docMk/>
            <pc:sldMk cId="4246027409" sldId="976"/>
            <ac:spMk id="223" creationId="{0D0FA358-4E5C-44DB-9A5A-E7C18DFE1318}"/>
          </ac:spMkLst>
        </pc:spChg>
        <pc:spChg chg="add">
          <ac:chgData name="김 연임" userId="e81099c8-7d68-47a6-9fa6-b6656e7b53e6" providerId="ADAL" clId="{BA8C3041-176B-485A-98F8-07A1F9FA2279}" dt="2019-03-24T05:58:16.181" v="761"/>
          <ac:spMkLst>
            <pc:docMk/>
            <pc:sldMk cId="4246027409" sldId="976"/>
            <ac:spMk id="232" creationId="{A154B332-51D3-4B82-9B00-ED26278BFB0B}"/>
          </ac:spMkLst>
        </pc:spChg>
        <pc:spChg chg="add">
          <ac:chgData name="김 연임" userId="e81099c8-7d68-47a6-9fa6-b6656e7b53e6" providerId="ADAL" clId="{BA8C3041-176B-485A-98F8-07A1F9FA2279}" dt="2019-03-24T05:58:16.181" v="761"/>
          <ac:spMkLst>
            <pc:docMk/>
            <pc:sldMk cId="4246027409" sldId="976"/>
            <ac:spMk id="234" creationId="{9B6B766B-B7E2-4E73-B17E-41A2B0208885}"/>
          </ac:spMkLst>
        </pc:spChg>
        <pc:spChg chg="add">
          <ac:chgData name="김 연임" userId="e81099c8-7d68-47a6-9fa6-b6656e7b53e6" providerId="ADAL" clId="{BA8C3041-176B-485A-98F8-07A1F9FA2279}" dt="2019-03-24T05:58:16.181" v="761"/>
          <ac:spMkLst>
            <pc:docMk/>
            <pc:sldMk cId="4246027409" sldId="976"/>
            <ac:spMk id="235" creationId="{2E62440F-E664-4709-BFDA-785FE94D368F}"/>
          </ac:spMkLst>
        </pc:spChg>
        <pc:spChg chg="add">
          <ac:chgData name="김 연임" userId="e81099c8-7d68-47a6-9fa6-b6656e7b53e6" providerId="ADAL" clId="{BA8C3041-176B-485A-98F8-07A1F9FA2279}" dt="2019-03-24T05:58:16.181" v="761"/>
          <ac:spMkLst>
            <pc:docMk/>
            <pc:sldMk cId="4246027409" sldId="976"/>
            <ac:spMk id="236" creationId="{154066DC-00A7-4324-B19B-C73AECC3E7A6}"/>
          </ac:spMkLst>
        </pc:spChg>
        <pc:spChg chg="add">
          <ac:chgData name="김 연임" userId="e81099c8-7d68-47a6-9fa6-b6656e7b53e6" providerId="ADAL" clId="{BA8C3041-176B-485A-98F8-07A1F9FA2279}" dt="2019-03-24T05:58:16.181" v="761"/>
          <ac:spMkLst>
            <pc:docMk/>
            <pc:sldMk cId="4246027409" sldId="976"/>
            <ac:spMk id="243" creationId="{0C650E34-A4E2-4B3D-A9BF-AF0EE5639C3B}"/>
          </ac:spMkLst>
        </pc:spChg>
        <pc:spChg chg="add">
          <ac:chgData name="김 연임" userId="e81099c8-7d68-47a6-9fa6-b6656e7b53e6" providerId="ADAL" clId="{BA8C3041-176B-485A-98F8-07A1F9FA2279}" dt="2019-03-24T05:58:16.181" v="761"/>
          <ac:spMkLst>
            <pc:docMk/>
            <pc:sldMk cId="4246027409" sldId="976"/>
            <ac:spMk id="244" creationId="{D67876D3-26A6-4D2B-B850-BE96BA4E09A5}"/>
          </ac:spMkLst>
        </pc:spChg>
        <pc:spChg chg="add">
          <ac:chgData name="김 연임" userId="e81099c8-7d68-47a6-9fa6-b6656e7b53e6" providerId="ADAL" clId="{BA8C3041-176B-485A-98F8-07A1F9FA2279}" dt="2019-03-24T05:58:16.181" v="761"/>
          <ac:spMkLst>
            <pc:docMk/>
            <pc:sldMk cId="4246027409" sldId="976"/>
            <ac:spMk id="245" creationId="{26812BA9-C26E-4D8B-9ED8-C187534251E8}"/>
          </ac:spMkLst>
        </pc:spChg>
        <pc:spChg chg="add">
          <ac:chgData name="김 연임" userId="e81099c8-7d68-47a6-9fa6-b6656e7b53e6" providerId="ADAL" clId="{BA8C3041-176B-485A-98F8-07A1F9FA2279}" dt="2019-03-24T05:58:16.181" v="761"/>
          <ac:spMkLst>
            <pc:docMk/>
            <pc:sldMk cId="4246027409" sldId="976"/>
            <ac:spMk id="246" creationId="{1C06108F-CF45-4BF3-973E-82FA9A9457A1}"/>
          </ac:spMkLst>
        </pc:spChg>
        <pc:spChg chg="add">
          <ac:chgData name="김 연임" userId="e81099c8-7d68-47a6-9fa6-b6656e7b53e6" providerId="ADAL" clId="{BA8C3041-176B-485A-98F8-07A1F9FA2279}" dt="2019-03-24T05:58:16.181" v="761"/>
          <ac:spMkLst>
            <pc:docMk/>
            <pc:sldMk cId="4246027409" sldId="976"/>
            <ac:spMk id="247" creationId="{4B56F659-E016-40A6-9386-61BFDA35755A}"/>
          </ac:spMkLst>
        </pc:spChg>
        <pc:spChg chg="add">
          <ac:chgData name="김 연임" userId="e81099c8-7d68-47a6-9fa6-b6656e7b53e6" providerId="ADAL" clId="{BA8C3041-176B-485A-98F8-07A1F9FA2279}" dt="2019-03-24T05:58:16.181" v="761"/>
          <ac:spMkLst>
            <pc:docMk/>
            <pc:sldMk cId="4246027409" sldId="976"/>
            <ac:spMk id="248" creationId="{B6260AE3-CBBD-4867-8ACC-FC62B09E4E39}"/>
          </ac:spMkLst>
        </pc:spChg>
        <pc:spChg chg="add">
          <ac:chgData name="김 연임" userId="e81099c8-7d68-47a6-9fa6-b6656e7b53e6" providerId="ADAL" clId="{BA8C3041-176B-485A-98F8-07A1F9FA2279}" dt="2019-03-24T05:58:16.181" v="761"/>
          <ac:spMkLst>
            <pc:docMk/>
            <pc:sldMk cId="4246027409" sldId="976"/>
            <ac:spMk id="249" creationId="{9A44F3F6-E571-4416-87B0-C700D45A55ED}"/>
          </ac:spMkLst>
        </pc:spChg>
        <pc:grpChg chg="add del">
          <ac:chgData name="김 연임" userId="e81099c8-7d68-47a6-9fa6-b6656e7b53e6" providerId="ADAL" clId="{BA8C3041-176B-485A-98F8-07A1F9FA2279}" dt="2019-03-24T05:58:12.070" v="760" actId="478"/>
          <ac:grpSpMkLst>
            <pc:docMk/>
            <pc:sldMk cId="4246027409" sldId="976"/>
            <ac:grpSpMk id="79" creationId="{F2EA8E07-E4EE-4265-B22A-FF7A0151B0DE}"/>
          </ac:grpSpMkLst>
        </pc:grpChg>
        <pc:grpChg chg="add del">
          <ac:chgData name="김 연임" userId="e81099c8-7d68-47a6-9fa6-b6656e7b53e6" providerId="ADAL" clId="{BA8C3041-176B-485A-98F8-07A1F9FA2279}" dt="2019-03-24T05:58:12.070" v="760" actId="478"/>
          <ac:grpSpMkLst>
            <pc:docMk/>
            <pc:sldMk cId="4246027409" sldId="976"/>
            <ac:grpSpMk id="93" creationId="{579964A9-DAA3-4E3A-8BFB-150D7B6A25DA}"/>
          </ac:grpSpMkLst>
        </pc:grpChg>
        <pc:grpChg chg="add del">
          <ac:chgData name="김 연임" userId="e81099c8-7d68-47a6-9fa6-b6656e7b53e6" providerId="ADAL" clId="{BA8C3041-176B-485A-98F8-07A1F9FA2279}" dt="2019-03-24T05:58:12.070" v="760" actId="478"/>
          <ac:grpSpMkLst>
            <pc:docMk/>
            <pc:sldMk cId="4246027409" sldId="976"/>
            <ac:grpSpMk id="97" creationId="{8571D939-F2B5-4717-A4BA-A0DE773D041F}"/>
          </ac:grpSpMkLst>
        </pc:grpChg>
        <pc:grpChg chg="del">
          <ac:chgData name="김 연임" userId="e81099c8-7d68-47a6-9fa6-b6656e7b53e6" providerId="ADAL" clId="{BA8C3041-176B-485A-98F8-07A1F9FA2279}" dt="2019-03-24T05:58:12.070" v="760" actId="478"/>
          <ac:grpSpMkLst>
            <pc:docMk/>
            <pc:sldMk cId="4246027409" sldId="976"/>
            <ac:grpSpMk id="103" creationId="{D2441FBD-C69E-144D-BA68-7DF8F10AFC78}"/>
          </ac:grpSpMkLst>
        </pc:grpChg>
        <pc:grpChg chg="add del">
          <ac:chgData name="김 연임" userId="e81099c8-7d68-47a6-9fa6-b6656e7b53e6" providerId="ADAL" clId="{BA8C3041-176B-485A-98F8-07A1F9FA2279}" dt="2019-03-24T05:58:12.070" v="760" actId="478"/>
          <ac:grpSpMkLst>
            <pc:docMk/>
            <pc:sldMk cId="4246027409" sldId="976"/>
            <ac:grpSpMk id="115" creationId="{4A6865C8-F09F-4B09-89BF-2C614A82EC57}"/>
          </ac:grpSpMkLst>
        </pc:grpChg>
        <pc:grpChg chg="del">
          <ac:chgData name="김 연임" userId="e81099c8-7d68-47a6-9fa6-b6656e7b53e6" providerId="ADAL" clId="{BA8C3041-176B-485A-98F8-07A1F9FA2279}" dt="2019-03-24T05:58:12.070" v="760" actId="478"/>
          <ac:grpSpMkLst>
            <pc:docMk/>
            <pc:sldMk cId="4246027409" sldId="976"/>
            <ac:grpSpMk id="143" creationId="{AB08E861-4228-4049-8C43-B106475A5B8E}"/>
          </ac:grpSpMkLst>
        </pc:grpChg>
        <pc:grpChg chg="del">
          <ac:chgData name="김 연임" userId="e81099c8-7d68-47a6-9fa6-b6656e7b53e6" providerId="ADAL" clId="{BA8C3041-176B-485A-98F8-07A1F9FA2279}" dt="2019-03-24T05:58:12.070" v="760" actId="478"/>
          <ac:grpSpMkLst>
            <pc:docMk/>
            <pc:sldMk cId="4246027409" sldId="976"/>
            <ac:grpSpMk id="147" creationId="{A37C9E5B-5EC7-EB4B-AFE0-AB45DEA0FE8F}"/>
          </ac:grpSpMkLst>
        </pc:grpChg>
        <pc:grpChg chg="del">
          <ac:chgData name="김 연임" userId="e81099c8-7d68-47a6-9fa6-b6656e7b53e6" providerId="ADAL" clId="{BA8C3041-176B-485A-98F8-07A1F9FA2279}" dt="2019-03-24T05:58:12.070" v="760" actId="478"/>
          <ac:grpSpMkLst>
            <pc:docMk/>
            <pc:sldMk cId="4246027409" sldId="976"/>
            <ac:grpSpMk id="159" creationId="{D8850AF2-DC38-2E4D-AD53-09476162DF51}"/>
          </ac:grpSpMkLst>
        </pc:grpChg>
        <pc:grpChg chg="add">
          <ac:chgData name="김 연임" userId="e81099c8-7d68-47a6-9fa6-b6656e7b53e6" providerId="ADAL" clId="{BA8C3041-176B-485A-98F8-07A1F9FA2279}" dt="2019-03-24T05:58:16.181" v="761"/>
          <ac:grpSpMkLst>
            <pc:docMk/>
            <pc:sldMk cId="4246027409" sldId="976"/>
            <ac:grpSpMk id="194" creationId="{9D1F78F7-3D97-469A-BE1C-A0FF7AC89056}"/>
          </ac:grpSpMkLst>
        </pc:grpChg>
        <pc:grpChg chg="add">
          <ac:chgData name="김 연임" userId="e81099c8-7d68-47a6-9fa6-b6656e7b53e6" providerId="ADAL" clId="{BA8C3041-176B-485A-98F8-07A1F9FA2279}" dt="2019-03-24T05:58:16.181" v="761"/>
          <ac:grpSpMkLst>
            <pc:docMk/>
            <pc:sldMk cId="4246027409" sldId="976"/>
            <ac:grpSpMk id="208" creationId="{86F94476-E862-4EE5-8529-C5F0B42F460D}"/>
          </ac:grpSpMkLst>
        </pc:grpChg>
        <pc:grpChg chg="add">
          <ac:chgData name="김 연임" userId="e81099c8-7d68-47a6-9fa6-b6656e7b53e6" providerId="ADAL" clId="{BA8C3041-176B-485A-98F8-07A1F9FA2279}" dt="2019-03-24T05:58:16.181" v="761"/>
          <ac:grpSpMkLst>
            <pc:docMk/>
            <pc:sldMk cId="4246027409" sldId="976"/>
            <ac:grpSpMk id="212" creationId="{48B7E528-5E6F-4F7A-AE7C-B3F680784F60}"/>
          </ac:grpSpMkLst>
        </pc:grpChg>
        <pc:grpChg chg="add">
          <ac:chgData name="김 연임" userId="e81099c8-7d68-47a6-9fa6-b6656e7b53e6" providerId="ADAL" clId="{BA8C3041-176B-485A-98F8-07A1F9FA2279}" dt="2019-03-24T05:58:16.181" v="761"/>
          <ac:grpSpMkLst>
            <pc:docMk/>
            <pc:sldMk cId="4246027409" sldId="976"/>
            <ac:grpSpMk id="224" creationId="{78920737-D1B8-4B22-9BF9-82BC518ACC88}"/>
          </ac:grpSpMkLst>
        </pc:grpChg>
        <pc:graphicFrameChg chg="add del">
          <ac:chgData name="김 연임" userId="e81099c8-7d68-47a6-9fa6-b6656e7b53e6" providerId="ADAL" clId="{BA8C3041-176B-485A-98F8-07A1F9FA2279}" dt="2019-03-24T05:58:12.070" v="760" actId="478"/>
          <ac:graphicFrameMkLst>
            <pc:docMk/>
            <pc:sldMk cId="4246027409" sldId="976"/>
            <ac:graphicFrameMk id="78" creationId="{E7D64C79-9EAA-42A3-933E-0F98A51D1CDF}"/>
          </ac:graphicFrameMkLst>
        </pc:graphicFrameChg>
        <pc:graphicFrameChg chg="del">
          <ac:chgData name="김 연임" userId="e81099c8-7d68-47a6-9fa6-b6656e7b53e6" providerId="ADAL" clId="{BA8C3041-176B-485A-98F8-07A1F9FA2279}" dt="2019-03-24T05:58:12.070" v="760" actId="478"/>
          <ac:graphicFrameMkLst>
            <pc:docMk/>
            <pc:sldMk cId="4246027409" sldId="976"/>
            <ac:graphicFrameMk id="102" creationId="{A17E4F81-69AA-684C-A938-BF46604059F3}"/>
          </ac:graphicFrameMkLst>
        </pc:graphicFrameChg>
        <pc:graphicFrameChg chg="add">
          <ac:chgData name="김 연임" userId="e81099c8-7d68-47a6-9fa6-b6656e7b53e6" providerId="ADAL" clId="{BA8C3041-176B-485A-98F8-07A1F9FA2279}" dt="2019-03-24T05:58:16.181" v="761"/>
          <ac:graphicFrameMkLst>
            <pc:docMk/>
            <pc:sldMk cId="4246027409" sldId="976"/>
            <ac:graphicFrameMk id="193" creationId="{0C43E240-E4B7-4274-BD34-B351CD9982E6}"/>
          </ac:graphicFrameMkLst>
        </pc:graphicFrameChg>
        <pc:picChg chg="del">
          <ac:chgData name="김 연임" userId="e81099c8-7d68-47a6-9fa6-b6656e7b53e6" providerId="ADAL" clId="{BA8C3041-176B-485A-98F8-07A1F9FA2279}" dt="2019-03-24T05:58:12.070" v="760" actId="478"/>
          <ac:picMkLst>
            <pc:docMk/>
            <pc:sldMk cId="4246027409" sldId="976"/>
            <ac:picMk id="67" creationId="{D47FDDDD-2485-A047-9581-B2FD3F09CE69}"/>
          </ac:picMkLst>
        </pc:picChg>
        <pc:picChg chg="del">
          <ac:chgData name="김 연임" userId="e81099c8-7d68-47a6-9fa6-b6656e7b53e6" providerId="ADAL" clId="{BA8C3041-176B-485A-98F8-07A1F9FA2279}" dt="2019-03-24T05:58:12.070" v="760" actId="478"/>
          <ac:picMkLst>
            <pc:docMk/>
            <pc:sldMk cId="4246027409" sldId="976"/>
            <ac:picMk id="68" creationId="{B4BF430E-EE53-8448-BBC2-B8F7E6A9FAE9}"/>
          </ac:picMkLst>
        </pc:picChg>
        <pc:picChg chg="del">
          <ac:chgData name="김 연임" userId="e81099c8-7d68-47a6-9fa6-b6656e7b53e6" providerId="ADAL" clId="{BA8C3041-176B-485A-98F8-07A1F9FA2279}" dt="2019-03-24T05:58:12.070" v="760" actId="478"/>
          <ac:picMkLst>
            <pc:docMk/>
            <pc:sldMk cId="4246027409" sldId="976"/>
            <ac:picMk id="69" creationId="{83E92D0F-1044-834F-8CEA-B9E842131608}"/>
          </ac:picMkLst>
        </pc:picChg>
        <pc:picChg chg="del">
          <ac:chgData name="김 연임" userId="e81099c8-7d68-47a6-9fa6-b6656e7b53e6" providerId="ADAL" clId="{BA8C3041-176B-485A-98F8-07A1F9FA2279}" dt="2019-03-24T05:58:12.070" v="760" actId="478"/>
          <ac:picMkLst>
            <pc:docMk/>
            <pc:sldMk cId="4246027409" sldId="976"/>
            <ac:picMk id="70" creationId="{070CF038-F5A6-6343-967E-DFCD8776A9D5}"/>
          </ac:picMkLst>
        </pc:picChg>
        <pc:picChg chg="del">
          <ac:chgData name="김 연임" userId="e81099c8-7d68-47a6-9fa6-b6656e7b53e6" providerId="ADAL" clId="{BA8C3041-176B-485A-98F8-07A1F9FA2279}" dt="2019-03-24T05:58:12.070" v="760" actId="478"/>
          <ac:picMkLst>
            <pc:docMk/>
            <pc:sldMk cId="4246027409" sldId="976"/>
            <ac:picMk id="71" creationId="{46D8C3BC-97A9-0D4A-8463-AD20A8349891}"/>
          </ac:picMkLst>
        </pc:picChg>
        <pc:picChg chg="del">
          <ac:chgData name="김 연임" userId="e81099c8-7d68-47a6-9fa6-b6656e7b53e6" providerId="ADAL" clId="{BA8C3041-176B-485A-98F8-07A1F9FA2279}" dt="2019-03-24T05:58:12.070" v="760" actId="478"/>
          <ac:picMkLst>
            <pc:docMk/>
            <pc:sldMk cId="4246027409" sldId="976"/>
            <ac:picMk id="72" creationId="{4BA8A5C5-7F52-C144-A5C2-607AF1AF03A3}"/>
          </ac:picMkLst>
        </pc:picChg>
        <pc:picChg chg="add del">
          <ac:chgData name="김 연임" userId="e81099c8-7d68-47a6-9fa6-b6656e7b53e6" providerId="ADAL" clId="{BA8C3041-176B-485A-98F8-07A1F9FA2279}" dt="2019-03-24T05:58:12.070" v="760" actId="478"/>
          <ac:picMkLst>
            <pc:docMk/>
            <pc:sldMk cId="4246027409" sldId="976"/>
            <ac:picMk id="133" creationId="{27F5716C-DA4B-4114-A50F-D7EA66F2BFB8}"/>
          </ac:picMkLst>
        </pc:picChg>
        <pc:picChg chg="del">
          <ac:chgData name="김 연임" userId="e81099c8-7d68-47a6-9fa6-b6656e7b53e6" providerId="ADAL" clId="{BA8C3041-176B-485A-98F8-07A1F9FA2279}" dt="2019-03-24T05:58:12.070" v="760" actId="478"/>
          <ac:picMkLst>
            <pc:docMk/>
            <pc:sldMk cId="4246027409" sldId="976"/>
            <ac:picMk id="168" creationId="{DE5F1F35-F6EA-0C4A-8CF1-F096085F1D0D}"/>
          </ac:picMkLst>
        </pc:picChg>
        <pc:picChg chg="add del">
          <ac:chgData name="김 연임" userId="e81099c8-7d68-47a6-9fa6-b6656e7b53e6" providerId="ADAL" clId="{BA8C3041-176B-485A-98F8-07A1F9FA2279}" dt="2019-03-24T05:58:12.070" v="760" actId="478"/>
          <ac:picMkLst>
            <pc:docMk/>
            <pc:sldMk cId="4246027409" sldId="976"/>
            <ac:picMk id="174" creationId="{BE5D49ED-747A-4A98-BB4C-026962B1C259}"/>
          </ac:picMkLst>
        </pc:picChg>
        <pc:picChg chg="add del">
          <ac:chgData name="김 연임" userId="e81099c8-7d68-47a6-9fa6-b6656e7b53e6" providerId="ADAL" clId="{BA8C3041-176B-485A-98F8-07A1F9FA2279}" dt="2019-03-24T05:58:12.070" v="760" actId="478"/>
          <ac:picMkLst>
            <pc:docMk/>
            <pc:sldMk cId="4246027409" sldId="976"/>
            <ac:picMk id="175" creationId="{1CE29105-2DC9-4152-95CA-EBB164943276}"/>
          </ac:picMkLst>
        </pc:picChg>
        <pc:picChg chg="add del">
          <ac:chgData name="김 연임" userId="e81099c8-7d68-47a6-9fa6-b6656e7b53e6" providerId="ADAL" clId="{BA8C3041-176B-485A-98F8-07A1F9FA2279}" dt="2019-03-24T05:58:12.070" v="760" actId="478"/>
          <ac:picMkLst>
            <pc:docMk/>
            <pc:sldMk cId="4246027409" sldId="976"/>
            <ac:picMk id="176" creationId="{CC647966-44A3-41F4-835D-526CF1FA53F8}"/>
          </ac:picMkLst>
        </pc:picChg>
        <pc:picChg chg="add del">
          <ac:chgData name="김 연임" userId="e81099c8-7d68-47a6-9fa6-b6656e7b53e6" providerId="ADAL" clId="{BA8C3041-176B-485A-98F8-07A1F9FA2279}" dt="2019-03-24T05:58:12.070" v="760" actId="478"/>
          <ac:picMkLst>
            <pc:docMk/>
            <pc:sldMk cId="4246027409" sldId="976"/>
            <ac:picMk id="177" creationId="{9B01B22E-726B-4E21-B5A4-A31B31C53DF5}"/>
          </ac:picMkLst>
        </pc:picChg>
        <pc:picChg chg="add del">
          <ac:chgData name="김 연임" userId="e81099c8-7d68-47a6-9fa6-b6656e7b53e6" providerId="ADAL" clId="{BA8C3041-176B-485A-98F8-07A1F9FA2279}" dt="2019-03-24T05:58:12.070" v="760" actId="478"/>
          <ac:picMkLst>
            <pc:docMk/>
            <pc:sldMk cId="4246027409" sldId="976"/>
            <ac:picMk id="178" creationId="{AFE05F65-A5FF-4E8A-9FCB-D1A15D75309A}"/>
          </ac:picMkLst>
        </pc:picChg>
        <pc:picChg chg="add del">
          <ac:chgData name="김 연임" userId="e81099c8-7d68-47a6-9fa6-b6656e7b53e6" providerId="ADAL" clId="{BA8C3041-176B-485A-98F8-07A1F9FA2279}" dt="2019-03-24T05:58:12.070" v="760" actId="478"/>
          <ac:picMkLst>
            <pc:docMk/>
            <pc:sldMk cId="4246027409" sldId="976"/>
            <ac:picMk id="179" creationId="{08589369-1754-47F7-BF73-96A0F503B426}"/>
          </ac:picMkLst>
        </pc:picChg>
        <pc:picChg chg="add">
          <ac:chgData name="김 연임" userId="e81099c8-7d68-47a6-9fa6-b6656e7b53e6" providerId="ADAL" clId="{BA8C3041-176B-485A-98F8-07A1F9FA2279}" dt="2019-03-24T05:58:16.181" v="761"/>
          <ac:picMkLst>
            <pc:docMk/>
            <pc:sldMk cId="4246027409" sldId="976"/>
            <ac:picMk id="233" creationId="{C3C52B86-2EAA-4AA9-A3ED-B923AB808511}"/>
          </ac:picMkLst>
        </pc:picChg>
        <pc:picChg chg="add">
          <ac:chgData name="김 연임" userId="e81099c8-7d68-47a6-9fa6-b6656e7b53e6" providerId="ADAL" clId="{BA8C3041-176B-485A-98F8-07A1F9FA2279}" dt="2019-03-24T05:58:16.181" v="761"/>
          <ac:picMkLst>
            <pc:docMk/>
            <pc:sldMk cId="4246027409" sldId="976"/>
            <ac:picMk id="237" creationId="{AFADC715-E222-4213-887C-864F218D6CAD}"/>
          </ac:picMkLst>
        </pc:picChg>
        <pc:picChg chg="add">
          <ac:chgData name="김 연임" userId="e81099c8-7d68-47a6-9fa6-b6656e7b53e6" providerId="ADAL" clId="{BA8C3041-176B-485A-98F8-07A1F9FA2279}" dt="2019-03-24T05:58:16.181" v="761"/>
          <ac:picMkLst>
            <pc:docMk/>
            <pc:sldMk cId="4246027409" sldId="976"/>
            <ac:picMk id="238" creationId="{B574CD19-4F58-4EE5-BBD5-424CE3308301}"/>
          </ac:picMkLst>
        </pc:picChg>
        <pc:picChg chg="add">
          <ac:chgData name="김 연임" userId="e81099c8-7d68-47a6-9fa6-b6656e7b53e6" providerId="ADAL" clId="{BA8C3041-176B-485A-98F8-07A1F9FA2279}" dt="2019-03-24T05:58:16.181" v="761"/>
          <ac:picMkLst>
            <pc:docMk/>
            <pc:sldMk cId="4246027409" sldId="976"/>
            <ac:picMk id="239" creationId="{0D30F1B4-1662-462E-97EE-01511ECF0FA8}"/>
          </ac:picMkLst>
        </pc:picChg>
        <pc:picChg chg="add">
          <ac:chgData name="김 연임" userId="e81099c8-7d68-47a6-9fa6-b6656e7b53e6" providerId="ADAL" clId="{BA8C3041-176B-485A-98F8-07A1F9FA2279}" dt="2019-03-24T05:58:16.181" v="761"/>
          <ac:picMkLst>
            <pc:docMk/>
            <pc:sldMk cId="4246027409" sldId="976"/>
            <ac:picMk id="240" creationId="{BAE69DC4-88B5-4A75-BB43-273E56A32186}"/>
          </ac:picMkLst>
        </pc:picChg>
        <pc:picChg chg="add">
          <ac:chgData name="김 연임" userId="e81099c8-7d68-47a6-9fa6-b6656e7b53e6" providerId="ADAL" clId="{BA8C3041-176B-485A-98F8-07A1F9FA2279}" dt="2019-03-24T05:58:16.181" v="761"/>
          <ac:picMkLst>
            <pc:docMk/>
            <pc:sldMk cId="4246027409" sldId="976"/>
            <ac:picMk id="241" creationId="{DBAA207E-649E-403B-9D5D-6831296E9D7B}"/>
          </ac:picMkLst>
        </pc:picChg>
        <pc:picChg chg="add">
          <ac:chgData name="김 연임" userId="e81099c8-7d68-47a6-9fa6-b6656e7b53e6" providerId="ADAL" clId="{BA8C3041-176B-485A-98F8-07A1F9FA2279}" dt="2019-03-24T05:58:16.181" v="761"/>
          <ac:picMkLst>
            <pc:docMk/>
            <pc:sldMk cId="4246027409" sldId="976"/>
            <ac:picMk id="242" creationId="{8E07BF0B-EB63-4AD2-9BED-A41535311B60}"/>
          </ac:picMkLst>
        </pc:picChg>
      </pc:sldChg>
      <pc:sldChg chg="addSp modSp">
        <pc:chgData name="김 연임" userId="e81099c8-7d68-47a6-9fa6-b6656e7b53e6" providerId="ADAL" clId="{BA8C3041-176B-485A-98F8-07A1F9FA2279}" dt="2019-04-29T14:10:08.910" v="13855" actId="20577"/>
        <pc:sldMkLst>
          <pc:docMk/>
          <pc:sldMk cId="545781519" sldId="978"/>
        </pc:sldMkLst>
        <pc:spChg chg="mod">
          <ac:chgData name="김 연임" userId="e81099c8-7d68-47a6-9fa6-b6656e7b53e6" providerId="ADAL" clId="{BA8C3041-176B-485A-98F8-07A1F9FA2279}" dt="2019-04-29T14:10:08.910" v="13855" actId="20577"/>
          <ac:spMkLst>
            <pc:docMk/>
            <pc:sldMk cId="545781519" sldId="978"/>
            <ac:spMk id="102" creationId="{034CBAFB-5302-4E4E-981C-CBD737C42B27}"/>
          </ac:spMkLst>
        </pc:spChg>
        <pc:spChg chg="add mod">
          <ac:chgData name="김 연임" userId="e81099c8-7d68-47a6-9fa6-b6656e7b53e6" providerId="ADAL" clId="{BA8C3041-176B-485A-98F8-07A1F9FA2279}" dt="2019-04-29T14:10:06.823" v="13853" actId="1076"/>
          <ac:spMkLst>
            <pc:docMk/>
            <pc:sldMk cId="545781519" sldId="978"/>
            <ac:spMk id="106" creationId="{81E0B5E8-FDD0-456D-ABF5-4BDD85E06F19}"/>
          </ac:spMkLst>
        </pc:spChg>
      </pc:sldChg>
      <pc:sldChg chg="modSp">
        <pc:chgData name="김 연임" userId="e81099c8-7d68-47a6-9fa6-b6656e7b53e6" providerId="ADAL" clId="{BA8C3041-176B-485A-98F8-07A1F9FA2279}" dt="2019-03-24T07:00:12.231" v="824" actId="27636"/>
        <pc:sldMkLst>
          <pc:docMk/>
          <pc:sldMk cId="1908253987" sldId="981"/>
        </pc:sldMkLst>
        <pc:spChg chg="mod">
          <ac:chgData name="김 연임" userId="e81099c8-7d68-47a6-9fa6-b6656e7b53e6" providerId="ADAL" clId="{BA8C3041-176B-485A-98F8-07A1F9FA2279}" dt="2019-03-24T07:00:12.231" v="824" actId="27636"/>
          <ac:spMkLst>
            <pc:docMk/>
            <pc:sldMk cId="1908253987" sldId="981"/>
            <ac:spMk id="60" creationId="{DEFD63DA-47F2-D844-9886-F732482703F0}"/>
          </ac:spMkLst>
        </pc:spChg>
      </pc:sldChg>
      <pc:sldChg chg="modSp">
        <pc:chgData name="김 연임" userId="e81099c8-7d68-47a6-9fa6-b6656e7b53e6" providerId="ADAL" clId="{BA8C3041-176B-485A-98F8-07A1F9FA2279}" dt="2019-04-29T14:03:47.473" v="13796"/>
        <pc:sldMkLst>
          <pc:docMk/>
          <pc:sldMk cId="2509670022" sldId="982"/>
        </pc:sldMkLst>
        <pc:spChg chg="mod">
          <ac:chgData name="김 연임" userId="e81099c8-7d68-47a6-9fa6-b6656e7b53e6" providerId="ADAL" clId="{BA8C3041-176B-485A-98F8-07A1F9FA2279}" dt="2019-04-29T14:03:47.473" v="13796"/>
          <ac:spMkLst>
            <pc:docMk/>
            <pc:sldMk cId="2509670022" sldId="982"/>
            <ac:spMk id="17" creationId="{4FBE82C3-4008-D54A-B13C-48BCA60BD671}"/>
          </ac:spMkLst>
        </pc:spChg>
      </pc:sldChg>
      <pc:sldChg chg="addSp delSp modSp">
        <pc:chgData name="김 연임" userId="e81099c8-7d68-47a6-9fa6-b6656e7b53e6" providerId="ADAL" clId="{BA8C3041-176B-485A-98F8-07A1F9FA2279}" dt="2019-03-24T09:15:06.918" v="1934" actId="1076"/>
        <pc:sldMkLst>
          <pc:docMk/>
          <pc:sldMk cId="1574727260" sldId="983"/>
        </pc:sldMkLst>
        <pc:spChg chg="mod">
          <ac:chgData name="김 연임" userId="e81099c8-7d68-47a6-9fa6-b6656e7b53e6" providerId="ADAL" clId="{BA8C3041-176B-485A-98F8-07A1F9FA2279}" dt="2019-03-24T08:46:25.387" v="1328" actId="2711"/>
          <ac:spMkLst>
            <pc:docMk/>
            <pc:sldMk cId="1574727260" sldId="983"/>
            <ac:spMk id="2" creationId="{F5F13979-C36C-A94A-8DF2-280C376DDC3B}"/>
          </ac:spMkLst>
        </pc:spChg>
        <pc:spChg chg="mod">
          <ac:chgData name="김 연임" userId="e81099c8-7d68-47a6-9fa6-b6656e7b53e6" providerId="ADAL" clId="{BA8C3041-176B-485A-98F8-07A1F9FA2279}" dt="2019-03-24T08:51:36.984" v="1403" actId="6549"/>
          <ac:spMkLst>
            <pc:docMk/>
            <pc:sldMk cId="1574727260" sldId="983"/>
            <ac:spMk id="3" creationId="{88175E2A-1304-9D42-8F30-F67F605D2B21}"/>
          </ac:spMkLst>
        </pc:spChg>
        <pc:spChg chg="mod">
          <ac:chgData name="김 연임" userId="e81099c8-7d68-47a6-9fa6-b6656e7b53e6" providerId="ADAL" clId="{BA8C3041-176B-485A-98F8-07A1F9FA2279}" dt="2019-03-24T08:46:25.387" v="1328" actId="2711"/>
          <ac:spMkLst>
            <pc:docMk/>
            <pc:sldMk cId="1574727260" sldId="983"/>
            <ac:spMk id="4" creationId="{8371028E-4D25-684E-95C7-71879C6F73D5}"/>
          </ac:spMkLst>
        </pc:spChg>
        <pc:spChg chg="mod">
          <ac:chgData name="김 연임" userId="e81099c8-7d68-47a6-9fa6-b6656e7b53e6" providerId="ADAL" clId="{BA8C3041-176B-485A-98F8-07A1F9FA2279}" dt="2019-03-24T09:14:08.830" v="1921" actId="15"/>
          <ac:spMkLst>
            <pc:docMk/>
            <pc:sldMk cId="1574727260" sldId="983"/>
            <ac:spMk id="5" creationId="{C2F56472-7B93-6D45-AB1D-345BC5A170A7}"/>
          </ac:spMkLst>
        </pc:spChg>
        <pc:spChg chg="add mod">
          <ac:chgData name="김 연임" userId="e81099c8-7d68-47a6-9fa6-b6656e7b53e6" providerId="ADAL" clId="{BA8C3041-176B-485A-98F8-07A1F9FA2279}" dt="2019-03-24T08:51:15.305" v="1400" actId="14100"/>
          <ac:spMkLst>
            <pc:docMk/>
            <pc:sldMk cId="1574727260" sldId="983"/>
            <ac:spMk id="8" creationId="{3219F34A-FC4F-412B-BA62-E719BEC1BF74}"/>
          </ac:spMkLst>
        </pc:spChg>
        <pc:spChg chg="del">
          <ac:chgData name="김 연임" userId="e81099c8-7d68-47a6-9fa6-b6656e7b53e6" providerId="ADAL" clId="{BA8C3041-176B-485A-98F8-07A1F9FA2279}" dt="2019-03-24T08:43:04.487" v="1259" actId="478"/>
          <ac:spMkLst>
            <pc:docMk/>
            <pc:sldMk cId="1574727260" sldId="983"/>
            <ac:spMk id="9" creationId="{77E606F0-112B-804C-AEE4-89FFEC007A6A}"/>
          </ac:spMkLst>
        </pc:spChg>
        <pc:spChg chg="del">
          <ac:chgData name="김 연임" userId="e81099c8-7d68-47a6-9fa6-b6656e7b53e6" providerId="ADAL" clId="{BA8C3041-176B-485A-98F8-07A1F9FA2279}" dt="2019-03-24T08:43:04.487" v="1259" actId="478"/>
          <ac:spMkLst>
            <pc:docMk/>
            <pc:sldMk cId="1574727260" sldId="983"/>
            <ac:spMk id="10" creationId="{F21DDB8C-D64E-F04D-AF50-1E9536BD5864}"/>
          </ac:spMkLst>
        </pc:spChg>
        <pc:spChg chg="del">
          <ac:chgData name="김 연임" userId="e81099c8-7d68-47a6-9fa6-b6656e7b53e6" providerId="ADAL" clId="{BA8C3041-176B-485A-98F8-07A1F9FA2279}" dt="2019-03-24T08:43:04.487" v="1259" actId="478"/>
          <ac:spMkLst>
            <pc:docMk/>
            <pc:sldMk cId="1574727260" sldId="983"/>
            <ac:spMk id="11" creationId="{6307EBF4-354F-7241-89F4-BEC387080FCD}"/>
          </ac:spMkLst>
        </pc:spChg>
        <pc:spChg chg="del">
          <ac:chgData name="김 연임" userId="e81099c8-7d68-47a6-9fa6-b6656e7b53e6" providerId="ADAL" clId="{BA8C3041-176B-485A-98F8-07A1F9FA2279}" dt="2019-03-24T08:43:04.487" v="1259" actId="478"/>
          <ac:spMkLst>
            <pc:docMk/>
            <pc:sldMk cId="1574727260" sldId="983"/>
            <ac:spMk id="12" creationId="{F96B3894-A385-1B48-8A0E-DC28DCEC86BE}"/>
          </ac:spMkLst>
        </pc:spChg>
        <pc:spChg chg="del">
          <ac:chgData name="김 연임" userId="e81099c8-7d68-47a6-9fa6-b6656e7b53e6" providerId="ADAL" clId="{BA8C3041-176B-485A-98F8-07A1F9FA2279}" dt="2019-03-24T08:43:04.487" v="1259" actId="478"/>
          <ac:spMkLst>
            <pc:docMk/>
            <pc:sldMk cId="1574727260" sldId="983"/>
            <ac:spMk id="14" creationId="{03EF2FE7-EFA3-B84E-9380-01809CFF084C}"/>
          </ac:spMkLst>
        </pc:spChg>
        <pc:spChg chg="del">
          <ac:chgData name="김 연임" userId="e81099c8-7d68-47a6-9fa6-b6656e7b53e6" providerId="ADAL" clId="{BA8C3041-176B-485A-98F8-07A1F9FA2279}" dt="2019-03-24T08:43:04.487" v="1259" actId="478"/>
          <ac:spMkLst>
            <pc:docMk/>
            <pc:sldMk cId="1574727260" sldId="983"/>
            <ac:spMk id="30" creationId="{8575DA7A-62B4-794A-952D-73707C71389D}"/>
          </ac:spMkLst>
        </pc:spChg>
        <pc:spChg chg="del">
          <ac:chgData name="김 연임" userId="e81099c8-7d68-47a6-9fa6-b6656e7b53e6" providerId="ADAL" clId="{BA8C3041-176B-485A-98F8-07A1F9FA2279}" dt="2019-03-24T08:43:04.487" v="1259" actId="478"/>
          <ac:spMkLst>
            <pc:docMk/>
            <pc:sldMk cId="1574727260" sldId="983"/>
            <ac:spMk id="84" creationId="{97F74EBB-3748-4E42-B0CB-9E1D5422978F}"/>
          </ac:spMkLst>
        </pc:spChg>
        <pc:spChg chg="del">
          <ac:chgData name="김 연임" userId="e81099c8-7d68-47a6-9fa6-b6656e7b53e6" providerId="ADAL" clId="{BA8C3041-176B-485A-98F8-07A1F9FA2279}" dt="2019-03-24T08:43:04.487" v="1259" actId="478"/>
          <ac:spMkLst>
            <pc:docMk/>
            <pc:sldMk cId="1574727260" sldId="983"/>
            <ac:spMk id="86" creationId="{FA15BE5E-1AD4-304A-811A-AA09E8FECF9C}"/>
          </ac:spMkLst>
        </pc:spChg>
        <pc:spChg chg="add del">
          <ac:chgData name="김 연임" userId="e81099c8-7d68-47a6-9fa6-b6656e7b53e6" providerId="ADAL" clId="{BA8C3041-176B-485A-98F8-07A1F9FA2279}" dt="2019-03-24T08:42:35.613" v="1249" actId="478"/>
          <ac:spMkLst>
            <pc:docMk/>
            <pc:sldMk cId="1574727260" sldId="983"/>
            <ac:spMk id="105" creationId="{74D1A947-3936-844F-973D-796514E43526}"/>
          </ac:spMkLst>
        </pc:spChg>
        <pc:spChg chg="del">
          <ac:chgData name="김 연임" userId="e81099c8-7d68-47a6-9fa6-b6656e7b53e6" providerId="ADAL" clId="{BA8C3041-176B-485A-98F8-07A1F9FA2279}" dt="2019-03-24T08:42:40.202" v="1253" actId="478"/>
          <ac:spMkLst>
            <pc:docMk/>
            <pc:sldMk cId="1574727260" sldId="983"/>
            <ac:spMk id="114" creationId="{F162BBF7-4B8A-CB4F-90D2-D741C7F83104}"/>
          </ac:spMkLst>
        </pc:spChg>
        <pc:spChg chg="del">
          <ac:chgData name="김 연임" userId="e81099c8-7d68-47a6-9fa6-b6656e7b53e6" providerId="ADAL" clId="{BA8C3041-176B-485A-98F8-07A1F9FA2279}" dt="2019-03-24T08:42:41.176" v="1254" actId="478"/>
          <ac:spMkLst>
            <pc:docMk/>
            <pc:sldMk cId="1574727260" sldId="983"/>
            <ac:spMk id="115" creationId="{A023BF28-2D5A-6441-978A-60E632906874}"/>
          </ac:spMkLst>
        </pc:spChg>
        <pc:spChg chg="add del">
          <ac:chgData name="김 연임" userId="e81099c8-7d68-47a6-9fa6-b6656e7b53e6" providerId="ADAL" clId="{BA8C3041-176B-485A-98F8-07A1F9FA2279}" dt="2019-03-24T08:42:37.076" v="1250" actId="478"/>
          <ac:spMkLst>
            <pc:docMk/>
            <pc:sldMk cId="1574727260" sldId="983"/>
            <ac:spMk id="116" creationId="{79365FCB-EF39-6F4E-B840-D303DD3A875A}"/>
          </ac:spMkLst>
        </pc:spChg>
        <pc:spChg chg="mod">
          <ac:chgData name="김 연임" userId="e81099c8-7d68-47a6-9fa6-b6656e7b53e6" providerId="ADAL" clId="{BA8C3041-176B-485A-98F8-07A1F9FA2279}" dt="2019-03-24T08:46:25.387" v="1328" actId="2711"/>
          <ac:spMkLst>
            <pc:docMk/>
            <pc:sldMk cId="1574727260" sldId="983"/>
            <ac:spMk id="120" creationId="{D759DEC9-50BA-D545-A1FF-5A422B184BDC}"/>
          </ac:spMkLst>
        </pc:spChg>
        <pc:spChg chg="del">
          <ac:chgData name="김 연임" userId="e81099c8-7d68-47a6-9fa6-b6656e7b53e6" providerId="ADAL" clId="{BA8C3041-176B-485A-98F8-07A1F9FA2279}" dt="2019-03-24T08:42:26.831" v="1244" actId="478"/>
          <ac:spMkLst>
            <pc:docMk/>
            <pc:sldMk cId="1574727260" sldId="983"/>
            <ac:spMk id="121" creationId="{E2C0D6BF-CF27-1F46-B3ED-7410C634769D}"/>
          </ac:spMkLst>
        </pc:spChg>
        <pc:spChg chg="del">
          <ac:chgData name="김 연임" userId="e81099c8-7d68-47a6-9fa6-b6656e7b53e6" providerId="ADAL" clId="{BA8C3041-176B-485A-98F8-07A1F9FA2279}" dt="2019-03-24T08:43:04.487" v="1259" actId="478"/>
          <ac:spMkLst>
            <pc:docMk/>
            <pc:sldMk cId="1574727260" sldId="983"/>
            <ac:spMk id="122" creationId="{9F858357-17E9-3941-A0C6-988488602E1A}"/>
          </ac:spMkLst>
        </pc:spChg>
        <pc:spChg chg="mod">
          <ac:chgData name="김 연임" userId="e81099c8-7d68-47a6-9fa6-b6656e7b53e6" providerId="ADAL" clId="{BA8C3041-176B-485A-98F8-07A1F9FA2279}" dt="2019-03-24T08:46:25.387" v="1328" actId="2711"/>
          <ac:spMkLst>
            <pc:docMk/>
            <pc:sldMk cId="1574727260" sldId="983"/>
            <ac:spMk id="129" creationId="{4CDAD28F-C378-468F-9F1E-1E092116D30F}"/>
          </ac:spMkLst>
        </pc:spChg>
        <pc:spChg chg="mod">
          <ac:chgData name="김 연임" userId="e81099c8-7d68-47a6-9fa6-b6656e7b53e6" providerId="ADAL" clId="{BA8C3041-176B-485A-98F8-07A1F9FA2279}" dt="2019-03-24T08:46:25.387" v="1328" actId="2711"/>
          <ac:spMkLst>
            <pc:docMk/>
            <pc:sldMk cId="1574727260" sldId="983"/>
            <ac:spMk id="130" creationId="{43A43BBC-F40E-4C19-9888-680A7357CE42}"/>
          </ac:spMkLst>
        </pc:spChg>
        <pc:spChg chg="del">
          <ac:chgData name="김 연임" userId="e81099c8-7d68-47a6-9fa6-b6656e7b53e6" providerId="ADAL" clId="{BA8C3041-176B-485A-98F8-07A1F9FA2279}" dt="2019-03-24T08:43:04.487" v="1259" actId="478"/>
          <ac:spMkLst>
            <pc:docMk/>
            <pc:sldMk cId="1574727260" sldId="983"/>
            <ac:spMk id="132" creationId="{27AED22E-8769-B049-9B95-F6AD8B078AD0}"/>
          </ac:spMkLst>
        </pc:spChg>
        <pc:spChg chg="del">
          <ac:chgData name="김 연임" userId="e81099c8-7d68-47a6-9fa6-b6656e7b53e6" providerId="ADAL" clId="{BA8C3041-176B-485A-98F8-07A1F9FA2279}" dt="2019-03-24T08:43:04.487" v="1259" actId="478"/>
          <ac:spMkLst>
            <pc:docMk/>
            <pc:sldMk cId="1574727260" sldId="983"/>
            <ac:spMk id="134" creationId="{46E118DB-B261-1948-9171-EF96B1F8F427}"/>
          </ac:spMkLst>
        </pc:spChg>
        <pc:spChg chg="del">
          <ac:chgData name="김 연임" userId="e81099c8-7d68-47a6-9fa6-b6656e7b53e6" providerId="ADAL" clId="{BA8C3041-176B-485A-98F8-07A1F9FA2279}" dt="2019-03-24T08:46:06.702" v="1302" actId="478"/>
          <ac:spMkLst>
            <pc:docMk/>
            <pc:sldMk cId="1574727260" sldId="983"/>
            <ac:spMk id="142" creationId="{06795D87-A73A-C943-B090-85C4CE43934C}"/>
          </ac:spMkLst>
        </pc:spChg>
        <pc:spChg chg="del">
          <ac:chgData name="김 연임" userId="e81099c8-7d68-47a6-9fa6-b6656e7b53e6" providerId="ADAL" clId="{BA8C3041-176B-485A-98F8-07A1F9FA2279}" dt="2019-03-24T08:42:31.916" v="1246" actId="478"/>
          <ac:spMkLst>
            <pc:docMk/>
            <pc:sldMk cId="1574727260" sldId="983"/>
            <ac:spMk id="143" creationId="{C31A9580-AFE2-1B40-ABCF-08DE07529E64}"/>
          </ac:spMkLst>
        </pc:spChg>
        <pc:spChg chg="mod">
          <ac:chgData name="김 연임" userId="e81099c8-7d68-47a6-9fa6-b6656e7b53e6" providerId="ADAL" clId="{BA8C3041-176B-485A-98F8-07A1F9FA2279}" dt="2019-03-24T08:46:25.387" v="1328" actId="2711"/>
          <ac:spMkLst>
            <pc:docMk/>
            <pc:sldMk cId="1574727260" sldId="983"/>
            <ac:spMk id="144" creationId="{002406AE-9898-45D5-B730-76F848380D9C}"/>
          </ac:spMkLst>
        </pc:spChg>
        <pc:spChg chg="del">
          <ac:chgData name="김 연임" userId="e81099c8-7d68-47a6-9fa6-b6656e7b53e6" providerId="ADAL" clId="{BA8C3041-176B-485A-98F8-07A1F9FA2279}" dt="2019-03-24T07:40:38.673" v="935" actId="478"/>
          <ac:spMkLst>
            <pc:docMk/>
            <pc:sldMk cId="1574727260" sldId="983"/>
            <ac:spMk id="145" creationId="{8E078911-947B-CA49-8DB5-8ED7AA38D62A}"/>
          </ac:spMkLst>
        </pc:spChg>
        <pc:spChg chg="del">
          <ac:chgData name="김 연임" userId="e81099c8-7d68-47a6-9fa6-b6656e7b53e6" providerId="ADAL" clId="{BA8C3041-176B-485A-98F8-07A1F9FA2279}" dt="2019-03-24T08:43:04.487" v="1259" actId="478"/>
          <ac:spMkLst>
            <pc:docMk/>
            <pc:sldMk cId="1574727260" sldId="983"/>
            <ac:spMk id="148" creationId="{ACC6A402-2516-574A-B2CD-612875033777}"/>
          </ac:spMkLst>
        </pc:spChg>
        <pc:spChg chg="del">
          <ac:chgData name="김 연임" userId="e81099c8-7d68-47a6-9fa6-b6656e7b53e6" providerId="ADAL" clId="{BA8C3041-176B-485A-98F8-07A1F9FA2279}" dt="2019-03-24T08:43:04.487" v="1259" actId="478"/>
          <ac:spMkLst>
            <pc:docMk/>
            <pc:sldMk cId="1574727260" sldId="983"/>
            <ac:spMk id="149" creationId="{9ACA257E-D9A0-9343-AD4E-5C6C5E23C7F7}"/>
          </ac:spMkLst>
        </pc:spChg>
        <pc:spChg chg="del">
          <ac:chgData name="김 연임" userId="e81099c8-7d68-47a6-9fa6-b6656e7b53e6" providerId="ADAL" clId="{BA8C3041-176B-485A-98F8-07A1F9FA2279}" dt="2019-03-24T08:43:04.487" v="1259" actId="478"/>
          <ac:spMkLst>
            <pc:docMk/>
            <pc:sldMk cId="1574727260" sldId="983"/>
            <ac:spMk id="153" creationId="{B2D03885-388A-7C43-8943-817B9CF22D8C}"/>
          </ac:spMkLst>
        </pc:spChg>
        <pc:spChg chg="mod">
          <ac:chgData name="김 연임" userId="e81099c8-7d68-47a6-9fa6-b6656e7b53e6" providerId="ADAL" clId="{BA8C3041-176B-485A-98F8-07A1F9FA2279}" dt="2019-03-24T08:46:25.387" v="1328" actId="2711"/>
          <ac:spMkLst>
            <pc:docMk/>
            <pc:sldMk cId="1574727260" sldId="983"/>
            <ac:spMk id="154" creationId="{48CB7DE1-02C0-417E-8B8C-94835C1DF167}"/>
          </ac:spMkLst>
        </pc:spChg>
        <pc:spChg chg="mod">
          <ac:chgData name="김 연임" userId="e81099c8-7d68-47a6-9fa6-b6656e7b53e6" providerId="ADAL" clId="{BA8C3041-176B-485A-98F8-07A1F9FA2279}" dt="2019-03-24T08:46:25.387" v="1328" actId="2711"/>
          <ac:spMkLst>
            <pc:docMk/>
            <pc:sldMk cId="1574727260" sldId="983"/>
            <ac:spMk id="156" creationId="{A2654146-9435-413C-8819-B2E8A1DAC40F}"/>
          </ac:spMkLst>
        </pc:spChg>
        <pc:spChg chg="mod">
          <ac:chgData name="김 연임" userId="e81099c8-7d68-47a6-9fa6-b6656e7b53e6" providerId="ADAL" clId="{BA8C3041-176B-485A-98F8-07A1F9FA2279}" dt="2019-03-24T08:46:25.387" v="1328" actId="2711"/>
          <ac:spMkLst>
            <pc:docMk/>
            <pc:sldMk cId="1574727260" sldId="983"/>
            <ac:spMk id="157" creationId="{D09AC596-C423-47DC-B117-E5ADE9868DFF}"/>
          </ac:spMkLst>
        </pc:spChg>
        <pc:spChg chg="mod">
          <ac:chgData name="김 연임" userId="e81099c8-7d68-47a6-9fa6-b6656e7b53e6" providerId="ADAL" clId="{BA8C3041-176B-485A-98F8-07A1F9FA2279}" dt="2019-03-24T08:46:25.387" v="1328" actId="2711"/>
          <ac:spMkLst>
            <pc:docMk/>
            <pc:sldMk cId="1574727260" sldId="983"/>
            <ac:spMk id="159" creationId="{6D000D7C-9F5C-4D97-AD38-EDCF8B42C65D}"/>
          </ac:spMkLst>
        </pc:spChg>
        <pc:spChg chg="mod">
          <ac:chgData name="김 연임" userId="e81099c8-7d68-47a6-9fa6-b6656e7b53e6" providerId="ADAL" clId="{BA8C3041-176B-485A-98F8-07A1F9FA2279}" dt="2019-03-24T08:46:25.387" v="1328" actId="2711"/>
          <ac:spMkLst>
            <pc:docMk/>
            <pc:sldMk cId="1574727260" sldId="983"/>
            <ac:spMk id="160" creationId="{E89B9658-814F-41A3-BB6D-78D1B6BA6BAF}"/>
          </ac:spMkLst>
        </pc:spChg>
        <pc:spChg chg="mod">
          <ac:chgData name="김 연임" userId="e81099c8-7d68-47a6-9fa6-b6656e7b53e6" providerId="ADAL" clId="{BA8C3041-176B-485A-98F8-07A1F9FA2279}" dt="2019-03-24T08:46:25.387" v="1328" actId="2711"/>
          <ac:spMkLst>
            <pc:docMk/>
            <pc:sldMk cId="1574727260" sldId="983"/>
            <ac:spMk id="162" creationId="{DD996B90-0283-4DE9-9301-2568CEE76592}"/>
          </ac:spMkLst>
        </pc:spChg>
        <pc:spChg chg="mod">
          <ac:chgData name="김 연임" userId="e81099c8-7d68-47a6-9fa6-b6656e7b53e6" providerId="ADAL" clId="{BA8C3041-176B-485A-98F8-07A1F9FA2279}" dt="2019-03-24T08:46:25.387" v="1328" actId="2711"/>
          <ac:spMkLst>
            <pc:docMk/>
            <pc:sldMk cId="1574727260" sldId="983"/>
            <ac:spMk id="163" creationId="{B8A75EEE-5D45-4906-BFFE-327834D2BCFB}"/>
          </ac:spMkLst>
        </pc:spChg>
        <pc:spChg chg="mod">
          <ac:chgData name="김 연임" userId="e81099c8-7d68-47a6-9fa6-b6656e7b53e6" providerId="ADAL" clId="{BA8C3041-176B-485A-98F8-07A1F9FA2279}" dt="2019-03-24T08:46:25.387" v="1328" actId="2711"/>
          <ac:spMkLst>
            <pc:docMk/>
            <pc:sldMk cId="1574727260" sldId="983"/>
            <ac:spMk id="165" creationId="{B3DA961F-A63F-4A24-B37F-4A92821D66CA}"/>
          </ac:spMkLst>
        </pc:spChg>
        <pc:spChg chg="mod">
          <ac:chgData name="김 연임" userId="e81099c8-7d68-47a6-9fa6-b6656e7b53e6" providerId="ADAL" clId="{BA8C3041-176B-485A-98F8-07A1F9FA2279}" dt="2019-03-24T08:46:25.387" v="1328" actId="2711"/>
          <ac:spMkLst>
            <pc:docMk/>
            <pc:sldMk cId="1574727260" sldId="983"/>
            <ac:spMk id="166" creationId="{8F40F9F5-E457-41AC-9443-AD39E7A74403}"/>
          </ac:spMkLst>
        </pc:spChg>
        <pc:spChg chg="mod">
          <ac:chgData name="김 연임" userId="e81099c8-7d68-47a6-9fa6-b6656e7b53e6" providerId="ADAL" clId="{BA8C3041-176B-485A-98F8-07A1F9FA2279}" dt="2019-03-24T08:46:25.387" v="1328" actId="2711"/>
          <ac:spMkLst>
            <pc:docMk/>
            <pc:sldMk cId="1574727260" sldId="983"/>
            <ac:spMk id="168" creationId="{FFFCD82C-3701-47E9-902D-ACBDD463B931}"/>
          </ac:spMkLst>
        </pc:spChg>
        <pc:spChg chg="mod">
          <ac:chgData name="김 연임" userId="e81099c8-7d68-47a6-9fa6-b6656e7b53e6" providerId="ADAL" clId="{BA8C3041-176B-485A-98F8-07A1F9FA2279}" dt="2019-03-24T08:46:25.387" v="1328" actId="2711"/>
          <ac:spMkLst>
            <pc:docMk/>
            <pc:sldMk cId="1574727260" sldId="983"/>
            <ac:spMk id="169" creationId="{87A4DFA2-398E-4F3A-BF84-47205A343081}"/>
          </ac:spMkLst>
        </pc:spChg>
        <pc:spChg chg="mod">
          <ac:chgData name="김 연임" userId="e81099c8-7d68-47a6-9fa6-b6656e7b53e6" providerId="ADAL" clId="{BA8C3041-176B-485A-98F8-07A1F9FA2279}" dt="2019-03-24T08:46:25.387" v="1328" actId="2711"/>
          <ac:spMkLst>
            <pc:docMk/>
            <pc:sldMk cId="1574727260" sldId="983"/>
            <ac:spMk id="171" creationId="{01E3A808-2292-412C-8ADB-3AC51D24316F}"/>
          </ac:spMkLst>
        </pc:spChg>
        <pc:spChg chg="mod">
          <ac:chgData name="김 연임" userId="e81099c8-7d68-47a6-9fa6-b6656e7b53e6" providerId="ADAL" clId="{BA8C3041-176B-485A-98F8-07A1F9FA2279}" dt="2019-03-24T08:46:25.387" v="1328" actId="2711"/>
          <ac:spMkLst>
            <pc:docMk/>
            <pc:sldMk cId="1574727260" sldId="983"/>
            <ac:spMk id="172" creationId="{6F2C4AE0-EAB5-45AE-84FF-4FC90AEC7365}"/>
          </ac:spMkLst>
        </pc:spChg>
        <pc:spChg chg="mod">
          <ac:chgData name="김 연임" userId="e81099c8-7d68-47a6-9fa6-b6656e7b53e6" providerId="ADAL" clId="{BA8C3041-176B-485A-98F8-07A1F9FA2279}" dt="2019-03-24T08:46:25.387" v="1328" actId="2711"/>
          <ac:spMkLst>
            <pc:docMk/>
            <pc:sldMk cId="1574727260" sldId="983"/>
            <ac:spMk id="174" creationId="{C40902C2-903E-4A44-B89C-A6B02C7C0D7C}"/>
          </ac:spMkLst>
        </pc:spChg>
        <pc:spChg chg="mod">
          <ac:chgData name="김 연임" userId="e81099c8-7d68-47a6-9fa6-b6656e7b53e6" providerId="ADAL" clId="{BA8C3041-176B-485A-98F8-07A1F9FA2279}" dt="2019-03-24T08:46:25.387" v="1328" actId="2711"/>
          <ac:spMkLst>
            <pc:docMk/>
            <pc:sldMk cId="1574727260" sldId="983"/>
            <ac:spMk id="175" creationId="{CEE0DFE6-50FA-4493-AA8A-49DF79CDBB30}"/>
          </ac:spMkLst>
        </pc:spChg>
        <pc:spChg chg="mod">
          <ac:chgData name="김 연임" userId="e81099c8-7d68-47a6-9fa6-b6656e7b53e6" providerId="ADAL" clId="{BA8C3041-176B-485A-98F8-07A1F9FA2279}" dt="2019-03-24T08:46:25.387" v="1328" actId="2711"/>
          <ac:spMkLst>
            <pc:docMk/>
            <pc:sldMk cId="1574727260" sldId="983"/>
            <ac:spMk id="177" creationId="{D4AD1233-D60D-430F-9D72-6F8AAC3A5D56}"/>
          </ac:spMkLst>
        </pc:spChg>
        <pc:spChg chg="mod">
          <ac:chgData name="김 연임" userId="e81099c8-7d68-47a6-9fa6-b6656e7b53e6" providerId="ADAL" clId="{BA8C3041-176B-485A-98F8-07A1F9FA2279}" dt="2019-03-24T08:46:25.387" v="1328" actId="2711"/>
          <ac:spMkLst>
            <pc:docMk/>
            <pc:sldMk cId="1574727260" sldId="983"/>
            <ac:spMk id="178" creationId="{53465F1F-3E2B-4F17-B705-8C112E61A331}"/>
          </ac:spMkLst>
        </pc:spChg>
        <pc:spChg chg="add mod">
          <ac:chgData name="김 연임" userId="e81099c8-7d68-47a6-9fa6-b6656e7b53e6" providerId="ADAL" clId="{BA8C3041-176B-485A-98F8-07A1F9FA2279}" dt="2019-03-24T08:46:25.387" v="1328" actId="2711"/>
          <ac:spMkLst>
            <pc:docMk/>
            <pc:sldMk cId="1574727260" sldId="983"/>
            <ac:spMk id="179" creationId="{CDE185F6-E72D-4A28-BEAF-472D4AEEC0C8}"/>
          </ac:spMkLst>
        </pc:spChg>
        <pc:spChg chg="add mod">
          <ac:chgData name="김 연임" userId="e81099c8-7d68-47a6-9fa6-b6656e7b53e6" providerId="ADAL" clId="{BA8C3041-176B-485A-98F8-07A1F9FA2279}" dt="2019-03-24T08:46:25.387" v="1328" actId="2711"/>
          <ac:spMkLst>
            <pc:docMk/>
            <pc:sldMk cId="1574727260" sldId="983"/>
            <ac:spMk id="180" creationId="{7184D0E9-07CF-48E3-BE19-D7196E9E2522}"/>
          </ac:spMkLst>
        </pc:spChg>
        <pc:spChg chg="mod">
          <ac:chgData name="김 연임" userId="e81099c8-7d68-47a6-9fa6-b6656e7b53e6" providerId="ADAL" clId="{BA8C3041-176B-485A-98F8-07A1F9FA2279}" dt="2019-03-24T08:46:25.387" v="1328" actId="2711"/>
          <ac:spMkLst>
            <pc:docMk/>
            <pc:sldMk cId="1574727260" sldId="983"/>
            <ac:spMk id="183" creationId="{8AFF881C-EBAD-427C-82D4-A4E33161C79B}"/>
          </ac:spMkLst>
        </pc:spChg>
        <pc:spChg chg="add mod">
          <ac:chgData name="김 연임" userId="e81099c8-7d68-47a6-9fa6-b6656e7b53e6" providerId="ADAL" clId="{BA8C3041-176B-485A-98F8-07A1F9FA2279}" dt="2019-03-24T08:46:25.387" v="1328" actId="2711"/>
          <ac:spMkLst>
            <pc:docMk/>
            <pc:sldMk cId="1574727260" sldId="983"/>
            <ac:spMk id="186" creationId="{CD9AB21D-9EFD-4502-9A9C-EB7CA9A28F1F}"/>
          </ac:spMkLst>
        </pc:spChg>
        <pc:spChg chg="add mod">
          <ac:chgData name="김 연임" userId="e81099c8-7d68-47a6-9fa6-b6656e7b53e6" providerId="ADAL" clId="{BA8C3041-176B-485A-98F8-07A1F9FA2279}" dt="2019-03-24T08:46:25.387" v="1328" actId="2711"/>
          <ac:spMkLst>
            <pc:docMk/>
            <pc:sldMk cId="1574727260" sldId="983"/>
            <ac:spMk id="187" creationId="{D321C0EC-6F3A-42D1-B458-7D194C2FC0A6}"/>
          </ac:spMkLst>
        </pc:spChg>
        <pc:spChg chg="mod">
          <ac:chgData name="김 연임" userId="e81099c8-7d68-47a6-9fa6-b6656e7b53e6" providerId="ADAL" clId="{BA8C3041-176B-485A-98F8-07A1F9FA2279}" dt="2019-03-24T08:46:25.387" v="1328" actId="2711"/>
          <ac:spMkLst>
            <pc:docMk/>
            <pc:sldMk cId="1574727260" sldId="983"/>
            <ac:spMk id="189" creationId="{608F28C4-A8D9-4202-B4F3-51BBCD41D063}"/>
          </ac:spMkLst>
        </pc:spChg>
        <pc:spChg chg="mod">
          <ac:chgData name="김 연임" userId="e81099c8-7d68-47a6-9fa6-b6656e7b53e6" providerId="ADAL" clId="{BA8C3041-176B-485A-98F8-07A1F9FA2279}" dt="2019-03-24T08:46:25.387" v="1328" actId="2711"/>
          <ac:spMkLst>
            <pc:docMk/>
            <pc:sldMk cId="1574727260" sldId="983"/>
            <ac:spMk id="190" creationId="{1D90358E-0476-416D-B5CD-1E260293826D}"/>
          </ac:spMkLst>
        </pc:spChg>
        <pc:spChg chg="add mod">
          <ac:chgData name="김 연임" userId="e81099c8-7d68-47a6-9fa6-b6656e7b53e6" providerId="ADAL" clId="{BA8C3041-176B-485A-98F8-07A1F9FA2279}" dt="2019-03-24T08:46:25.387" v="1328" actId="2711"/>
          <ac:spMkLst>
            <pc:docMk/>
            <pc:sldMk cId="1574727260" sldId="983"/>
            <ac:spMk id="191" creationId="{95D6490A-82B8-4BE7-BA75-1ACCCA723F30}"/>
          </ac:spMkLst>
        </pc:spChg>
        <pc:spChg chg="add mod">
          <ac:chgData name="김 연임" userId="e81099c8-7d68-47a6-9fa6-b6656e7b53e6" providerId="ADAL" clId="{BA8C3041-176B-485A-98F8-07A1F9FA2279}" dt="2019-03-24T08:46:25.387" v="1328" actId="2711"/>
          <ac:spMkLst>
            <pc:docMk/>
            <pc:sldMk cId="1574727260" sldId="983"/>
            <ac:spMk id="192" creationId="{381A3C9D-5AC6-4938-AFA7-189DA9B7B73A}"/>
          </ac:spMkLst>
        </pc:spChg>
        <pc:spChg chg="add mod">
          <ac:chgData name="김 연임" userId="e81099c8-7d68-47a6-9fa6-b6656e7b53e6" providerId="ADAL" clId="{BA8C3041-176B-485A-98F8-07A1F9FA2279}" dt="2019-03-24T08:46:25.387" v="1328" actId="2711"/>
          <ac:spMkLst>
            <pc:docMk/>
            <pc:sldMk cId="1574727260" sldId="983"/>
            <ac:spMk id="193" creationId="{6729BC82-16A5-467B-A44F-4920FDB02EFC}"/>
          </ac:spMkLst>
        </pc:spChg>
        <pc:spChg chg="add mod">
          <ac:chgData name="김 연임" userId="e81099c8-7d68-47a6-9fa6-b6656e7b53e6" providerId="ADAL" clId="{BA8C3041-176B-485A-98F8-07A1F9FA2279}" dt="2019-03-24T08:46:25.387" v="1328" actId="2711"/>
          <ac:spMkLst>
            <pc:docMk/>
            <pc:sldMk cId="1574727260" sldId="983"/>
            <ac:spMk id="194" creationId="{C3D39E40-D274-4FF1-BCFC-074BDBF8F178}"/>
          </ac:spMkLst>
        </pc:spChg>
        <pc:spChg chg="add mod">
          <ac:chgData name="김 연임" userId="e81099c8-7d68-47a6-9fa6-b6656e7b53e6" providerId="ADAL" clId="{BA8C3041-176B-485A-98F8-07A1F9FA2279}" dt="2019-03-24T08:46:25.387" v="1328" actId="2711"/>
          <ac:spMkLst>
            <pc:docMk/>
            <pc:sldMk cId="1574727260" sldId="983"/>
            <ac:spMk id="195" creationId="{826A142B-110A-42B7-A7FD-426DE643FDF3}"/>
          </ac:spMkLst>
        </pc:spChg>
        <pc:spChg chg="add mod">
          <ac:chgData name="김 연임" userId="e81099c8-7d68-47a6-9fa6-b6656e7b53e6" providerId="ADAL" clId="{BA8C3041-176B-485A-98F8-07A1F9FA2279}" dt="2019-03-24T08:46:25.387" v="1328" actId="2711"/>
          <ac:spMkLst>
            <pc:docMk/>
            <pc:sldMk cId="1574727260" sldId="983"/>
            <ac:spMk id="198" creationId="{23F6B8C7-7F0F-43BC-91B3-02410D5A423A}"/>
          </ac:spMkLst>
        </pc:spChg>
        <pc:spChg chg="mod">
          <ac:chgData name="김 연임" userId="e81099c8-7d68-47a6-9fa6-b6656e7b53e6" providerId="ADAL" clId="{BA8C3041-176B-485A-98F8-07A1F9FA2279}" dt="2019-03-24T08:46:25.387" v="1328" actId="2711"/>
          <ac:spMkLst>
            <pc:docMk/>
            <pc:sldMk cId="1574727260" sldId="983"/>
            <ac:spMk id="212" creationId="{2AFBACAB-2200-49C4-96DB-1604AFDEC80D}"/>
          </ac:spMkLst>
        </pc:spChg>
        <pc:spChg chg="mod">
          <ac:chgData name="김 연임" userId="e81099c8-7d68-47a6-9fa6-b6656e7b53e6" providerId="ADAL" clId="{BA8C3041-176B-485A-98F8-07A1F9FA2279}" dt="2019-03-24T08:46:25.387" v="1328" actId="2711"/>
          <ac:spMkLst>
            <pc:docMk/>
            <pc:sldMk cId="1574727260" sldId="983"/>
            <ac:spMk id="213" creationId="{E7CF0E40-9976-4832-94A8-A4C4D1273179}"/>
          </ac:spMkLst>
        </pc:spChg>
        <pc:spChg chg="mod">
          <ac:chgData name="김 연임" userId="e81099c8-7d68-47a6-9fa6-b6656e7b53e6" providerId="ADAL" clId="{BA8C3041-176B-485A-98F8-07A1F9FA2279}" dt="2019-03-24T08:46:25.387" v="1328" actId="2711"/>
          <ac:spMkLst>
            <pc:docMk/>
            <pc:sldMk cId="1574727260" sldId="983"/>
            <ac:spMk id="214" creationId="{EB191A2D-8AD8-4EDF-9171-7F1CC624573A}"/>
          </ac:spMkLst>
        </pc:spChg>
        <pc:spChg chg="mod">
          <ac:chgData name="김 연임" userId="e81099c8-7d68-47a6-9fa6-b6656e7b53e6" providerId="ADAL" clId="{BA8C3041-176B-485A-98F8-07A1F9FA2279}" dt="2019-03-24T08:46:25.387" v="1328" actId="2711"/>
          <ac:spMkLst>
            <pc:docMk/>
            <pc:sldMk cId="1574727260" sldId="983"/>
            <ac:spMk id="215" creationId="{26CDA5D8-4D59-4D2A-9C58-D2D6BC8BF8EA}"/>
          </ac:spMkLst>
        </pc:spChg>
        <pc:spChg chg="mod">
          <ac:chgData name="김 연임" userId="e81099c8-7d68-47a6-9fa6-b6656e7b53e6" providerId="ADAL" clId="{BA8C3041-176B-485A-98F8-07A1F9FA2279}" dt="2019-03-24T08:46:25.387" v="1328" actId="2711"/>
          <ac:spMkLst>
            <pc:docMk/>
            <pc:sldMk cId="1574727260" sldId="983"/>
            <ac:spMk id="216" creationId="{15CBC38B-8414-49C2-ACEA-95F9CAC7D496}"/>
          </ac:spMkLst>
        </pc:spChg>
        <pc:spChg chg="mod">
          <ac:chgData name="김 연임" userId="e81099c8-7d68-47a6-9fa6-b6656e7b53e6" providerId="ADAL" clId="{BA8C3041-176B-485A-98F8-07A1F9FA2279}" dt="2019-03-24T08:46:25.387" v="1328" actId="2711"/>
          <ac:spMkLst>
            <pc:docMk/>
            <pc:sldMk cId="1574727260" sldId="983"/>
            <ac:spMk id="217" creationId="{5B607E93-512C-449C-BD11-16DC551D2071}"/>
          </ac:spMkLst>
        </pc:spChg>
        <pc:spChg chg="mod">
          <ac:chgData name="김 연임" userId="e81099c8-7d68-47a6-9fa6-b6656e7b53e6" providerId="ADAL" clId="{BA8C3041-176B-485A-98F8-07A1F9FA2279}" dt="2019-03-24T08:46:25.387" v="1328" actId="2711"/>
          <ac:spMkLst>
            <pc:docMk/>
            <pc:sldMk cId="1574727260" sldId="983"/>
            <ac:spMk id="218" creationId="{09FEEB32-235B-4E8B-B1F2-E3C70ABA3233}"/>
          </ac:spMkLst>
        </pc:spChg>
        <pc:spChg chg="mod">
          <ac:chgData name="김 연임" userId="e81099c8-7d68-47a6-9fa6-b6656e7b53e6" providerId="ADAL" clId="{BA8C3041-176B-485A-98F8-07A1F9FA2279}" dt="2019-03-24T08:46:25.387" v="1328" actId="2711"/>
          <ac:spMkLst>
            <pc:docMk/>
            <pc:sldMk cId="1574727260" sldId="983"/>
            <ac:spMk id="219" creationId="{58CE77FD-349F-419C-98A2-C3C0C4694874}"/>
          </ac:spMkLst>
        </pc:spChg>
        <pc:spChg chg="mod">
          <ac:chgData name="김 연임" userId="e81099c8-7d68-47a6-9fa6-b6656e7b53e6" providerId="ADAL" clId="{BA8C3041-176B-485A-98F8-07A1F9FA2279}" dt="2019-03-24T08:46:25.387" v="1328" actId="2711"/>
          <ac:spMkLst>
            <pc:docMk/>
            <pc:sldMk cId="1574727260" sldId="983"/>
            <ac:spMk id="220" creationId="{A617BABC-E124-4E3A-B4BA-B932724442A3}"/>
          </ac:spMkLst>
        </pc:spChg>
        <pc:spChg chg="mod">
          <ac:chgData name="김 연임" userId="e81099c8-7d68-47a6-9fa6-b6656e7b53e6" providerId="ADAL" clId="{BA8C3041-176B-485A-98F8-07A1F9FA2279}" dt="2019-03-24T08:46:25.387" v="1328" actId="2711"/>
          <ac:spMkLst>
            <pc:docMk/>
            <pc:sldMk cId="1574727260" sldId="983"/>
            <ac:spMk id="221" creationId="{57F81366-6233-4FDA-BC1E-595762BC22C3}"/>
          </ac:spMkLst>
        </pc:spChg>
        <pc:spChg chg="add del">
          <ac:chgData name="김 연임" userId="e81099c8-7d68-47a6-9fa6-b6656e7b53e6" providerId="ADAL" clId="{BA8C3041-176B-485A-98F8-07A1F9FA2279}" dt="2019-03-24T08:43:08.339" v="1261" actId="478"/>
          <ac:spMkLst>
            <pc:docMk/>
            <pc:sldMk cId="1574727260" sldId="983"/>
            <ac:spMk id="232" creationId="{0B3A1708-B4F4-48DA-B9D6-8C8095DFBDE1}"/>
          </ac:spMkLst>
        </pc:spChg>
        <pc:spChg chg="add mod">
          <ac:chgData name="김 연임" userId="e81099c8-7d68-47a6-9fa6-b6656e7b53e6" providerId="ADAL" clId="{BA8C3041-176B-485A-98F8-07A1F9FA2279}" dt="2019-03-24T08:46:25.387" v="1328" actId="2711"/>
          <ac:spMkLst>
            <pc:docMk/>
            <pc:sldMk cId="1574727260" sldId="983"/>
            <ac:spMk id="233" creationId="{9C9F74C3-814D-4680-85B3-A45C38DB0A4E}"/>
          </ac:spMkLst>
        </pc:spChg>
        <pc:spChg chg="mod">
          <ac:chgData name="김 연임" userId="e81099c8-7d68-47a6-9fa6-b6656e7b53e6" providerId="ADAL" clId="{BA8C3041-176B-485A-98F8-07A1F9FA2279}" dt="2019-03-24T08:47:17.968" v="1337" actId="14100"/>
          <ac:spMkLst>
            <pc:docMk/>
            <pc:sldMk cId="1574727260" sldId="983"/>
            <ac:spMk id="237" creationId="{96B8D1AC-2158-4A0E-9516-A6D9E170D112}"/>
          </ac:spMkLst>
        </pc:spChg>
        <pc:spChg chg="add mod">
          <ac:chgData name="김 연임" userId="e81099c8-7d68-47a6-9fa6-b6656e7b53e6" providerId="ADAL" clId="{BA8C3041-176B-485A-98F8-07A1F9FA2279}" dt="2019-03-24T08:46:52.276" v="1332" actId="1076"/>
          <ac:spMkLst>
            <pc:docMk/>
            <pc:sldMk cId="1574727260" sldId="983"/>
            <ac:spMk id="240" creationId="{9D5018D1-2DF4-474F-B650-D47BAB6847F4}"/>
          </ac:spMkLst>
        </pc:spChg>
        <pc:spChg chg="add mod">
          <ac:chgData name="김 연임" userId="e81099c8-7d68-47a6-9fa6-b6656e7b53e6" providerId="ADAL" clId="{BA8C3041-176B-485A-98F8-07A1F9FA2279}" dt="2019-03-24T08:47:44.981" v="1341" actId="1076"/>
          <ac:spMkLst>
            <pc:docMk/>
            <pc:sldMk cId="1574727260" sldId="983"/>
            <ac:spMk id="241" creationId="{9CA9E8A6-5901-4694-8346-E6D49442E62C}"/>
          </ac:spMkLst>
        </pc:spChg>
        <pc:spChg chg="add del mod">
          <ac:chgData name="김 연임" userId="e81099c8-7d68-47a6-9fa6-b6656e7b53e6" providerId="ADAL" clId="{BA8C3041-176B-485A-98F8-07A1F9FA2279}" dt="2019-03-24T08:49:57.538" v="1375" actId="478"/>
          <ac:spMkLst>
            <pc:docMk/>
            <pc:sldMk cId="1574727260" sldId="983"/>
            <ac:spMk id="242" creationId="{29E467ED-4410-46E4-9CA9-483BBA046BF8}"/>
          </ac:spMkLst>
        </pc:spChg>
        <pc:spChg chg="add mod">
          <ac:chgData name="김 연임" userId="e81099c8-7d68-47a6-9fa6-b6656e7b53e6" providerId="ADAL" clId="{BA8C3041-176B-485A-98F8-07A1F9FA2279}" dt="2019-03-24T09:15:06.918" v="1934" actId="1076"/>
          <ac:spMkLst>
            <pc:docMk/>
            <pc:sldMk cId="1574727260" sldId="983"/>
            <ac:spMk id="254" creationId="{9F819F7B-D803-4549-A10A-5D3A40D7558A}"/>
          </ac:spMkLst>
        </pc:spChg>
        <pc:spChg chg="add mod">
          <ac:chgData name="김 연임" userId="e81099c8-7d68-47a6-9fa6-b6656e7b53e6" providerId="ADAL" clId="{BA8C3041-176B-485A-98F8-07A1F9FA2279}" dt="2019-03-24T09:13:54.649" v="1915" actId="1076"/>
          <ac:spMkLst>
            <pc:docMk/>
            <pc:sldMk cId="1574727260" sldId="983"/>
            <ac:spMk id="255" creationId="{35AC2596-B862-453F-A28D-31EC12A0EBBD}"/>
          </ac:spMkLst>
        </pc:spChg>
        <pc:spChg chg="add del mod">
          <ac:chgData name="김 연임" userId="e81099c8-7d68-47a6-9fa6-b6656e7b53e6" providerId="ADAL" clId="{BA8C3041-176B-485A-98F8-07A1F9FA2279}" dt="2019-03-24T09:14:25.527" v="1924" actId="478"/>
          <ac:spMkLst>
            <pc:docMk/>
            <pc:sldMk cId="1574727260" sldId="983"/>
            <ac:spMk id="256" creationId="{D0A9D4A3-27CF-4D9F-9F42-54F7EABEE34D}"/>
          </ac:spMkLst>
        </pc:spChg>
        <pc:spChg chg="add mod">
          <ac:chgData name="김 연임" userId="e81099c8-7d68-47a6-9fa6-b6656e7b53e6" providerId="ADAL" clId="{BA8C3041-176B-485A-98F8-07A1F9FA2279}" dt="2019-03-24T09:14:30.033" v="1926" actId="20577"/>
          <ac:spMkLst>
            <pc:docMk/>
            <pc:sldMk cId="1574727260" sldId="983"/>
            <ac:spMk id="257" creationId="{0CAB63CE-0316-4A38-8731-20665226DB9E}"/>
          </ac:spMkLst>
        </pc:spChg>
        <pc:spChg chg="add mod">
          <ac:chgData name="김 연임" userId="e81099c8-7d68-47a6-9fa6-b6656e7b53e6" providerId="ADAL" clId="{BA8C3041-176B-485A-98F8-07A1F9FA2279}" dt="2019-03-24T08:50:18.583" v="1381" actId="20577"/>
          <ac:spMkLst>
            <pc:docMk/>
            <pc:sldMk cId="1574727260" sldId="983"/>
            <ac:spMk id="258" creationId="{FB16A508-3E7A-4E25-97E4-7F52A82CF3DF}"/>
          </ac:spMkLst>
        </pc:spChg>
        <pc:spChg chg="add mod">
          <ac:chgData name="김 연임" userId="e81099c8-7d68-47a6-9fa6-b6656e7b53e6" providerId="ADAL" clId="{BA8C3041-176B-485A-98F8-07A1F9FA2279}" dt="2019-03-24T08:51:17.385" v="1401" actId="1076"/>
          <ac:spMkLst>
            <pc:docMk/>
            <pc:sldMk cId="1574727260" sldId="983"/>
            <ac:spMk id="259" creationId="{D2299F53-6422-482A-87F0-DC5EE3323DD4}"/>
          </ac:spMkLst>
        </pc:spChg>
        <pc:spChg chg="add mod">
          <ac:chgData name="김 연임" userId="e81099c8-7d68-47a6-9fa6-b6656e7b53e6" providerId="ADAL" clId="{BA8C3041-176B-485A-98F8-07A1F9FA2279}" dt="2019-03-24T08:50:42.342" v="1387" actId="20577"/>
          <ac:spMkLst>
            <pc:docMk/>
            <pc:sldMk cId="1574727260" sldId="983"/>
            <ac:spMk id="260" creationId="{44E6B5D7-EAB3-49ED-ABFA-9B939D224071}"/>
          </ac:spMkLst>
        </pc:spChg>
        <pc:spChg chg="add mod">
          <ac:chgData name="김 연임" userId="e81099c8-7d68-47a6-9fa6-b6656e7b53e6" providerId="ADAL" clId="{BA8C3041-176B-485A-98F8-07A1F9FA2279}" dt="2019-03-24T09:14:35.354" v="1928" actId="1076"/>
          <ac:spMkLst>
            <pc:docMk/>
            <pc:sldMk cId="1574727260" sldId="983"/>
            <ac:spMk id="262" creationId="{325C8439-D567-449F-8644-7594C3819016}"/>
          </ac:spMkLst>
        </pc:spChg>
        <pc:grpChg chg="add del mod">
          <ac:chgData name="김 연임" userId="e81099c8-7d68-47a6-9fa6-b6656e7b53e6" providerId="ADAL" clId="{BA8C3041-176B-485A-98F8-07A1F9FA2279}" dt="2019-03-24T09:14:56.974" v="1933" actId="478"/>
          <ac:grpSpMkLst>
            <pc:docMk/>
            <pc:sldMk cId="1574727260" sldId="983"/>
            <ac:grpSpMk id="7" creationId="{2773D529-69FB-419A-AE8A-CEA694573F6D}"/>
          </ac:grpSpMkLst>
        </pc:grpChg>
        <pc:grpChg chg="del">
          <ac:chgData name="김 연임" userId="e81099c8-7d68-47a6-9fa6-b6656e7b53e6" providerId="ADAL" clId="{BA8C3041-176B-485A-98F8-07A1F9FA2279}" dt="2019-03-24T08:43:04.487" v="1259" actId="478"/>
          <ac:grpSpMkLst>
            <pc:docMk/>
            <pc:sldMk cId="1574727260" sldId="983"/>
            <ac:grpSpMk id="42" creationId="{DA41FACF-EA9E-2547-8128-1190190CE328}"/>
          </ac:grpSpMkLst>
        </pc:grpChg>
        <pc:grpChg chg="del">
          <ac:chgData name="김 연임" userId="e81099c8-7d68-47a6-9fa6-b6656e7b53e6" providerId="ADAL" clId="{BA8C3041-176B-485A-98F8-07A1F9FA2279}" dt="2019-03-24T08:43:04.487" v="1259" actId="478"/>
          <ac:grpSpMkLst>
            <pc:docMk/>
            <pc:sldMk cId="1574727260" sldId="983"/>
            <ac:grpSpMk id="44" creationId="{BB5F8D58-4DA2-4C45-B681-B6A85D8E9219}"/>
          </ac:grpSpMkLst>
        </pc:grpChg>
        <pc:grpChg chg="del">
          <ac:chgData name="김 연임" userId="e81099c8-7d68-47a6-9fa6-b6656e7b53e6" providerId="ADAL" clId="{BA8C3041-176B-485A-98F8-07A1F9FA2279}" dt="2019-03-24T08:43:04.487" v="1259" actId="478"/>
          <ac:grpSpMkLst>
            <pc:docMk/>
            <pc:sldMk cId="1574727260" sldId="983"/>
            <ac:grpSpMk id="45" creationId="{89325CE9-A6EA-1A4A-8B6D-F5108B808893}"/>
          </ac:grpSpMkLst>
        </pc:grpChg>
        <pc:grpChg chg="del">
          <ac:chgData name="김 연임" userId="e81099c8-7d68-47a6-9fa6-b6656e7b53e6" providerId="ADAL" clId="{BA8C3041-176B-485A-98F8-07A1F9FA2279}" dt="2019-03-24T08:43:04.487" v="1259" actId="478"/>
          <ac:grpSpMkLst>
            <pc:docMk/>
            <pc:sldMk cId="1574727260" sldId="983"/>
            <ac:grpSpMk id="46" creationId="{8D92B91F-0E31-794E-AF85-5CDF1552129F}"/>
          </ac:grpSpMkLst>
        </pc:grpChg>
        <pc:grpChg chg="del">
          <ac:chgData name="김 연임" userId="e81099c8-7d68-47a6-9fa6-b6656e7b53e6" providerId="ADAL" clId="{BA8C3041-176B-485A-98F8-07A1F9FA2279}" dt="2019-03-24T08:43:04.487" v="1259" actId="478"/>
          <ac:grpSpMkLst>
            <pc:docMk/>
            <pc:sldMk cId="1574727260" sldId="983"/>
            <ac:grpSpMk id="48" creationId="{FDCB06EB-A93F-934B-96CC-3AC9A280CE46}"/>
          </ac:grpSpMkLst>
        </pc:grpChg>
        <pc:grpChg chg="del">
          <ac:chgData name="김 연임" userId="e81099c8-7d68-47a6-9fa6-b6656e7b53e6" providerId="ADAL" clId="{BA8C3041-176B-485A-98F8-07A1F9FA2279}" dt="2019-03-24T08:43:04.487" v="1259" actId="478"/>
          <ac:grpSpMkLst>
            <pc:docMk/>
            <pc:sldMk cId="1574727260" sldId="983"/>
            <ac:grpSpMk id="49" creationId="{B1D37275-CCC6-0F48-9F8C-47C2357CDCBD}"/>
          </ac:grpSpMkLst>
        </pc:grpChg>
        <pc:grpChg chg="del">
          <ac:chgData name="김 연임" userId="e81099c8-7d68-47a6-9fa6-b6656e7b53e6" providerId="ADAL" clId="{BA8C3041-176B-485A-98F8-07A1F9FA2279}" dt="2019-03-24T08:43:04.487" v="1259" actId="478"/>
          <ac:grpSpMkLst>
            <pc:docMk/>
            <pc:sldMk cId="1574727260" sldId="983"/>
            <ac:grpSpMk id="50" creationId="{2E05FE11-74AF-374E-BD3B-E27459834782}"/>
          </ac:grpSpMkLst>
        </pc:grpChg>
        <pc:grpChg chg="del">
          <ac:chgData name="김 연임" userId="e81099c8-7d68-47a6-9fa6-b6656e7b53e6" providerId="ADAL" clId="{BA8C3041-176B-485A-98F8-07A1F9FA2279}" dt="2019-03-24T08:43:04.487" v="1259" actId="478"/>
          <ac:grpSpMkLst>
            <pc:docMk/>
            <pc:sldMk cId="1574727260" sldId="983"/>
            <ac:grpSpMk id="51" creationId="{AF63CA89-1915-FE4A-A152-93B8BE832A06}"/>
          </ac:grpSpMkLst>
        </pc:grpChg>
        <pc:grpChg chg="del">
          <ac:chgData name="김 연임" userId="e81099c8-7d68-47a6-9fa6-b6656e7b53e6" providerId="ADAL" clId="{BA8C3041-176B-485A-98F8-07A1F9FA2279}" dt="2019-03-24T08:43:04.487" v="1259" actId="478"/>
          <ac:grpSpMkLst>
            <pc:docMk/>
            <pc:sldMk cId="1574727260" sldId="983"/>
            <ac:grpSpMk id="53" creationId="{8D2039F2-B75D-DB4A-A9D3-9B83826EFAF3}"/>
          </ac:grpSpMkLst>
        </pc:grpChg>
        <pc:grpChg chg="del">
          <ac:chgData name="김 연임" userId="e81099c8-7d68-47a6-9fa6-b6656e7b53e6" providerId="ADAL" clId="{BA8C3041-176B-485A-98F8-07A1F9FA2279}" dt="2019-03-24T08:43:04.487" v="1259" actId="478"/>
          <ac:grpSpMkLst>
            <pc:docMk/>
            <pc:sldMk cId="1574727260" sldId="983"/>
            <ac:grpSpMk id="54" creationId="{EEC2A571-01E5-8441-8BA8-5C9B68F96418}"/>
          </ac:grpSpMkLst>
        </pc:grpChg>
        <pc:grpChg chg="del">
          <ac:chgData name="김 연임" userId="e81099c8-7d68-47a6-9fa6-b6656e7b53e6" providerId="ADAL" clId="{BA8C3041-176B-485A-98F8-07A1F9FA2279}" dt="2019-03-24T08:42:30.268" v="1245" actId="478"/>
          <ac:grpSpMkLst>
            <pc:docMk/>
            <pc:sldMk cId="1574727260" sldId="983"/>
            <ac:grpSpMk id="80" creationId="{B9CE12D2-A239-0A46-8A98-30CF87D23AE6}"/>
          </ac:grpSpMkLst>
        </pc:grpChg>
        <pc:grpChg chg="del">
          <ac:chgData name="김 연임" userId="e81099c8-7d68-47a6-9fa6-b6656e7b53e6" providerId="ADAL" clId="{BA8C3041-176B-485A-98F8-07A1F9FA2279}" dt="2019-03-24T08:43:04.487" v="1259" actId="478"/>
          <ac:grpSpMkLst>
            <pc:docMk/>
            <pc:sldMk cId="1574727260" sldId="983"/>
            <ac:grpSpMk id="87" creationId="{AE418C21-C58B-834D-83BD-069B7560611D}"/>
          </ac:grpSpMkLst>
        </pc:grpChg>
        <pc:grpChg chg="del">
          <ac:chgData name="김 연임" userId="e81099c8-7d68-47a6-9fa6-b6656e7b53e6" providerId="ADAL" clId="{BA8C3041-176B-485A-98F8-07A1F9FA2279}" dt="2019-03-24T08:42:38.898" v="1252" actId="478"/>
          <ac:grpSpMkLst>
            <pc:docMk/>
            <pc:sldMk cId="1574727260" sldId="983"/>
            <ac:grpSpMk id="106" creationId="{4E3796BD-BB3E-8F4D-B498-41267FB34971}"/>
          </ac:grpSpMkLst>
        </pc:grpChg>
        <pc:grpChg chg="del">
          <ac:chgData name="김 연임" userId="e81099c8-7d68-47a6-9fa6-b6656e7b53e6" providerId="ADAL" clId="{BA8C3041-176B-485A-98F8-07A1F9FA2279}" dt="2019-03-24T08:42:32.908" v="1247" actId="478"/>
          <ac:grpSpMkLst>
            <pc:docMk/>
            <pc:sldMk cId="1574727260" sldId="983"/>
            <ac:grpSpMk id="111" creationId="{9CF913D4-D6E3-814F-8B52-57153370B29D}"/>
          </ac:grpSpMkLst>
        </pc:grpChg>
        <pc:grpChg chg="add">
          <ac:chgData name="김 연임" userId="e81099c8-7d68-47a6-9fa6-b6656e7b53e6" providerId="ADAL" clId="{BA8C3041-176B-485A-98F8-07A1F9FA2279}" dt="2019-03-24T08:43:04.749" v="1260"/>
          <ac:grpSpMkLst>
            <pc:docMk/>
            <pc:sldMk cId="1574727260" sldId="983"/>
            <ac:grpSpMk id="128" creationId="{0E65B95E-8EA7-4A70-8002-779D8E13A414}"/>
          </ac:grpSpMkLst>
        </pc:grpChg>
        <pc:grpChg chg="add">
          <ac:chgData name="김 연임" userId="e81099c8-7d68-47a6-9fa6-b6656e7b53e6" providerId="ADAL" clId="{BA8C3041-176B-485A-98F8-07A1F9FA2279}" dt="2019-03-24T08:43:04.749" v="1260"/>
          <ac:grpSpMkLst>
            <pc:docMk/>
            <pc:sldMk cId="1574727260" sldId="983"/>
            <ac:grpSpMk id="131" creationId="{E2FCBBEB-DB32-4267-8D06-A2259721D249}"/>
          </ac:grpSpMkLst>
        </pc:grpChg>
        <pc:grpChg chg="del">
          <ac:chgData name="김 연임" userId="e81099c8-7d68-47a6-9fa6-b6656e7b53e6" providerId="ADAL" clId="{BA8C3041-176B-485A-98F8-07A1F9FA2279}" dt="2019-03-24T08:43:04.487" v="1259" actId="478"/>
          <ac:grpSpMkLst>
            <pc:docMk/>
            <pc:sldMk cId="1574727260" sldId="983"/>
            <ac:grpSpMk id="136" creationId="{4E915394-4B31-604D-9EB0-F5E546068115}"/>
          </ac:grpSpMkLst>
        </pc:grpChg>
        <pc:grpChg chg="del">
          <ac:chgData name="김 연임" userId="e81099c8-7d68-47a6-9fa6-b6656e7b53e6" providerId="ADAL" clId="{BA8C3041-176B-485A-98F8-07A1F9FA2279}" dt="2019-03-24T08:43:04.487" v="1259" actId="478"/>
          <ac:grpSpMkLst>
            <pc:docMk/>
            <pc:sldMk cId="1574727260" sldId="983"/>
            <ac:grpSpMk id="150" creationId="{E602794E-70DA-E645-B1BD-477DE86129C5}"/>
          </ac:grpSpMkLst>
        </pc:grpChg>
        <pc:grpChg chg="add">
          <ac:chgData name="김 연임" userId="e81099c8-7d68-47a6-9fa6-b6656e7b53e6" providerId="ADAL" clId="{BA8C3041-176B-485A-98F8-07A1F9FA2279}" dt="2019-03-24T08:43:04.749" v="1260"/>
          <ac:grpSpMkLst>
            <pc:docMk/>
            <pc:sldMk cId="1574727260" sldId="983"/>
            <ac:grpSpMk id="155" creationId="{220E891C-E71C-4E72-B385-0E450E8FBE94}"/>
          </ac:grpSpMkLst>
        </pc:grpChg>
        <pc:grpChg chg="add">
          <ac:chgData name="김 연임" userId="e81099c8-7d68-47a6-9fa6-b6656e7b53e6" providerId="ADAL" clId="{BA8C3041-176B-485A-98F8-07A1F9FA2279}" dt="2019-03-24T08:43:04.749" v="1260"/>
          <ac:grpSpMkLst>
            <pc:docMk/>
            <pc:sldMk cId="1574727260" sldId="983"/>
            <ac:grpSpMk id="158" creationId="{85EC200B-A6C3-4E9A-933F-E4A3FCE26D7A}"/>
          </ac:grpSpMkLst>
        </pc:grpChg>
        <pc:grpChg chg="add">
          <ac:chgData name="김 연임" userId="e81099c8-7d68-47a6-9fa6-b6656e7b53e6" providerId="ADAL" clId="{BA8C3041-176B-485A-98F8-07A1F9FA2279}" dt="2019-03-24T08:43:04.749" v="1260"/>
          <ac:grpSpMkLst>
            <pc:docMk/>
            <pc:sldMk cId="1574727260" sldId="983"/>
            <ac:grpSpMk id="161" creationId="{546BAA9F-F0E9-4AA1-950D-8708944CAC2A}"/>
          </ac:grpSpMkLst>
        </pc:grpChg>
        <pc:grpChg chg="add">
          <ac:chgData name="김 연임" userId="e81099c8-7d68-47a6-9fa6-b6656e7b53e6" providerId="ADAL" clId="{BA8C3041-176B-485A-98F8-07A1F9FA2279}" dt="2019-03-24T08:43:04.749" v="1260"/>
          <ac:grpSpMkLst>
            <pc:docMk/>
            <pc:sldMk cId="1574727260" sldId="983"/>
            <ac:grpSpMk id="164" creationId="{BA2CDC2A-A081-4B8C-A7F2-B43EA5B50CCB}"/>
          </ac:grpSpMkLst>
        </pc:grpChg>
        <pc:grpChg chg="add">
          <ac:chgData name="김 연임" userId="e81099c8-7d68-47a6-9fa6-b6656e7b53e6" providerId="ADAL" clId="{BA8C3041-176B-485A-98F8-07A1F9FA2279}" dt="2019-03-24T08:43:04.749" v="1260"/>
          <ac:grpSpMkLst>
            <pc:docMk/>
            <pc:sldMk cId="1574727260" sldId="983"/>
            <ac:grpSpMk id="167" creationId="{D92AE562-5C56-48E4-9BB6-B855DB8AA67B}"/>
          </ac:grpSpMkLst>
        </pc:grpChg>
        <pc:grpChg chg="add">
          <ac:chgData name="김 연임" userId="e81099c8-7d68-47a6-9fa6-b6656e7b53e6" providerId="ADAL" clId="{BA8C3041-176B-485A-98F8-07A1F9FA2279}" dt="2019-03-24T08:43:04.749" v="1260"/>
          <ac:grpSpMkLst>
            <pc:docMk/>
            <pc:sldMk cId="1574727260" sldId="983"/>
            <ac:grpSpMk id="170" creationId="{B82AB0D4-743A-42AB-B558-55227957AD3B}"/>
          </ac:grpSpMkLst>
        </pc:grpChg>
        <pc:grpChg chg="add">
          <ac:chgData name="김 연임" userId="e81099c8-7d68-47a6-9fa6-b6656e7b53e6" providerId="ADAL" clId="{BA8C3041-176B-485A-98F8-07A1F9FA2279}" dt="2019-03-24T08:43:04.749" v="1260"/>
          <ac:grpSpMkLst>
            <pc:docMk/>
            <pc:sldMk cId="1574727260" sldId="983"/>
            <ac:grpSpMk id="173" creationId="{92403B2E-72DC-4810-B763-748112D10904}"/>
          </ac:grpSpMkLst>
        </pc:grpChg>
        <pc:grpChg chg="add">
          <ac:chgData name="김 연임" userId="e81099c8-7d68-47a6-9fa6-b6656e7b53e6" providerId="ADAL" clId="{BA8C3041-176B-485A-98F8-07A1F9FA2279}" dt="2019-03-24T08:43:04.749" v="1260"/>
          <ac:grpSpMkLst>
            <pc:docMk/>
            <pc:sldMk cId="1574727260" sldId="983"/>
            <ac:grpSpMk id="176" creationId="{D9B06404-5108-4C1D-8509-40057F79CC82}"/>
          </ac:grpSpMkLst>
        </pc:grpChg>
        <pc:grpChg chg="add">
          <ac:chgData name="김 연임" userId="e81099c8-7d68-47a6-9fa6-b6656e7b53e6" providerId="ADAL" clId="{BA8C3041-176B-485A-98F8-07A1F9FA2279}" dt="2019-03-24T08:43:04.749" v="1260"/>
          <ac:grpSpMkLst>
            <pc:docMk/>
            <pc:sldMk cId="1574727260" sldId="983"/>
            <ac:grpSpMk id="182" creationId="{46CB1A95-C0D8-4E90-8DE7-FA2A4BC06A53}"/>
          </ac:grpSpMkLst>
        </pc:grpChg>
        <pc:grpChg chg="add">
          <ac:chgData name="김 연임" userId="e81099c8-7d68-47a6-9fa6-b6656e7b53e6" providerId="ADAL" clId="{BA8C3041-176B-485A-98F8-07A1F9FA2279}" dt="2019-03-24T08:43:04.749" v="1260"/>
          <ac:grpSpMkLst>
            <pc:docMk/>
            <pc:sldMk cId="1574727260" sldId="983"/>
            <ac:grpSpMk id="188" creationId="{D0895F51-BB4C-43AC-8EE7-9E80DA3C951D}"/>
          </ac:grpSpMkLst>
        </pc:grpChg>
        <pc:grpChg chg="add del">
          <ac:chgData name="김 연임" userId="e81099c8-7d68-47a6-9fa6-b6656e7b53e6" providerId="ADAL" clId="{BA8C3041-176B-485A-98F8-07A1F9FA2279}" dt="2019-03-24T08:43:14.587" v="1264" actId="478"/>
          <ac:grpSpMkLst>
            <pc:docMk/>
            <pc:sldMk cId="1574727260" sldId="983"/>
            <ac:grpSpMk id="199" creationId="{FB951E4F-13D0-4E07-8490-F3AF5111356D}"/>
          </ac:grpSpMkLst>
        </pc:grpChg>
        <pc:grpChg chg="add">
          <ac:chgData name="김 연임" userId="e81099c8-7d68-47a6-9fa6-b6656e7b53e6" providerId="ADAL" clId="{BA8C3041-176B-485A-98F8-07A1F9FA2279}" dt="2019-03-24T08:43:04.749" v="1260"/>
          <ac:grpSpMkLst>
            <pc:docMk/>
            <pc:sldMk cId="1574727260" sldId="983"/>
            <ac:grpSpMk id="211" creationId="{8BC9B020-8F75-42B1-8A88-C41F95CE969C}"/>
          </ac:grpSpMkLst>
        </pc:grpChg>
        <pc:grpChg chg="add del">
          <ac:chgData name="김 연임" userId="e81099c8-7d68-47a6-9fa6-b6656e7b53e6" providerId="ADAL" clId="{BA8C3041-176B-485A-98F8-07A1F9FA2279}" dt="2019-03-24T08:43:12.332" v="1262" actId="478"/>
          <ac:grpSpMkLst>
            <pc:docMk/>
            <pc:sldMk cId="1574727260" sldId="983"/>
            <ac:grpSpMk id="223" creationId="{5C17015D-6A6B-4F3F-BFC7-4D715B57109E}"/>
          </ac:grpSpMkLst>
        </pc:grpChg>
        <pc:grpChg chg="add mod">
          <ac:chgData name="김 연임" userId="e81099c8-7d68-47a6-9fa6-b6656e7b53e6" providerId="ADAL" clId="{BA8C3041-176B-485A-98F8-07A1F9FA2279}" dt="2019-03-24T08:47:14.982" v="1336" actId="1076"/>
          <ac:grpSpMkLst>
            <pc:docMk/>
            <pc:sldMk cId="1574727260" sldId="983"/>
            <ac:grpSpMk id="234" creationId="{B92C1480-7D28-4EAB-B1D0-CA4AD00E0162}"/>
          </ac:grpSpMkLst>
        </pc:grpChg>
        <pc:graphicFrameChg chg="del">
          <ac:chgData name="김 연임" userId="e81099c8-7d68-47a6-9fa6-b6656e7b53e6" providerId="ADAL" clId="{BA8C3041-176B-485A-98F8-07A1F9FA2279}" dt="2019-03-24T08:43:04.487" v="1259" actId="478"/>
          <ac:graphicFrameMkLst>
            <pc:docMk/>
            <pc:sldMk cId="1574727260" sldId="983"/>
            <ac:graphicFrameMk id="6" creationId="{F9FD3F00-A34D-4042-992D-A753732A5E81}"/>
          </ac:graphicFrameMkLst>
        </pc:graphicFrameChg>
        <pc:graphicFrameChg chg="add modGraphic">
          <ac:chgData name="김 연임" userId="e81099c8-7d68-47a6-9fa6-b6656e7b53e6" providerId="ADAL" clId="{BA8C3041-176B-485A-98F8-07A1F9FA2279}" dt="2019-03-24T09:09:01.997" v="1792" actId="207"/>
          <ac:graphicFrameMkLst>
            <pc:docMk/>
            <pc:sldMk cId="1574727260" sldId="983"/>
            <ac:graphicFrameMk id="127" creationId="{059F6CFC-5829-4662-A944-6F1B62DC0762}"/>
          </ac:graphicFrameMkLst>
        </pc:graphicFrameChg>
        <pc:picChg chg="del">
          <ac:chgData name="김 연임" userId="e81099c8-7d68-47a6-9fa6-b6656e7b53e6" providerId="ADAL" clId="{BA8C3041-176B-485A-98F8-07A1F9FA2279}" dt="2019-03-24T08:43:04.487" v="1259" actId="478"/>
          <ac:picMkLst>
            <pc:docMk/>
            <pc:sldMk cId="1574727260" sldId="983"/>
            <ac:picMk id="123" creationId="{374663CF-B79A-0A43-8A91-847987C5CAA1}"/>
          </ac:picMkLst>
        </pc:picChg>
        <pc:picChg chg="add">
          <ac:chgData name="김 연임" userId="e81099c8-7d68-47a6-9fa6-b6656e7b53e6" providerId="ADAL" clId="{BA8C3041-176B-485A-98F8-07A1F9FA2279}" dt="2019-03-24T08:43:04.749" v="1260"/>
          <ac:picMkLst>
            <pc:docMk/>
            <pc:sldMk cId="1574727260" sldId="983"/>
            <ac:picMk id="181" creationId="{CD528A40-5258-469F-AFC7-171C47DA7FC0}"/>
          </ac:picMkLst>
        </pc:picChg>
        <pc:picChg chg="add">
          <ac:chgData name="김 연임" userId="e81099c8-7d68-47a6-9fa6-b6656e7b53e6" providerId="ADAL" clId="{BA8C3041-176B-485A-98F8-07A1F9FA2279}" dt="2019-03-24T08:43:04.749" v="1260"/>
          <ac:picMkLst>
            <pc:docMk/>
            <pc:sldMk cId="1574727260" sldId="983"/>
            <ac:picMk id="196" creationId="{F067F499-58DC-4BF9-8E43-26AFDA4983F4}"/>
          </ac:picMkLst>
        </pc:picChg>
        <pc:picChg chg="add">
          <ac:chgData name="김 연임" userId="e81099c8-7d68-47a6-9fa6-b6656e7b53e6" providerId="ADAL" clId="{BA8C3041-176B-485A-98F8-07A1F9FA2279}" dt="2019-03-24T08:43:04.749" v="1260"/>
          <ac:picMkLst>
            <pc:docMk/>
            <pc:sldMk cId="1574727260" sldId="983"/>
            <ac:picMk id="197" creationId="{98D0B6E7-0729-448C-A596-29E85B8FA4C0}"/>
          </ac:picMkLst>
        </pc:picChg>
        <pc:picChg chg="add del mod">
          <ac:chgData name="김 연임" userId="e81099c8-7d68-47a6-9fa6-b6656e7b53e6" providerId="ADAL" clId="{BA8C3041-176B-485A-98F8-07A1F9FA2279}" dt="2019-03-24T09:13:59.179" v="1917" actId="478"/>
          <ac:picMkLst>
            <pc:docMk/>
            <pc:sldMk cId="1574727260" sldId="983"/>
            <ac:picMk id="243" creationId="{9D9D9696-F76F-4ABF-BBA8-F34B02FC7A6D}"/>
          </ac:picMkLst>
        </pc:picChg>
        <pc:picChg chg="add del mod">
          <ac:chgData name="김 연임" userId="e81099c8-7d68-47a6-9fa6-b6656e7b53e6" providerId="ADAL" clId="{BA8C3041-176B-485A-98F8-07A1F9FA2279}" dt="2019-03-24T09:14:04.533" v="1920" actId="478"/>
          <ac:picMkLst>
            <pc:docMk/>
            <pc:sldMk cId="1574727260" sldId="983"/>
            <ac:picMk id="244" creationId="{777C1220-7596-46F4-AFC8-DAE940721D4F}"/>
          </ac:picMkLst>
        </pc:picChg>
        <pc:picChg chg="add del mod">
          <ac:chgData name="김 연임" userId="e81099c8-7d68-47a6-9fa6-b6656e7b53e6" providerId="ADAL" clId="{BA8C3041-176B-485A-98F8-07A1F9FA2279}" dt="2019-03-24T09:14:50.703" v="1930" actId="478"/>
          <ac:picMkLst>
            <pc:docMk/>
            <pc:sldMk cId="1574727260" sldId="983"/>
            <ac:picMk id="245" creationId="{77AE412B-769B-4043-963A-7F82FA54A3D7}"/>
          </ac:picMkLst>
        </pc:picChg>
        <pc:picChg chg="add del mod">
          <ac:chgData name="김 연임" userId="e81099c8-7d68-47a6-9fa6-b6656e7b53e6" providerId="ADAL" clId="{BA8C3041-176B-485A-98F8-07A1F9FA2279}" dt="2019-03-24T09:14:55.006" v="1932" actId="478"/>
          <ac:picMkLst>
            <pc:docMk/>
            <pc:sldMk cId="1574727260" sldId="983"/>
            <ac:picMk id="246" creationId="{EC4EEEAE-2CD3-44DB-8FC6-F00448CB0F0C}"/>
          </ac:picMkLst>
        </pc:picChg>
        <pc:picChg chg="add del mod topLvl">
          <ac:chgData name="김 연임" userId="e81099c8-7d68-47a6-9fa6-b6656e7b53e6" providerId="ADAL" clId="{BA8C3041-176B-485A-98F8-07A1F9FA2279}" dt="2019-03-24T09:14:56.974" v="1933" actId="478"/>
          <ac:picMkLst>
            <pc:docMk/>
            <pc:sldMk cId="1574727260" sldId="983"/>
            <ac:picMk id="247" creationId="{18E36238-EDA1-41B1-99FA-55EA33372FD2}"/>
          </ac:picMkLst>
        </pc:picChg>
        <pc:picChg chg="add del mod">
          <ac:chgData name="김 연임" userId="e81099c8-7d68-47a6-9fa6-b6656e7b53e6" providerId="ADAL" clId="{BA8C3041-176B-485A-98F8-07A1F9FA2279}" dt="2019-03-24T09:14:00.853" v="1918" actId="478"/>
          <ac:picMkLst>
            <pc:docMk/>
            <pc:sldMk cId="1574727260" sldId="983"/>
            <ac:picMk id="248" creationId="{E7A1439F-BCAA-4B35-8E86-A857E318158E}"/>
          </ac:picMkLst>
        </pc:picChg>
        <pc:picChg chg="add del mod">
          <ac:chgData name="김 연임" userId="e81099c8-7d68-47a6-9fa6-b6656e7b53e6" providerId="ADAL" clId="{BA8C3041-176B-485A-98F8-07A1F9FA2279}" dt="2019-03-24T09:14:02.577" v="1919" actId="478"/>
          <ac:picMkLst>
            <pc:docMk/>
            <pc:sldMk cId="1574727260" sldId="983"/>
            <ac:picMk id="249" creationId="{8D9302E0-4695-4E41-9BAF-6EBE532CA757}"/>
          </ac:picMkLst>
        </pc:picChg>
        <pc:picChg chg="add del">
          <ac:chgData name="김 연임" userId="e81099c8-7d68-47a6-9fa6-b6656e7b53e6" providerId="ADAL" clId="{BA8C3041-176B-485A-98F8-07A1F9FA2279}" dt="2019-03-24T08:48:25.946" v="1353"/>
          <ac:picMkLst>
            <pc:docMk/>
            <pc:sldMk cId="1574727260" sldId="983"/>
            <ac:picMk id="250" creationId="{C2B8CB4E-5144-4B82-821A-83D292096B10}"/>
          </ac:picMkLst>
        </pc:picChg>
        <pc:picChg chg="add del">
          <ac:chgData name="김 연임" userId="e81099c8-7d68-47a6-9fa6-b6656e7b53e6" providerId="ADAL" clId="{BA8C3041-176B-485A-98F8-07A1F9FA2279}" dt="2019-03-24T08:48:25.946" v="1353"/>
          <ac:picMkLst>
            <pc:docMk/>
            <pc:sldMk cId="1574727260" sldId="983"/>
            <ac:picMk id="251" creationId="{8A7830F5-D218-41C9-B881-B3B0BE0B36C1}"/>
          </ac:picMkLst>
        </pc:picChg>
        <pc:picChg chg="add mod topLvl">
          <ac:chgData name="김 연임" userId="e81099c8-7d68-47a6-9fa6-b6656e7b53e6" providerId="ADAL" clId="{BA8C3041-176B-485A-98F8-07A1F9FA2279}" dt="2019-03-24T09:14:56.974" v="1933" actId="478"/>
          <ac:picMkLst>
            <pc:docMk/>
            <pc:sldMk cId="1574727260" sldId="983"/>
            <ac:picMk id="252" creationId="{BC63161D-64E3-48ED-8B5D-9C669F4277D9}"/>
          </ac:picMkLst>
        </pc:picChg>
        <pc:picChg chg="add del mod">
          <ac:chgData name="김 연임" userId="e81099c8-7d68-47a6-9fa6-b6656e7b53e6" providerId="ADAL" clId="{BA8C3041-176B-485A-98F8-07A1F9FA2279}" dt="2019-03-24T09:14:53.101" v="1931" actId="478"/>
          <ac:picMkLst>
            <pc:docMk/>
            <pc:sldMk cId="1574727260" sldId="983"/>
            <ac:picMk id="253" creationId="{E445341E-763D-4BB5-90F6-D8AA253EB927}"/>
          </ac:picMkLst>
        </pc:picChg>
        <pc:picChg chg="add mod">
          <ac:chgData name="김 연임" userId="e81099c8-7d68-47a6-9fa6-b6656e7b53e6" providerId="ADAL" clId="{BA8C3041-176B-485A-98F8-07A1F9FA2279}" dt="2019-03-24T09:13:56.115" v="1916" actId="1076"/>
          <ac:picMkLst>
            <pc:docMk/>
            <pc:sldMk cId="1574727260" sldId="983"/>
            <ac:picMk id="261" creationId="{108D302F-B63B-4F89-B62A-CF592D9B6F43}"/>
          </ac:picMkLst>
        </pc:picChg>
        <pc:cxnChg chg="del mod">
          <ac:chgData name="김 연임" userId="e81099c8-7d68-47a6-9fa6-b6656e7b53e6" providerId="ADAL" clId="{BA8C3041-176B-485A-98F8-07A1F9FA2279}" dt="2019-03-24T08:42:43.292" v="1256" actId="478"/>
          <ac:cxnSpMkLst>
            <pc:docMk/>
            <pc:sldMk cId="1574727260" sldId="983"/>
            <ac:cxnSpMk id="103" creationId="{61FD0219-D9E4-224D-A681-F84C0980E139}"/>
          </ac:cxnSpMkLst>
        </pc:cxnChg>
        <pc:cxnChg chg="del mod">
          <ac:chgData name="김 연임" userId="e81099c8-7d68-47a6-9fa6-b6656e7b53e6" providerId="ADAL" clId="{BA8C3041-176B-485A-98F8-07A1F9FA2279}" dt="2019-03-24T08:42:41.938" v="1255" actId="478"/>
          <ac:cxnSpMkLst>
            <pc:docMk/>
            <pc:sldMk cId="1574727260" sldId="983"/>
            <ac:cxnSpMk id="104" creationId="{F01B35AB-D789-8E45-80C3-8DDE75EAF29B}"/>
          </ac:cxnSpMkLst>
        </pc:cxnChg>
        <pc:cxnChg chg="del mod">
          <ac:chgData name="김 연임" userId="e81099c8-7d68-47a6-9fa6-b6656e7b53e6" providerId="ADAL" clId="{BA8C3041-176B-485A-98F8-07A1F9FA2279}" dt="2019-03-24T08:42:37.890" v="1251" actId="478"/>
          <ac:cxnSpMkLst>
            <pc:docMk/>
            <pc:sldMk cId="1574727260" sldId="983"/>
            <ac:cxnSpMk id="110" creationId="{B99A981B-1439-C943-B317-026971EF0DB4}"/>
          </ac:cxnSpMkLst>
        </pc:cxnChg>
        <pc:cxnChg chg="del">
          <ac:chgData name="김 연임" userId="e81099c8-7d68-47a6-9fa6-b6656e7b53e6" providerId="ADAL" clId="{BA8C3041-176B-485A-98F8-07A1F9FA2279}" dt="2019-03-24T08:42:34.158" v="1248" actId="478"/>
          <ac:cxnSpMkLst>
            <pc:docMk/>
            <pc:sldMk cId="1574727260" sldId="983"/>
            <ac:cxnSpMk id="113" creationId="{ACDC02B4-40E2-474E-954D-0DDEA706C93D}"/>
          </ac:cxnSpMkLst>
        </pc:cxnChg>
        <pc:cxnChg chg="add del mod">
          <ac:chgData name="김 연임" userId="e81099c8-7d68-47a6-9fa6-b6656e7b53e6" providerId="ADAL" clId="{BA8C3041-176B-485A-98F8-07A1F9FA2279}" dt="2019-03-24T08:43:13.747" v="1263" actId="478"/>
          <ac:cxnSpMkLst>
            <pc:docMk/>
            <pc:sldMk cId="1574727260" sldId="983"/>
            <ac:cxnSpMk id="222" creationId="{068AC898-0415-4297-A7DE-DC8B878C411E}"/>
          </ac:cxnSpMkLst>
        </pc:cxnChg>
        <pc:cxnChg chg="mod">
          <ac:chgData name="김 연임" userId="e81099c8-7d68-47a6-9fa6-b6656e7b53e6" providerId="ADAL" clId="{BA8C3041-176B-485A-98F8-07A1F9FA2279}" dt="2019-03-24T08:43:12.332" v="1262" actId="478"/>
          <ac:cxnSpMkLst>
            <pc:docMk/>
            <pc:sldMk cId="1574727260" sldId="983"/>
            <ac:cxnSpMk id="230" creationId="{721D0A49-07B9-41B7-A8D9-02174C5D6199}"/>
          </ac:cxnSpMkLst>
        </pc:cxnChg>
      </pc:sldChg>
      <pc:sldChg chg="modSp">
        <pc:chgData name="김 연임" userId="e81099c8-7d68-47a6-9fa6-b6656e7b53e6" providerId="ADAL" clId="{BA8C3041-176B-485A-98F8-07A1F9FA2279}" dt="2019-03-24T07:02:08.122" v="826" actId="20577"/>
        <pc:sldMkLst>
          <pc:docMk/>
          <pc:sldMk cId="2604148797" sldId="984"/>
        </pc:sldMkLst>
        <pc:spChg chg="mod">
          <ac:chgData name="김 연임" userId="e81099c8-7d68-47a6-9fa6-b6656e7b53e6" providerId="ADAL" clId="{BA8C3041-176B-485A-98F8-07A1F9FA2279}" dt="2019-03-24T07:02:08.122" v="826" actId="20577"/>
          <ac:spMkLst>
            <pc:docMk/>
            <pc:sldMk cId="2604148797" sldId="984"/>
            <ac:spMk id="3" creationId="{A9774987-8B50-434D-BCF8-B4DE17438FE5}"/>
          </ac:spMkLst>
        </pc:spChg>
      </pc:sldChg>
      <pc:sldChg chg="addSp delSp modSp">
        <pc:chgData name="김 연임" userId="e81099c8-7d68-47a6-9fa6-b6656e7b53e6" providerId="ADAL" clId="{BA8C3041-176B-485A-98F8-07A1F9FA2279}" dt="2019-03-29T08:32:48.394" v="11344" actId="20577"/>
        <pc:sldMkLst>
          <pc:docMk/>
          <pc:sldMk cId="1397036426" sldId="996"/>
        </pc:sldMkLst>
        <pc:spChg chg="add mod">
          <ac:chgData name="김 연임" userId="e81099c8-7d68-47a6-9fa6-b6656e7b53e6" providerId="ADAL" clId="{BA8C3041-176B-485A-98F8-07A1F9FA2279}" dt="2019-03-24T13:01:35.951" v="2461" actId="12789"/>
          <ac:spMkLst>
            <pc:docMk/>
            <pc:sldMk cId="1397036426" sldId="996"/>
            <ac:spMk id="7" creationId="{554EEF67-9E01-43ED-8013-4FFF9BB65A6E}"/>
          </ac:spMkLst>
        </pc:spChg>
        <pc:spChg chg="mod">
          <ac:chgData name="김 연임" userId="e81099c8-7d68-47a6-9fa6-b6656e7b53e6" providerId="ADAL" clId="{BA8C3041-176B-485A-98F8-07A1F9FA2279}" dt="2019-03-24T09:33:25.674" v="2132"/>
          <ac:spMkLst>
            <pc:docMk/>
            <pc:sldMk cId="1397036426" sldId="996"/>
            <ac:spMk id="11" creationId="{E2BD2ED4-7481-2F4C-9602-F2DB4D11E5AD}"/>
          </ac:spMkLst>
        </pc:spChg>
        <pc:spChg chg="mod">
          <ac:chgData name="김 연임" userId="e81099c8-7d68-47a6-9fa6-b6656e7b53e6" providerId="ADAL" clId="{BA8C3041-176B-485A-98F8-07A1F9FA2279}" dt="2019-03-24T09:34:49.430" v="2160" actId="20577"/>
          <ac:spMkLst>
            <pc:docMk/>
            <pc:sldMk cId="1397036426" sldId="996"/>
            <ac:spMk id="12" creationId="{F1F5CA35-32A8-3245-95F1-D05D8C8CAC16}"/>
          </ac:spMkLst>
        </pc:spChg>
        <pc:spChg chg="mod">
          <ac:chgData name="김 연임" userId="e81099c8-7d68-47a6-9fa6-b6656e7b53e6" providerId="ADAL" clId="{BA8C3041-176B-485A-98F8-07A1F9FA2279}" dt="2019-03-23T06:16:37.624" v="354" actId="1076"/>
          <ac:spMkLst>
            <pc:docMk/>
            <pc:sldMk cId="1397036426" sldId="996"/>
            <ac:spMk id="25" creationId="{A262BAF4-7A9F-CA40-9064-9B553A638BBD}"/>
          </ac:spMkLst>
        </pc:spChg>
        <pc:spChg chg="del mod">
          <ac:chgData name="김 연임" userId="e81099c8-7d68-47a6-9fa6-b6656e7b53e6" providerId="ADAL" clId="{BA8C3041-176B-485A-98F8-07A1F9FA2279}" dt="2019-03-29T07:13:20.334" v="10886" actId="478"/>
          <ac:spMkLst>
            <pc:docMk/>
            <pc:sldMk cId="1397036426" sldId="996"/>
            <ac:spMk id="30" creationId="{6447464B-816D-5743-80DD-9582A5B9E5A0}"/>
          </ac:spMkLst>
        </pc:spChg>
        <pc:spChg chg="add mod">
          <ac:chgData name="김 연임" userId="e81099c8-7d68-47a6-9fa6-b6656e7b53e6" providerId="ADAL" clId="{BA8C3041-176B-485A-98F8-07A1F9FA2279}" dt="2019-03-24T12:30:56.085" v="2360" actId="1076"/>
          <ac:spMkLst>
            <pc:docMk/>
            <pc:sldMk cId="1397036426" sldId="996"/>
            <ac:spMk id="31" creationId="{102DC414-6847-4FB4-A029-6EC567DEC641}"/>
          </ac:spMkLst>
        </pc:spChg>
        <pc:spChg chg="add mod">
          <ac:chgData name="김 연임" userId="e81099c8-7d68-47a6-9fa6-b6656e7b53e6" providerId="ADAL" clId="{BA8C3041-176B-485A-98F8-07A1F9FA2279}" dt="2019-03-24T12:29:05.163" v="2319" actId="164"/>
          <ac:spMkLst>
            <pc:docMk/>
            <pc:sldMk cId="1397036426" sldId="996"/>
            <ac:spMk id="32" creationId="{3B84F450-A2A7-4FCE-A72C-9344BA394810}"/>
          </ac:spMkLst>
        </pc:spChg>
        <pc:spChg chg="add del mod">
          <ac:chgData name="김 연임" userId="e81099c8-7d68-47a6-9fa6-b6656e7b53e6" providerId="ADAL" clId="{BA8C3041-176B-485A-98F8-07A1F9FA2279}" dt="2019-03-24T13:00:14.375" v="2445" actId="478"/>
          <ac:spMkLst>
            <pc:docMk/>
            <pc:sldMk cId="1397036426" sldId="996"/>
            <ac:spMk id="33" creationId="{C643A102-40D5-4E17-BF28-19896BC07F9E}"/>
          </ac:spMkLst>
        </pc:spChg>
        <pc:spChg chg="add mod">
          <ac:chgData name="김 연임" userId="e81099c8-7d68-47a6-9fa6-b6656e7b53e6" providerId="ADAL" clId="{BA8C3041-176B-485A-98F8-07A1F9FA2279}" dt="2019-03-24T13:02:39.385" v="2480" actId="1076"/>
          <ac:spMkLst>
            <pc:docMk/>
            <pc:sldMk cId="1397036426" sldId="996"/>
            <ac:spMk id="34" creationId="{47BB59C3-5773-4D35-BFF5-2E0EEA42720A}"/>
          </ac:spMkLst>
        </pc:spChg>
        <pc:spChg chg="add mod">
          <ac:chgData name="김 연임" userId="e81099c8-7d68-47a6-9fa6-b6656e7b53e6" providerId="ADAL" clId="{BA8C3041-176B-485A-98F8-07A1F9FA2279}" dt="2019-03-24T12:29:05.163" v="2319" actId="164"/>
          <ac:spMkLst>
            <pc:docMk/>
            <pc:sldMk cId="1397036426" sldId="996"/>
            <ac:spMk id="35" creationId="{8874DCCE-1DB9-4055-9E38-20A8C30B89F7}"/>
          </ac:spMkLst>
        </pc:spChg>
        <pc:spChg chg="add mod">
          <ac:chgData name="김 연임" userId="e81099c8-7d68-47a6-9fa6-b6656e7b53e6" providerId="ADAL" clId="{BA8C3041-176B-485A-98F8-07A1F9FA2279}" dt="2019-03-24T12:29:05.163" v="2319" actId="164"/>
          <ac:spMkLst>
            <pc:docMk/>
            <pc:sldMk cId="1397036426" sldId="996"/>
            <ac:spMk id="36" creationId="{BD65A5C1-3C95-4FF7-AC16-AB6D1E735397}"/>
          </ac:spMkLst>
        </pc:spChg>
        <pc:spChg chg="add mod">
          <ac:chgData name="김 연임" userId="e81099c8-7d68-47a6-9fa6-b6656e7b53e6" providerId="ADAL" clId="{BA8C3041-176B-485A-98F8-07A1F9FA2279}" dt="2019-03-24T13:03:14.137" v="2521" actId="1076"/>
          <ac:spMkLst>
            <pc:docMk/>
            <pc:sldMk cId="1397036426" sldId="996"/>
            <ac:spMk id="39" creationId="{91841883-B94B-42D1-A651-BFCFA419AC90}"/>
          </ac:spMkLst>
        </pc:spChg>
        <pc:spChg chg="add del mod">
          <ac:chgData name="김 연임" userId="e81099c8-7d68-47a6-9fa6-b6656e7b53e6" providerId="ADAL" clId="{BA8C3041-176B-485A-98F8-07A1F9FA2279}" dt="2019-03-24T09:35:27.459" v="2164" actId="478"/>
          <ac:spMkLst>
            <pc:docMk/>
            <pc:sldMk cId="1397036426" sldId="996"/>
            <ac:spMk id="40" creationId="{74E27FE3-B985-4121-B1E4-B7166BEE2050}"/>
          </ac:spMkLst>
        </pc:spChg>
        <pc:spChg chg="add mod">
          <ac:chgData name="김 연임" userId="e81099c8-7d68-47a6-9fa6-b6656e7b53e6" providerId="ADAL" clId="{BA8C3041-176B-485A-98F8-07A1F9FA2279}" dt="2019-03-24T09:34:54.268" v="2161" actId="20577"/>
          <ac:spMkLst>
            <pc:docMk/>
            <pc:sldMk cId="1397036426" sldId="996"/>
            <ac:spMk id="41" creationId="{180450B0-4453-4FB2-BD1C-B6B65501D9BF}"/>
          </ac:spMkLst>
        </pc:spChg>
        <pc:spChg chg="add del mod">
          <ac:chgData name="김 연임" userId="e81099c8-7d68-47a6-9fa6-b6656e7b53e6" providerId="ADAL" clId="{BA8C3041-176B-485A-98F8-07A1F9FA2279}" dt="2019-03-24T12:36:11.951" v="2444" actId="478"/>
          <ac:spMkLst>
            <pc:docMk/>
            <pc:sldMk cId="1397036426" sldId="996"/>
            <ac:spMk id="45" creationId="{B109F093-0A1E-4C20-B9AE-61006C55EE60}"/>
          </ac:spMkLst>
        </pc:spChg>
        <pc:spChg chg="add mod">
          <ac:chgData name="김 연임" userId="e81099c8-7d68-47a6-9fa6-b6656e7b53e6" providerId="ADAL" clId="{BA8C3041-176B-485A-98F8-07A1F9FA2279}" dt="2019-03-24T12:35:42.412" v="2437" actId="14100"/>
          <ac:spMkLst>
            <pc:docMk/>
            <pc:sldMk cId="1397036426" sldId="996"/>
            <ac:spMk id="46" creationId="{AB349AC4-23AC-43E4-A46C-31E42D01DE6F}"/>
          </ac:spMkLst>
        </pc:spChg>
        <pc:spChg chg="add del mod">
          <ac:chgData name="김 연임" userId="e81099c8-7d68-47a6-9fa6-b6656e7b53e6" providerId="ADAL" clId="{BA8C3041-176B-485A-98F8-07A1F9FA2279}" dt="2019-03-24T12:31:07.893" v="2363" actId="478"/>
          <ac:spMkLst>
            <pc:docMk/>
            <pc:sldMk cId="1397036426" sldId="996"/>
            <ac:spMk id="47" creationId="{0DF6D62E-7651-4813-815D-14BBAC21D7D1}"/>
          </ac:spMkLst>
        </pc:spChg>
        <pc:spChg chg="del">
          <ac:chgData name="김 연임" userId="e81099c8-7d68-47a6-9fa6-b6656e7b53e6" providerId="ADAL" clId="{BA8C3041-176B-485A-98F8-07A1F9FA2279}" dt="2019-03-24T12:35:47.105" v="2439" actId="478"/>
          <ac:spMkLst>
            <pc:docMk/>
            <pc:sldMk cId="1397036426" sldId="996"/>
            <ac:spMk id="49" creationId="{D396FDA8-51F1-49F5-B6D4-CAFE68C1561D}"/>
          </ac:spMkLst>
        </pc:spChg>
        <pc:spChg chg="mod">
          <ac:chgData name="김 연임" userId="e81099c8-7d68-47a6-9fa6-b6656e7b53e6" providerId="ADAL" clId="{BA8C3041-176B-485A-98F8-07A1F9FA2279}" dt="2019-03-24T12:35:18.703" v="2421" actId="20577"/>
          <ac:spMkLst>
            <pc:docMk/>
            <pc:sldMk cId="1397036426" sldId="996"/>
            <ac:spMk id="50" creationId="{4748977C-D853-4ECD-80F6-6C1A5A7FF754}"/>
          </ac:spMkLst>
        </pc:spChg>
        <pc:spChg chg="mod">
          <ac:chgData name="김 연임" userId="e81099c8-7d68-47a6-9fa6-b6656e7b53e6" providerId="ADAL" clId="{BA8C3041-176B-485A-98F8-07A1F9FA2279}" dt="2019-03-24T12:34:46.983" v="2414" actId="207"/>
          <ac:spMkLst>
            <pc:docMk/>
            <pc:sldMk cId="1397036426" sldId="996"/>
            <ac:spMk id="51" creationId="{83180C09-436F-45B8-9A27-4AE9C62E7B45}"/>
          </ac:spMkLst>
        </pc:spChg>
        <pc:spChg chg="add mod">
          <ac:chgData name="김 연임" userId="e81099c8-7d68-47a6-9fa6-b6656e7b53e6" providerId="ADAL" clId="{BA8C3041-176B-485A-98F8-07A1F9FA2279}" dt="2019-03-29T07:13:24.685" v="10894"/>
          <ac:spMkLst>
            <pc:docMk/>
            <pc:sldMk cId="1397036426" sldId="996"/>
            <ac:spMk id="52" creationId="{8D980A2E-7661-4C97-9D57-2D9975D8CED6}"/>
          </ac:spMkLst>
        </pc:spChg>
        <pc:spChg chg="add mod">
          <ac:chgData name="김 연임" userId="e81099c8-7d68-47a6-9fa6-b6656e7b53e6" providerId="ADAL" clId="{BA8C3041-176B-485A-98F8-07A1F9FA2279}" dt="2019-03-24T13:01:35.951" v="2461" actId="12789"/>
          <ac:spMkLst>
            <pc:docMk/>
            <pc:sldMk cId="1397036426" sldId="996"/>
            <ac:spMk id="56" creationId="{09BAE57B-3375-462E-AAA1-FC6C1644EC0B}"/>
          </ac:spMkLst>
        </pc:spChg>
        <pc:spChg chg="add mod">
          <ac:chgData name="김 연임" userId="e81099c8-7d68-47a6-9fa6-b6656e7b53e6" providerId="ADAL" clId="{BA8C3041-176B-485A-98F8-07A1F9FA2279}" dt="2019-03-24T13:02:43.575" v="2481" actId="1076"/>
          <ac:spMkLst>
            <pc:docMk/>
            <pc:sldMk cId="1397036426" sldId="996"/>
            <ac:spMk id="62" creationId="{55C12DBB-9B34-4B24-B6EA-00B442CA5BCE}"/>
          </ac:spMkLst>
        </pc:spChg>
        <pc:spChg chg="add mod">
          <ac:chgData name="김 연임" userId="e81099c8-7d68-47a6-9fa6-b6656e7b53e6" providerId="ADAL" clId="{BA8C3041-176B-485A-98F8-07A1F9FA2279}" dt="2019-03-24T13:00:54.575" v="2456" actId="571"/>
          <ac:spMkLst>
            <pc:docMk/>
            <pc:sldMk cId="1397036426" sldId="996"/>
            <ac:spMk id="64" creationId="{977A33FB-C01E-4423-8747-730BE4C72DA3}"/>
          </ac:spMkLst>
        </pc:spChg>
        <pc:spChg chg="add mod">
          <ac:chgData name="김 연임" userId="e81099c8-7d68-47a6-9fa6-b6656e7b53e6" providerId="ADAL" clId="{BA8C3041-176B-485A-98F8-07A1F9FA2279}" dt="2019-03-24T13:02:39.385" v="2480" actId="1076"/>
          <ac:spMkLst>
            <pc:docMk/>
            <pc:sldMk cId="1397036426" sldId="996"/>
            <ac:spMk id="65" creationId="{1B8F1427-CCD9-4D71-951A-117A1108FAD5}"/>
          </ac:spMkLst>
        </pc:spChg>
        <pc:spChg chg="add mod">
          <ac:chgData name="김 연임" userId="e81099c8-7d68-47a6-9fa6-b6656e7b53e6" providerId="ADAL" clId="{BA8C3041-176B-485A-98F8-07A1F9FA2279}" dt="2019-03-24T13:02:39.385" v="2480" actId="1076"/>
          <ac:spMkLst>
            <pc:docMk/>
            <pc:sldMk cId="1397036426" sldId="996"/>
            <ac:spMk id="66" creationId="{184E9AA9-231D-49DE-BCF1-962908779F76}"/>
          </ac:spMkLst>
        </pc:spChg>
        <pc:grpChg chg="add mod">
          <ac:chgData name="김 연임" userId="e81099c8-7d68-47a6-9fa6-b6656e7b53e6" providerId="ADAL" clId="{BA8C3041-176B-485A-98F8-07A1F9FA2279}" dt="2019-03-24T12:30:56.085" v="2360" actId="1076"/>
          <ac:grpSpMkLst>
            <pc:docMk/>
            <pc:sldMk cId="1397036426" sldId="996"/>
            <ac:grpSpMk id="4" creationId="{ED408A48-ABFE-4A4C-A157-80A9E08AF1EB}"/>
          </ac:grpSpMkLst>
        </pc:grpChg>
        <pc:grpChg chg="add mod">
          <ac:chgData name="김 연임" userId="e81099c8-7d68-47a6-9fa6-b6656e7b53e6" providerId="ADAL" clId="{BA8C3041-176B-485A-98F8-07A1F9FA2279}" dt="2019-03-24T12:31:06.145" v="2362" actId="1076"/>
          <ac:grpSpMkLst>
            <pc:docMk/>
            <pc:sldMk cId="1397036426" sldId="996"/>
            <ac:grpSpMk id="48" creationId="{A9EA3B7B-A1E8-401D-8269-EABC01D10BE4}"/>
          </ac:grpSpMkLst>
        </pc:grpChg>
        <pc:graphicFrameChg chg="mod modGraphic">
          <ac:chgData name="김 연임" userId="e81099c8-7d68-47a6-9fa6-b6656e7b53e6" providerId="ADAL" clId="{BA8C3041-176B-485A-98F8-07A1F9FA2279}" dt="2019-03-29T08:32:48.394" v="11344" actId="20577"/>
          <ac:graphicFrameMkLst>
            <pc:docMk/>
            <pc:sldMk cId="1397036426" sldId="996"/>
            <ac:graphicFrameMk id="2" creationId="{57CCA593-4796-064D-B31E-C3BF69824AC8}"/>
          </ac:graphicFrameMkLst>
        </pc:graphicFrameChg>
        <pc:picChg chg="add mod">
          <ac:chgData name="김 연임" userId="e81099c8-7d68-47a6-9fa6-b6656e7b53e6" providerId="ADAL" clId="{BA8C3041-176B-485A-98F8-07A1F9FA2279}" dt="2019-03-24T12:29:05.163" v="2319" actId="164"/>
          <ac:picMkLst>
            <pc:docMk/>
            <pc:sldMk cId="1397036426" sldId="996"/>
            <ac:picMk id="37" creationId="{88E22340-9FFF-4837-A268-57F1880308C8}"/>
          </ac:picMkLst>
        </pc:picChg>
        <pc:picChg chg="del">
          <ac:chgData name="김 연임" userId="e81099c8-7d68-47a6-9fa6-b6656e7b53e6" providerId="ADAL" clId="{BA8C3041-176B-485A-98F8-07A1F9FA2279}" dt="2019-03-24T12:35:45.123" v="2438" actId="478"/>
          <ac:picMkLst>
            <pc:docMk/>
            <pc:sldMk cId="1397036426" sldId="996"/>
            <ac:picMk id="52" creationId="{065BFF36-46AA-4DC2-A72A-0493E6491D4B}"/>
          </ac:picMkLst>
        </pc:picChg>
        <pc:cxnChg chg="add mod">
          <ac:chgData name="김 연임" userId="e81099c8-7d68-47a6-9fa6-b6656e7b53e6" providerId="ADAL" clId="{BA8C3041-176B-485A-98F8-07A1F9FA2279}" dt="2019-03-24T12:30:56.085" v="2360" actId="1076"/>
          <ac:cxnSpMkLst>
            <pc:docMk/>
            <pc:sldMk cId="1397036426" sldId="996"/>
            <ac:cxnSpMk id="38" creationId="{2BA0B190-7768-423A-8865-660A979DB17F}"/>
          </ac:cxnSpMkLst>
        </pc:cxnChg>
        <pc:cxnChg chg="add mod">
          <ac:chgData name="김 연임" userId="e81099c8-7d68-47a6-9fa6-b6656e7b53e6" providerId="ADAL" clId="{BA8C3041-176B-485A-98F8-07A1F9FA2279}" dt="2019-03-24T12:30:56.085" v="2360" actId="1076"/>
          <ac:cxnSpMkLst>
            <pc:docMk/>
            <pc:sldMk cId="1397036426" sldId="996"/>
            <ac:cxnSpMk id="40" creationId="{47613489-0104-4AB1-BCCF-F60CCD101A7E}"/>
          </ac:cxnSpMkLst>
        </pc:cxnChg>
        <pc:cxnChg chg="add mod">
          <ac:chgData name="김 연임" userId="e81099c8-7d68-47a6-9fa6-b6656e7b53e6" providerId="ADAL" clId="{BA8C3041-176B-485A-98F8-07A1F9FA2279}" dt="2019-03-24T13:00:18.072" v="2446" actId="14100"/>
          <ac:cxnSpMkLst>
            <pc:docMk/>
            <pc:sldMk cId="1397036426" sldId="996"/>
            <ac:cxnSpMk id="42" creationId="{4FFB01A3-2B46-49AE-801F-8EF29B5CF304}"/>
          </ac:cxnSpMkLst>
        </pc:cxnChg>
        <pc:cxnChg chg="add del mod">
          <ac:chgData name="김 연임" userId="e81099c8-7d68-47a6-9fa6-b6656e7b53e6" providerId="ADAL" clId="{BA8C3041-176B-485A-98F8-07A1F9FA2279}" dt="2019-03-24T13:01:39.001" v="2463" actId="478"/>
          <ac:cxnSpMkLst>
            <pc:docMk/>
            <pc:sldMk cId="1397036426" sldId="996"/>
            <ac:cxnSpMk id="43" creationId="{D4F4BD0D-2D57-4B2F-B2BB-C9B7670E0AC9}"/>
          </ac:cxnSpMkLst>
        </pc:cxnChg>
        <pc:cxnChg chg="add mod">
          <ac:chgData name="김 연임" userId="e81099c8-7d68-47a6-9fa6-b6656e7b53e6" providerId="ADAL" clId="{BA8C3041-176B-485A-98F8-07A1F9FA2279}" dt="2019-03-24T12:30:56.085" v="2360" actId="1076"/>
          <ac:cxnSpMkLst>
            <pc:docMk/>
            <pc:sldMk cId="1397036426" sldId="996"/>
            <ac:cxnSpMk id="44" creationId="{00D86E96-0088-42BE-BAB2-385D6208EF74}"/>
          </ac:cxnSpMkLst>
        </pc:cxnChg>
        <pc:cxnChg chg="add del mod">
          <ac:chgData name="김 연임" userId="e81099c8-7d68-47a6-9fa6-b6656e7b53e6" providerId="ADAL" clId="{BA8C3041-176B-485A-98F8-07A1F9FA2279}" dt="2019-03-24T12:35:25.339" v="2423" actId="478"/>
          <ac:cxnSpMkLst>
            <pc:docMk/>
            <pc:sldMk cId="1397036426" sldId="996"/>
            <ac:cxnSpMk id="53" creationId="{2FCD6592-3BAB-4A58-9A93-448EA5AD90B8}"/>
          </ac:cxnSpMkLst>
        </pc:cxnChg>
        <pc:cxnChg chg="add mod">
          <ac:chgData name="김 연임" userId="e81099c8-7d68-47a6-9fa6-b6656e7b53e6" providerId="ADAL" clId="{BA8C3041-176B-485A-98F8-07A1F9FA2279}" dt="2019-03-24T12:35:33.915" v="2435" actId="1035"/>
          <ac:cxnSpMkLst>
            <pc:docMk/>
            <pc:sldMk cId="1397036426" sldId="996"/>
            <ac:cxnSpMk id="54" creationId="{81D4E895-5F59-4AD4-972C-1937C800052C}"/>
          </ac:cxnSpMkLst>
        </pc:cxnChg>
        <pc:cxnChg chg="add mod">
          <ac:chgData name="김 연임" userId="e81099c8-7d68-47a6-9fa6-b6656e7b53e6" providerId="ADAL" clId="{BA8C3041-176B-485A-98F8-07A1F9FA2279}" dt="2019-03-24T12:31:06.145" v="2362" actId="1076"/>
          <ac:cxnSpMkLst>
            <pc:docMk/>
            <pc:sldMk cId="1397036426" sldId="996"/>
            <ac:cxnSpMk id="55" creationId="{24BC6DEA-D4A2-4637-B874-894F1BD696A3}"/>
          </ac:cxnSpMkLst>
        </pc:cxnChg>
        <pc:cxnChg chg="add del mod">
          <ac:chgData name="김 연임" userId="e81099c8-7d68-47a6-9fa6-b6656e7b53e6" providerId="ADAL" clId="{BA8C3041-176B-485A-98F8-07A1F9FA2279}" dt="2019-03-24T13:01:38.393" v="2462" actId="478"/>
          <ac:cxnSpMkLst>
            <pc:docMk/>
            <pc:sldMk cId="1397036426" sldId="996"/>
            <ac:cxnSpMk id="57" creationId="{5856ED78-EA3E-41AF-BFE8-F841C2FFAF35}"/>
          </ac:cxnSpMkLst>
        </pc:cxnChg>
        <pc:cxnChg chg="add mod">
          <ac:chgData name="김 연임" userId="e81099c8-7d68-47a6-9fa6-b6656e7b53e6" providerId="ADAL" clId="{BA8C3041-176B-485A-98F8-07A1F9FA2279}" dt="2019-03-24T13:02:48.427" v="2483" actId="14100"/>
          <ac:cxnSpMkLst>
            <pc:docMk/>
            <pc:sldMk cId="1397036426" sldId="996"/>
            <ac:cxnSpMk id="61" creationId="{7661D5D7-6CBD-4B95-BCA1-B4667CFFE8D7}"/>
          </ac:cxnSpMkLst>
        </pc:cxnChg>
        <pc:cxnChg chg="add mod">
          <ac:chgData name="김 연임" userId="e81099c8-7d68-47a6-9fa6-b6656e7b53e6" providerId="ADAL" clId="{BA8C3041-176B-485A-98F8-07A1F9FA2279}" dt="2019-03-24T13:02:39.385" v="2480" actId="1076"/>
          <ac:cxnSpMkLst>
            <pc:docMk/>
            <pc:sldMk cId="1397036426" sldId="996"/>
            <ac:cxnSpMk id="68" creationId="{8B2A8A52-83D1-42F1-949A-82EFA416FDA0}"/>
          </ac:cxnSpMkLst>
        </pc:cxnChg>
        <pc:cxnChg chg="add mod">
          <ac:chgData name="김 연임" userId="e81099c8-7d68-47a6-9fa6-b6656e7b53e6" providerId="ADAL" clId="{BA8C3041-176B-485A-98F8-07A1F9FA2279}" dt="2019-03-24T13:01:51.846" v="2469" actId="14100"/>
          <ac:cxnSpMkLst>
            <pc:docMk/>
            <pc:sldMk cId="1397036426" sldId="996"/>
            <ac:cxnSpMk id="71" creationId="{17282179-C4EA-4C67-B158-EF95623E6489}"/>
          </ac:cxnSpMkLst>
        </pc:cxnChg>
        <pc:cxnChg chg="add mod">
          <ac:chgData name="김 연임" userId="e81099c8-7d68-47a6-9fa6-b6656e7b53e6" providerId="ADAL" clId="{BA8C3041-176B-485A-98F8-07A1F9FA2279}" dt="2019-03-24T13:02:39.385" v="2480" actId="1076"/>
          <ac:cxnSpMkLst>
            <pc:docMk/>
            <pc:sldMk cId="1397036426" sldId="996"/>
            <ac:cxnSpMk id="76" creationId="{27589B89-2354-41DA-B53D-8998D841DE69}"/>
          </ac:cxnSpMkLst>
        </pc:cxnChg>
      </pc:sldChg>
      <pc:sldChg chg="addSp delSp modSp">
        <pc:chgData name="김 연임" userId="e81099c8-7d68-47a6-9fa6-b6656e7b53e6" providerId="ADAL" clId="{BA8C3041-176B-485A-98F8-07A1F9FA2279}" dt="2019-04-29T14:26:57.713" v="13965"/>
        <pc:sldMkLst>
          <pc:docMk/>
          <pc:sldMk cId="3652564075" sldId="997"/>
        </pc:sldMkLst>
        <pc:spChg chg="del">
          <ac:chgData name="김 연임" userId="e81099c8-7d68-47a6-9fa6-b6656e7b53e6" providerId="ADAL" clId="{BA8C3041-176B-485A-98F8-07A1F9FA2279}" dt="2019-03-24T06:20:13.514" v="783" actId="478"/>
          <ac:spMkLst>
            <pc:docMk/>
            <pc:sldMk cId="3652564075" sldId="997"/>
            <ac:spMk id="2" creationId="{A390D46E-86E9-5844-B882-AD279EA6559D}"/>
          </ac:spMkLst>
        </pc:spChg>
        <pc:spChg chg="mod">
          <ac:chgData name="김 연임" userId="e81099c8-7d68-47a6-9fa6-b6656e7b53e6" providerId="ADAL" clId="{BA8C3041-176B-485A-98F8-07A1F9FA2279}" dt="2019-04-29T14:26:49.082" v="13963"/>
          <ac:spMkLst>
            <pc:docMk/>
            <pc:sldMk cId="3652564075" sldId="997"/>
            <ac:spMk id="15" creationId="{480C34E9-9D60-1F4A-A266-61B3A22DB093}"/>
          </ac:spMkLst>
        </pc:spChg>
        <pc:spChg chg="del">
          <ac:chgData name="김 연임" userId="e81099c8-7d68-47a6-9fa6-b6656e7b53e6" providerId="ADAL" clId="{BA8C3041-176B-485A-98F8-07A1F9FA2279}" dt="2019-03-24T06:20:13.514" v="783" actId="478"/>
          <ac:spMkLst>
            <pc:docMk/>
            <pc:sldMk cId="3652564075" sldId="997"/>
            <ac:spMk id="20" creationId="{C78A9D9F-B8D4-7543-82D9-4A34F71654BC}"/>
          </ac:spMkLst>
        </pc:spChg>
        <pc:spChg chg="del">
          <ac:chgData name="김 연임" userId="e81099c8-7d68-47a6-9fa6-b6656e7b53e6" providerId="ADAL" clId="{BA8C3041-176B-485A-98F8-07A1F9FA2279}" dt="2019-03-24T06:20:13.514" v="783" actId="478"/>
          <ac:spMkLst>
            <pc:docMk/>
            <pc:sldMk cId="3652564075" sldId="997"/>
            <ac:spMk id="23" creationId="{9C705AD0-5196-DA49-86EF-6BF0D55FD22E}"/>
          </ac:spMkLst>
        </pc:spChg>
        <pc:spChg chg="add del">
          <ac:chgData name="김 연임" userId="e81099c8-7d68-47a6-9fa6-b6656e7b53e6" providerId="ADAL" clId="{BA8C3041-176B-485A-98F8-07A1F9FA2279}" dt="2019-04-29T14:26:53.630" v="13964" actId="478"/>
          <ac:spMkLst>
            <pc:docMk/>
            <pc:sldMk cId="3652564075" sldId="997"/>
            <ac:spMk id="24" creationId="{5B96BE76-60C1-4818-8057-0F9B90997FC7}"/>
          </ac:spMkLst>
        </pc:spChg>
        <pc:spChg chg="add del">
          <ac:chgData name="김 연임" userId="e81099c8-7d68-47a6-9fa6-b6656e7b53e6" providerId="ADAL" clId="{BA8C3041-176B-485A-98F8-07A1F9FA2279}" dt="2019-04-29T14:26:53.630" v="13964" actId="478"/>
          <ac:spMkLst>
            <pc:docMk/>
            <pc:sldMk cId="3652564075" sldId="997"/>
            <ac:spMk id="25" creationId="{9DF62D17-2806-49AF-B8CE-34862D211BAB}"/>
          </ac:spMkLst>
        </pc:spChg>
        <pc:spChg chg="add del">
          <ac:chgData name="김 연임" userId="e81099c8-7d68-47a6-9fa6-b6656e7b53e6" providerId="ADAL" clId="{BA8C3041-176B-485A-98F8-07A1F9FA2279}" dt="2019-04-29T14:26:53.630" v="13964" actId="478"/>
          <ac:spMkLst>
            <pc:docMk/>
            <pc:sldMk cId="3652564075" sldId="997"/>
            <ac:spMk id="26" creationId="{10BB42E1-908D-4F8C-B830-4489E733B637}"/>
          </ac:spMkLst>
        </pc:spChg>
        <pc:spChg chg="add del">
          <ac:chgData name="김 연임" userId="e81099c8-7d68-47a6-9fa6-b6656e7b53e6" providerId="ADAL" clId="{BA8C3041-176B-485A-98F8-07A1F9FA2279}" dt="2019-04-29T14:26:53.630" v="13964" actId="478"/>
          <ac:spMkLst>
            <pc:docMk/>
            <pc:sldMk cId="3652564075" sldId="997"/>
            <ac:spMk id="27" creationId="{D43CC65E-31F0-4E19-A831-65305B081D00}"/>
          </ac:spMkLst>
        </pc:spChg>
        <pc:spChg chg="add del">
          <ac:chgData name="김 연임" userId="e81099c8-7d68-47a6-9fa6-b6656e7b53e6" providerId="ADAL" clId="{BA8C3041-176B-485A-98F8-07A1F9FA2279}" dt="2019-04-29T14:26:53.630" v="13964" actId="478"/>
          <ac:spMkLst>
            <pc:docMk/>
            <pc:sldMk cId="3652564075" sldId="997"/>
            <ac:spMk id="28" creationId="{66C1223C-4281-4B5C-B7FC-F2906625C9E5}"/>
          </ac:spMkLst>
        </pc:spChg>
        <pc:spChg chg="add del">
          <ac:chgData name="김 연임" userId="e81099c8-7d68-47a6-9fa6-b6656e7b53e6" providerId="ADAL" clId="{BA8C3041-176B-485A-98F8-07A1F9FA2279}" dt="2019-04-29T14:26:53.630" v="13964" actId="478"/>
          <ac:spMkLst>
            <pc:docMk/>
            <pc:sldMk cId="3652564075" sldId="997"/>
            <ac:spMk id="29" creationId="{38F38D18-4B32-4240-A1B8-3746C516E077}"/>
          </ac:spMkLst>
        </pc:spChg>
        <pc:spChg chg="add del">
          <ac:chgData name="김 연임" userId="e81099c8-7d68-47a6-9fa6-b6656e7b53e6" providerId="ADAL" clId="{BA8C3041-176B-485A-98F8-07A1F9FA2279}" dt="2019-04-29T14:26:53.630" v="13964" actId="478"/>
          <ac:spMkLst>
            <pc:docMk/>
            <pc:sldMk cId="3652564075" sldId="997"/>
            <ac:spMk id="30" creationId="{2EA1E565-A699-406E-A8BF-9C1E065BA653}"/>
          </ac:spMkLst>
        </pc:spChg>
        <pc:spChg chg="add del">
          <ac:chgData name="김 연임" userId="e81099c8-7d68-47a6-9fa6-b6656e7b53e6" providerId="ADAL" clId="{BA8C3041-176B-485A-98F8-07A1F9FA2279}" dt="2019-04-29T14:26:53.630" v="13964" actId="478"/>
          <ac:spMkLst>
            <pc:docMk/>
            <pc:sldMk cId="3652564075" sldId="997"/>
            <ac:spMk id="31" creationId="{956D068C-9822-4605-BE97-2F337831711E}"/>
          </ac:spMkLst>
        </pc:spChg>
        <pc:spChg chg="add del">
          <ac:chgData name="김 연임" userId="e81099c8-7d68-47a6-9fa6-b6656e7b53e6" providerId="ADAL" clId="{BA8C3041-176B-485A-98F8-07A1F9FA2279}" dt="2019-04-29T14:26:53.630" v="13964" actId="478"/>
          <ac:spMkLst>
            <pc:docMk/>
            <pc:sldMk cId="3652564075" sldId="997"/>
            <ac:spMk id="32" creationId="{344AEF8B-1DC7-454F-967A-33B876B6F344}"/>
          </ac:spMkLst>
        </pc:spChg>
        <pc:spChg chg="add del">
          <ac:chgData name="김 연임" userId="e81099c8-7d68-47a6-9fa6-b6656e7b53e6" providerId="ADAL" clId="{BA8C3041-176B-485A-98F8-07A1F9FA2279}" dt="2019-04-29T14:26:53.630" v="13964" actId="478"/>
          <ac:spMkLst>
            <pc:docMk/>
            <pc:sldMk cId="3652564075" sldId="997"/>
            <ac:spMk id="33" creationId="{C1682545-D595-40B7-8110-262410D03102}"/>
          </ac:spMkLst>
        </pc:spChg>
        <pc:spChg chg="add del">
          <ac:chgData name="김 연임" userId="e81099c8-7d68-47a6-9fa6-b6656e7b53e6" providerId="ADAL" clId="{BA8C3041-176B-485A-98F8-07A1F9FA2279}" dt="2019-04-29T14:26:53.630" v="13964" actId="478"/>
          <ac:spMkLst>
            <pc:docMk/>
            <pc:sldMk cId="3652564075" sldId="997"/>
            <ac:spMk id="34" creationId="{1E28F78D-65A0-4ECF-9FCD-BE1730A1E17D}"/>
          </ac:spMkLst>
        </pc:spChg>
        <pc:spChg chg="add del">
          <ac:chgData name="김 연임" userId="e81099c8-7d68-47a6-9fa6-b6656e7b53e6" providerId="ADAL" clId="{BA8C3041-176B-485A-98F8-07A1F9FA2279}" dt="2019-04-29T14:26:53.630" v="13964" actId="478"/>
          <ac:spMkLst>
            <pc:docMk/>
            <pc:sldMk cId="3652564075" sldId="997"/>
            <ac:spMk id="35" creationId="{D6C772E3-B919-4D83-8E56-328E60A4C2A1}"/>
          </ac:spMkLst>
        </pc:spChg>
        <pc:spChg chg="add del">
          <ac:chgData name="김 연임" userId="e81099c8-7d68-47a6-9fa6-b6656e7b53e6" providerId="ADAL" clId="{BA8C3041-176B-485A-98F8-07A1F9FA2279}" dt="2019-04-29T14:26:53.630" v="13964" actId="478"/>
          <ac:spMkLst>
            <pc:docMk/>
            <pc:sldMk cId="3652564075" sldId="997"/>
            <ac:spMk id="36" creationId="{7824CEFC-E563-4523-AFE8-58A863192F75}"/>
          </ac:spMkLst>
        </pc:spChg>
        <pc:spChg chg="add del">
          <ac:chgData name="김 연임" userId="e81099c8-7d68-47a6-9fa6-b6656e7b53e6" providerId="ADAL" clId="{BA8C3041-176B-485A-98F8-07A1F9FA2279}" dt="2019-04-29T14:26:53.630" v="13964" actId="478"/>
          <ac:spMkLst>
            <pc:docMk/>
            <pc:sldMk cId="3652564075" sldId="997"/>
            <ac:spMk id="37" creationId="{5C100BFD-04B2-4A1B-A481-46B68702F79C}"/>
          </ac:spMkLst>
        </pc:spChg>
        <pc:spChg chg="del">
          <ac:chgData name="김 연임" userId="e81099c8-7d68-47a6-9fa6-b6656e7b53e6" providerId="ADAL" clId="{BA8C3041-176B-485A-98F8-07A1F9FA2279}" dt="2019-03-24T06:20:13.514" v="783" actId="478"/>
          <ac:spMkLst>
            <pc:docMk/>
            <pc:sldMk cId="3652564075" sldId="997"/>
            <ac:spMk id="41" creationId="{9A03AABC-778C-9C49-8D87-869B9F5A7DC4}"/>
          </ac:spMkLst>
        </pc:spChg>
        <pc:spChg chg="add">
          <ac:chgData name="김 연임" userId="e81099c8-7d68-47a6-9fa6-b6656e7b53e6" providerId="ADAL" clId="{BA8C3041-176B-485A-98F8-07A1F9FA2279}" dt="2019-04-29T14:22:17.281" v="13962"/>
          <ac:spMkLst>
            <pc:docMk/>
            <pc:sldMk cId="3652564075" sldId="997"/>
            <ac:spMk id="41" creationId="{D97AADD2-1309-4019-A642-FB1614A74673}"/>
          </ac:spMkLst>
        </pc:spChg>
        <pc:spChg chg="add del">
          <ac:chgData name="김 연임" userId="e81099c8-7d68-47a6-9fa6-b6656e7b53e6" providerId="ADAL" clId="{BA8C3041-176B-485A-98F8-07A1F9FA2279}" dt="2019-04-29T14:26:53.630" v="13964" actId="478"/>
          <ac:spMkLst>
            <pc:docMk/>
            <pc:sldMk cId="3652564075" sldId="997"/>
            <ac:spMk id="42" creationId="{6E6DDF4C-FE85-4847-8452-CFB5FCA5D4FC}"/>
          </ac:spMkLst>
        </pc:spChg>
        <pc:spChg chg="add del">
          <ac:chgData name="김 연임" userId="e81099c8-7d68-47a6-9fa6-b6656e7b53e6" providerId="ADAL" clId="{BA8C3041-176B-485A-98F8-07A1F9FA2279}" dt="2019-04-29T14:26:53.630" v="13964" actId="478"/>
          <ac:spMkLst>
            <pc:docMk/>
            <pc:sldMk cId="3652564075" sldId="997"/>
            <ac:spMk id="43" creationId="{C68F0EC1-0775-452C-8573-2FC77DE85CF8}"/>
          </ac:spMkLst>
        </pc:spChg>
        <pc:spChg chg="del">
          <ac:chgData name="김 연임" userId="e81099c8-7d68-47a6-9fa6-b6656e7b53e6" providerId="ADAL" clId="{BA8C3041-176B-485A-98F8-07A1F9FA2279}" dt="2019-03-24T06:20:13.514" v="783" actId="478"/>
          <ac:spMkLst>
            <pc:docMk/>
            <pc:sldMk cId="3652564075" sldId="997"/>
            <ac:spMk id="44" creationId="{7F1D02D8-66DB-6E42-AB84-CF457AE93D8E}"/>
          </ac:spMkLst>
        </pc:spChg>
        <pc:spChg chg="add">
          <ac:chgData name="김 연임" userId="e81099c8-7d68-47a6-9fa6-b6656e7b53e6" providerId="ADAL" clId="{BA8C3041-176B-485A-98F8-07A1F9FA2279}" dt="2019-04-29T14:26:57.713" v="13965"/>
          <ac:spMkLst>
            <pc:docMk/>
            <pc:sldMk cId="3652564075" sldId="997"/>
            <ac:spMk id="44" creationId="{F4E29219-3C8C-4395-AE1C-9ECDE159F534}"/>
          </ac:spMkLst>
        </pc:spChg>
        <pc:spChg chg="add">
          <ac:chgData name="김 연임" userId="e81099c8-7d68-47a6-9fa6-b6656e7b53e6" providerId="ADAL" clId="{BA8C3041-176B-485A-98F8-07A1F9FA2279}" dt="2019-04-29T14:26:57.713" v="13965"/>
          <ac:spMkLst>
            <pc:docMk/>
            <pc:sldMk cId="3652564075" sldId="997"/>
            <ac:spMk id="45" creationId="{02ED13D1-C950-4D5F-889B-AA7DB8FFDE7F}"/>
          </ac:spMkLst>
        </pc:spChg>
        <pc:spChg chg="del">
          <ac:chgData name="김 연임" userId="e81099c8-7d68-47a6-9fa6-b6656e7b53e6" providerId="ADAL" clId="{BA8C3041-176B-485A-98F8-07A1F9FA2279}" dt="2019-03-24T06:20:13.514" v="783" actId="478"/>
          <ac:spMkLst>
            <pc:docMk/>
            <pc:sldMk cId="3652564075" sldId="997"/>
            <ac:spMk id="45" creationId="{F8F08ACD-FC08-A648-89E2-005339D7D4B1}"/>
          </ac:spMkLst>
        </pc:spChg>
        <pc:spChg chg="add">
          <ac:chgData name="김 연임" userId="e81099c8-7d68-47a6-9fa6-b6656e7b53e6" providerId="ADAL" clId="{BA8C3041-176B-485A-98F8-07A1F9FA2279}" dt="2019-04-29T14:26:57.713" v="13965"/>
          <ac:spMkLst>
            <pc:docMk/>
            <pc:sldMk cId="3652564075" sldId="997"/>
            <ac:spMk id="46" creationId="{2E5364A7-7457-4F2B-AF27-C47376859404}"/>
          </ac:spMkLst>
        </pc:spChg>
        <pc:spChg chg="del">
          <ac:chgData name="김 연임" userId="e81099c8-7d68-47a6-9fa6-b6656e7b53e6" providerId="ADAL" clId="{BA8C3041-176B-485A-98F8-07A1F9FA2279}" dt="2019-03-24T06:20:13.514" v="783" actId="478"/>
          <ac:spMkLst>
            <pc:docMk/>
            <pc:sldMk cId="3652564075" sldId="997"/>
            <ac:spMk id="46" creationId="{EBDC7DFF-2CE9-D443-A520-BBE15081A2A8}"/>
          </ac:spMkLst>
        </pc:spChg>
        <pc:spChg chg="add">
          <ac:chgData name="김 연임" userId="e81099c8-7d68-47a6-9fa6-b6656e7b53e6" providerId="ADAL" clId="{BA8C3041-176B-485A-98F8-07A1F9FA2279}" dt="2019-04-29T14:26:57.713" v="13965"/>
          <ac:spMkLst>
            <pc:docMk/>
            <pc:sldMk cId="3652564075" sldId="997"/>
            <ac:spMk id="47" creationId="{1797F5E7-941B-424E-AE30-C275069FE0F3}"/>
          </ac:spMkLst>
        </pc:spChg>
        <pc:spChg chg="del">
          <ac:chgData name="김 연임" userId="e81099c8-7d68-47a6-9fa6-b6656e7b53e6" providerId="ADAL" clId="{BA8C3041-176B-485A-98F8-07A1F9FA2279}" dt="2019-03-24T06:20:13.514" v="783" actId="478"/>
          <ac:spMkLst>
            <pc:docMk/>
            <pc:sldMk cId="3652564075" sldId="997"/>
            <ac:spMk id="47" creationId="{6CF682BD-6B18-2947-AF7F-CC8F3228C923}"/>
          </ac:spMkLst>
        </pc:spChg>
        <pc:spChg chg="del">
          <ac:chgData name="김 연임" userId="e81099c8-7d68-47a6-9fa6-b6656e7b53e6" providerId="ADAL" clId="{BA8C3041-176B-485A-98F8-07A1F9FA2279}" dt="2019-03-24T06:20:30.200" v="791" actId="478"/>
          <ac:spMkLst>
            <pc:docMk/>
            <pc:sldMk cId="3652564075" sldId="997"/>
            <ac:spMk id="48" creationId="{2E175877-0D56-6E4A-A458-945BCEE39E8B}"/>
          </ac:spMkLst>
        </pc:spChg>
        <pc:spChg chg="add">
          <ac:chgData name="김 연임" userId="e81099c8-7d68-47a6-9fa6-b6656e7b53e6" providerId="ADAL" clId="{BA8C3041-176B-485A-98F8-07A1F9FA2279}" dt="2019-04-29T14:26:57.713" v="13965"/>
          <ac:spMkLst>
            <pc:docMk/>
            <pc:sldMk cId="3652564075" sldId="997"/>
            <ac:spMk id="48" creationId="{77336565-95E6-4998-9B79-598407D50EDF}"/>
          </ac:spMkLst>
        </pc:spChg>
        <pc:spChg chg="add del">
          <ac:chgData name="김 연임" userId="e81099c8-7d68-47a6-9fa6-b6656e7b53e6" providerId="ADAL" clId="{BA8C3041-176B-485A-98F8-07A1F9FA2279}" dt="2019-04-29T14:22:17.057" v="13961" actId="478"/>
          <ac:spMkLst>
            <pc:docMk/>
            <pc:sldMk cId="3652564075" sldId="997"/>
            <ac:spMk id="50" creationId="{FCF403F9-819F-4FF9-82BF-CF25CE8EF06C}"/>
          </ac:spMkLst>
        </pc:spChg>
        <pc:spChg chg="add">
          <ac:chgData name="김 연임" userId="e81099c8-7d68-47a6-9fa6-b6656e7b53e6" providerId="ADAL" clId="{BA8C3041-176B-485A-98F8-07A1F9FA2279}" dt="2019-04-29T14:26:57.713" v="13965"/>
          <ac:spMkLst>
            <pc:docMk/>
            <pc:sldMk cId="3652564075" sldId="997"/>
            <ac:spMk id="51" creationId="{4430DECC-F395-47E1-B817-1B07594E9341}"/>
          </ac:spMkLst>
        </pc:spChg>
        <pc:spChg chg="del">
          <ac:chgData name="김 연임" userId="e81099c8-7d68-47a6-9fa6-b6656e7b53e6" providerId="ADAL" clId="{BA8C3041-176B-485A-98F8-07A1F9FA2279}" dt="2019-03-24T06:20:13.514" v="783" actId="478"/>
          <ac:spMkLst>
            <pc:docMk/>
            <pc:sldMk cId="3652564075" sldId="997"/>
            <ac:spMk id="51" creationId="{849C5501-7B43-3B49-9C2C-D3472A0A3B13}"/>
          </ac:spMkLst>
        </pc:spChg>
        <pc:spChg chg="del">
          <ac:chgData name="김 연임" userId="e81099c8-7d68-47a6-9fa6-b6656e7b53e6" providerId="ADAL" clId="{BA8C3041-176B-485A-98F8-07A1F9FA2279}" dt="2019-03-24T06:20:13.514" v="783" actId="478"/>
          <ac:spMkLst>
            <pc:docMk/>
            <pc:sldMk cId="3652564075" sldId="997"/>
            <ac:spMk id="52" creationId="{2F57E47E-4A3C-294B-A12B-220B53A378D9}"/>
          </ac:spMkLst>
        </pc:spChg>
        <pc:spChg chg="add">
          <ac:chgData name="김 연임" userId="e81099c8-7d68-47a6-9fa6-b6656e7b53e6" providerId="ADAL" clId="{BA8C3041-176B-485A-98F8-07A1F9FA2279}" dt="2019-04-29T14:26:57.713" v="13965"/>
          <ac:spMkLst>
            <pc:docMk/>
            <pc:sldMk cId="3652564075" sldId="997"/>
            <ac:spMk id="52" creationId="{D459B9C7-3C63-430D-A089-CB6DCC880F39}"/>
          </ac:spMkLst>
        </pc:spChg>
        <pc:spChg chg="add">
          <ac:chgData name="김 연임" userId="e81099c8-7d68-47a6-9fa6-b6656e7b53e6" providerId="ADAL" clId="{BA8C3041-176B-485A-98F8-07A1F9FA2279}" dt="2019-04-29T14:26:57.713" v="13965"/>
          <ac:spMkLst>
            <pc:docMk/>
            <pc:sldMk cId="3652564075" sldId="997"/>
            <ac:spMk id="53" creationId="{8C5DD093-B958-4DBB-9CDB-2058E6752181}"/>
          </ac:spMkLst>
        </pc:spChg>
        <pc:spChg chg="add">
          <ac:chgData name="김 연임" userId="e81099c8-7d68-47a6-9fa6-b6656e7b53e6" providerId="ADAL" clId="{BA8C3041-176B-485A-98F8-07A1F9FA2279}" dt="2019-04-29T14:26:57.713" v="13965"/>
          <ac:spMkLst>
            <pc:docMk/>
            <pc:sldMk cId="3652564075" sldId="997"/>
            <ac:spMk id="54" creationId="{6396F234-CC6F-4DB2-98A6-056E9B7CCD55}"/>
          </ac:spMkLst>
        </pc:spChg>
        <pc:spChg chg="del">
          <ac:chgData name="김 연임" userId="e81099c8-7d68-47a6-9fa6-b6656e7b53e6" providerId="ADAL" clId="{BA8C3041-176B-485A-98F8-07A1F9FA2279}" dt="2019-03-24T06:20:13.514" v="783" actId="478"/>
          <ac:spMkLst>
            <pc:docMk/>
            <pc:sldMk cId="3652564075" sldId="997"/>
            <ac:spMk id="55" creationId="{E5228C1F-E011-A04C-B872-E5102F1F8175}"/>
          </ac:spMkLst>
        </pc:spChg>
        <pc:spChg chg="add">
          <ac:chgData name="김 연임" userId="e81099c8-7d68-47a6-9fa6-b6656e7b53e6" providerId="ADAL" clId="{BA8C3041-176B-485A-98F8-07A1F9FA2279}" dt="2019-04-29T14:26:57.713" v="13965"/>
          <ac:spMkLst>
            <pc:docMk/>
            <pc:sldMk cId="3652564075" sldId="997"/>
            <ac:spMk id="55" creationId="{E570C6CA-01D9-4C2D-AD49-349E458FA8BA}"/>
          </ac:spMkLst>
        </pc:spChg>
        <pc:spChg chg="del">
          <ac:chgData name="김 연임" userId="e81099c8-7d68-47a6-9fa6-b6656e7b53e6" providerId="ADAL" clId="{BA8C3041-176B-485A-98F8-07A1F9FA2279}" dt="2019-03-24T06:20:13.514" v="783" actId="478"/>
          <ac:spMkLst>
            <pc:docMk/>
            <pc:sldMk cId="3652564075" sldId="997"/>
            <ac:spMk id="56" creationId="{0D950DB5-0FE8-6D43-AB93-E11BE204374B}"/>
          </ac:spMkLst>
        </pc:spChg>
        <pc:spChg chg="add">
          <ac:chgData name="김 연임" userId="e81099c8-7d68-47a6-9fa6-b6656e7b53e6" providerId="ADAL" clId="{BA8C3041-176B-485A-98F8-07A1F9FA2279}" dt="2019-04-29T14:26:57.713" v="13965"/>
          <ac:spMkLst>
            <pc:docMk/>
            <pc:sldMk cId="3652564075" sldId="997"/>
            <ac:spMk id="56" creationId="{45EAF651-5551-4260-9B9A-B067555EE96B}"/>
          </ac:spMkLst>
        </pc:spChg>
        <pc:spChg chg="add">
          <ac:chgData name="김 연임" userId="e81099c8-7d68-47a6-9fa6-b6656e7b53e6" providerId="ADAL" clId="{BA8C3041-176B-485A-98F8-07A1F9FA2279}" dt="2019-04-29T14:26:57.713" v="13965"/>
          <ac:spMkLst>
            <pc:docMk/>
            <pc:sldMk cId="3652564075" sldId="997"/>
            <ac:spMk id="57" creationId="{B31752D2-3F46-4B99-826D-2D6B45A2BC79}"/>
          </ac:spMkLst>
        </pc:spChg>
        <pc:spChg chg="add">
          <ac:chgData name="김 연임" userId="e81099c8-7d68-47a6-9fa6-b6656e7b53e6" providerId="ADAL" clId="{BA8C3041-176B-485A-98F8-07A1F9FA2279}" dt="2019-04-29T14:26:57.713" v="13965"/>
          <ac:spMkLst>
            <pc:docMk/>
            <pc:sldMk cId="3652564075" sldId="997"/>
            <ac:spMk id="58" creationId="{7394A890-108F-4B2A-B6A8-9376455EE191}"/>
          </ac:spMkLst>
        </pc:spChg>
        <pc:spChg chg="add">
          <ac:chgData name="김 연임" userId="e81099c8-7d68-47a6-9fa6-b6656e7b53e6" providerId="ADAL" clId="{BA8C3041-176B-485A-98F8-07A1F9FA2279}" dt="2019-04-29T14:26:57.713" v="13965"/>
          <ac:spMkLst>
            <pc:docMk/>
            <pc:sldMk cId="3652564075" sldId="997"/>
            <ac:spMk id="59" creationId="{98199797-1E3D-4A21-8E06-08D7CAEEC910}"/>
          </ac:spMkLst>
        </pc:spChg>
        <pc:spChg chg="add">
          <ac:chgData name="김 연임" userId="e81099c8-7d68-47a6-9fa6-b6656e7b53e6" providerId="ADAL" clId="{BA8C3041-176B-485A-98F8-07A1F9FA2279}" dt="2019-04-29T14:26:57.713" v="13965"/>
          <ac:spMkLst>
            <pc:docMk/>
            <pc:sldMk cId="3652564075" sldId="997"/>
            <ac:spMk id="60" creationId="{56AE09D8-526B-460B-9AE2-2DD204309439}"/>
          </ac:spMkLst>
        </pc:spChg>
        <pc:spChg chg="add">
          <ac:chgData name="김 연임" userId="e81099c8-7d68-47a6-9fa6-b6656e7b53e6" providerId="ADAL" clId="{BA8C3041-176B-485A-98F8-07A1F9FA2279}" dt="2019-04-29T14:26:57.713" v="13965"/>
          <ac:spMkLst>
            <pc:docMk/>
            <pc:sldMk cId="3652564075" sldId="997"/>
            <ac:spMk id="61" creationId="{6FFB0F0B-28B1-4CDE-AF65-516497FB5CC1}"/>
          </ac:spMkLst>
        </pc:spChg>
        <pc:spChg chg="add">
          <ac:chgData name="김 연임" userId="e81099c8-7d68-47a6-9fa6-b6656e7b53e6" providerId="ADAL" clId="{BA8C3041-176B-485A-98F8-07A1F9FA2279}" dt="2019-04-29T14:26:57.713" v="13965"/>
          <ac:spMkLst>
            <pc:docMk/>
            <pc:sldMk cId="3652564075" sldId="997"/>
            <ac:spMk id="62" creationId="{8B8377DC-FD29-4903-8AE6-B28A68EF971B}"/>
          </ac:spMkLst>
        </pc:spChg>
        <pc:spChg chg="add">
          <ac:chgData name="김 연임" userId="e81099c8-7d68-47a6-9fa6-b6656e7b53e6" providerId="ADAL" clId="{BA8C3041-176B-485A-98F8-07A1F9FA2279}" dt="2019-04-29T14:26:57.713" v="13965"/>
          <ac:spMkLst>
            <pc:docMk/>
            <pc:sldMk cId="3652564075" sldId="997"/>
            <ac:spMk id="63" creationId="{846A1741-4715-42E6-8243-1A8B391F2EEE}"/>
          </ac:spMkLst>
        </pc:spChg>
        <pc:spChg chg="add">
          <ac:chgData name="김 연임" userId="e81099c8-7d68-47a6-9fa6-b6656e7b53e6" providerId="ADAL" clId="{BA8C3041-176B-485A-98F8-07A1F9FA2279}" dt="2019-04-29T14:26:57.713" v="13965"/>
          <ac:spMkLst>
            <pc:docMk/>
            <pc:sldMk cId="3652564075" sldId="997"/>
            <ac:spMk id="64" creationId="{177D18B5-5EE1-4EDB-A8B8-8749BA56E50B}"/>
          </ac:spMkLst>
        </pc:spChg>
        <pc:spChg chg="add">
          <ac:chgData name="김 연임" userId="e81099c8-7d68-47a6-9fa6-b6656e7b53e6" providerId="ADAL" clId="{BA8C3041-176B-485A-98F8-07A1F9FA2279}" dt="2019-04-29T14:26:57.713" v="13965"/>
          <ac:spMkLst>
            <pc:docMk/>
            <pc:sldMk cId="3652564075" sldId="997"/>
            <ac:spMk id="65" creationId="{C7A61216-F70B-4099-A920-192FAE095235}"/>
          </ac:spMkLst>
        </pc:spChg>
        <pc:spChg chg="add">
          <ac:chgData name="김 연임" userId="e81099c8-7d68-47a6-9fa6-b6656e7b53e6" providerId="ADAL" clId="{BA8C3041-176B-485A-98F8-07A1F9FA2279}" dt="2019-04-29T14:26:57.713" v="13965"/>
          <ac:spMkLst>
            <pc:docMk/>
            <pc:sldMk cId="3652564075" sldId="997"/>
            <ac:spMk id="66" creationId="{6924C679-BC02-49FA-B412-F483AB7DCDFE}"/>
          </ac:spMkLst>
        </pc:spChg>
        <pc:spChg chg="add">
          <ac:chgData name="김 연임" userId="e81099c8-7d68-47a6-9fa6-b6656e7b53e6" providerId="ADAL" clId="{BA8C3041-176B-485A-98F8-07A1F9FA2279}" dt="2019-04-29T14:26:57.713" v="13965"/>
          <ac:spMkLst>
            <pc:docMk/>
            <pc:sldMk cId="3652564075" sldId="997"/>
            <ac:spMk id="67" creationId="{04CEC0BA-5573-47A9-992E-183431513C5F}"/>
          </ac:spMkLst>
        </pc:spChg>
        <pc:spChg chg="add">
          <ac:chgData name="김 연임" userId="e81099c8-7d68-47a6-9fa6-b6656e7b53e6" providerId="ADAL" clId="{BA8C3041-176B-485A-98F8-07A1F9FA2279}" dt="2019-04-29T14:26:57.713" v="13965"/>
          <ac:spMkLst>
            <pc:docMk/>
            <pc:sldMk cId="3652564075" sldId="997"/>
            <ac:spMk id="69" creationId="{F0712826-E83D-4B1A-BBF8-054261967213}"/>
          </ac:spMkLst>
        </pc:spChg>
        <pc:spChg chg="add">
          <ac:chgData name="김 연임" userId="e81099c8-7d68-47a6-9fa6-b6656e7b53e6" providerId="ADAL" clId="{BA8C3041-176B-485A-98F8-07A1F9FA2279}" dt="2019-04-29T14:26:57.713" v="13965"/>
          <ac:spMkLst>
            <pc:docMk/>
            <pc:sldMk cId="3652564075" sldId="997"/>
            <ac:spMk id="70" creationId="{841E0DCB-A263-4877-89FE-CE6FF80075A2}"/>
          </ac:spMkLst>
        </pc:spChg>
        <pc:spChg chg="add">
          <ac:chgData name="김 연임" userId="e81099c8-7d68-47a6-9fa6-b6656e7b53e6" providerId="ADAL" clId="{BA8C3041-176B-485A-98F8-07A1F9FA2279}" dt="2019-04-29T14:26:57.713" v="13965"/>
          <ac:spMkLst>
            <pc:docMk/>
            <pc:sldMk cId="3652564075" sldId="997"/>
            <ac:spMk id="74" creationId="{C1EE90C6-FAEF-498C-A537-E53C1DA7C07C}"/>
          </ac:spMkLst>
        </pc:spChg>
        <pc:picChg chg="add">
          <ac:chgData name="김 연임" userId="e81099c8-7d68-47a6-9fa6-b6656e7b53e6" providerId="ADAL" clId="{BA8C3041-176B-485A-98F8-07A1F9FA2279}" dt="2019-04-29T14:26:57.713" v="13965"/>
          <ac:picMkLst>
            <pc:docMk/>
            <pc:sldMk cId="3652564075" sldId="997"/>
            <ac:picMk id="71" creationId="{8EB14B47-1F9C-4523-B383-1C8A3E9840F7}"/>
          </ac:picMkLst>
        </pc:picChg>
        <pc:picChg chg="add">
          <ac:chgData name="김 연임" userId="e81099c8-7d68-47a6-9fa6-b6656e7b53e6" providerId="ADAL" clId="{BA8C3041-176B-485A-98F8-07A1F9FA2279}" dt="2019-04-29T14:26:57.713" v="13965"/>
          <ac:picMkLst>
            <pc:docMk/>
            <pc:sldMk cId="3652564075" sldId="997"/>
            <ac:picMk id="72" creationId="{1A272E05-F646-44E0-A094-95A97B290A86}"/>
          </ac:picMkLst>
        </pc:picChg>
        <pc:picChg chg="add">
          <ac:chgData name="김 연임" userId="e81099c8-7d68-47a6-9fa6-b6656e7b53e6" providerId="ADAL" clId="{BA8C3041-176B-485A-98F8-07A1F9FA2279}" dt="2019-04-29T14:26:57.713" v="13965"/>
          <ac:picMkLst>
            <pc:docMk/>
            <pc:sldMk cId="3652564075" sldId="997"/>
            <ac:picMk id="73" creationId="{7A29D186-FDE3-4FBA-A91B-4E4ADFC1DB68}"/>
          </ac:picMkLst>
        </pc:picChg>
        <pc:cxnChg chg="add">
          <ac:chgData name="김 연임" userId="e81099c8-7d68-47a6-9fa6-b6656e7b53e6" providerId="ADAL" clId="{BA8C3041-176B-485A-98F8-07A1F9FA2279}" dt="2019-04-29T14:26:57.713" v="13965"/>
          <ac:cxnSpMkLst>
            <pc:docMk/>
            <pc:sldMk cId="3652564075" sldId="997"/>
            <ac:cxnSpMk id="68" creationId="{1ABF604D-1B35-4EF8-98FA-F05C82E35586}"/>
          </ac:cxnSpMkLst>
        </pc:cxnChg>
      </pc:sldChg>
      <pc:sldChg chg="addSp delSp modSp">
        <pc:chgData name="김 연임" userId="e81099c8-7d68-47a6-9fa6-b6656e7b53e6" providerId="ADAL" clId="{BA8C3041-176B-485A-98F8-07A1F9FA2279}" dt="2019-03-24T08:21:59.214" v="956" actId="1076"/>
        <pc:sldMkLst>
          <pc:docMk/>
          <pc:sldMk cId="2167123142" sldId="999"/>
        </pc:sldMkLst>
        <pc:spChg chg="del">
          <ac:chgData name="김 연임" userId="e81099c8-7d68-47a6-9fa6-b6656e7b53e6" providerId="ADAL" clId="{BA8C3041-176B-485A-98F8-07A1F9FA2279}" dt="2019-03-24T06:21:36.406" v="792" actId="478"/>
          <ac:spMkLst>
            <pc:docMk/>
            <pc:sldMk cId="2167123142" sldId="999"/>
            <ac:spMk id="10" creationId="{2DC635F4-2698-DB43-BAF9-F2844322F9B1}"/>
          </ac:spMkLst>
        </pc:spChg>
        <pc:spChg chg="del">
          <ac:chgData name="김 연임" userId="e81099c8-7d68-47a6-9fa6-b6656e7b53e6" providerId="ADAL" clId="{BA8C3041-176B-485A-98F8-07A1F9FA2279}" dt="2019-03-24T06:21:36.406" v="792" actId="478"/>
          <ac:spMkLst>
            <pc:docMk/>
            <pc:sldMk cId="2167123142" sldId="999"/>
            <ac:spMk id="11" creationId="{939868BF-AE2B-4B4A-A8EC-354C234DB116}"/>
          </ac:spMkLst>
        </pc:spChg>
        <pc:spChg chg="del">
          <ac:chgData name="김 연임" userId="e81099c8-7d68-47a6-9fa6-b6656e7b53e6" providerId="ADAL" clId="{BA8C3041-176B-485A-98F8-07A1F9FA2279}" dt="2019-03-24T06:21:36.406" v="792" actId="478"/>
          <ac:spMkLst>
            <pc:docMk/>
            <pc:sldMk cId="2167123142" sldId="999"/>
            <ac:spMk id="19" creationId="{45C1C5ED-D295-F741-8E3D-65585532BE67}"/>
          </ac:spMkLst>
        </pc:spChg>
        <pc:spChg chg="mod">
          <ac:chgData name="김 연임" userId="e81099c8-7d68-47a6-9fa6-b6656e7b53e6" providerId="ADAL" clId="{BA8C3041-176B-485A-98F8-07A1F9FA2279}" dt="2019-03-24T06:21:42.069" v="794"/>
          <ac:spMkLst>
            <pc:docMk/>
            <pc:sldMk cId="2167123142" sldId="999"/>
            <ac:spMk id="58" creationId="{B6B0933A-B363-1A44-848F-2475B84EB3EB}"/>
          </ac:spMkLst>
        </pc:spChg>
        <pc:spChg chg="add">
          <ac:chgData name="김 연임" userId="e81099c8-7d68-47a6-9fa6-b6656e7b53e6" providerId="ADAL" clId="{BA8C3041-176B-485A-98F8-07A1F9FA2279}" dt="2019-03-24T06:21:36.781" v="793"/>
          <ac:spMkLst>
            <pc:docMk/>
            <pc:sldMk cId="2167123142" sldId="999"/>
            <ac:spMk id="70" creationId="{8F11CDA1-AFD4-4FB7-AD88-94FF0C724E65}"/>
          </ac:spMkLst>
        </pc:spChg>
        <pc:spChg chg="add">
          <ac:chgData name="김 연임" userId="e81099c8-7d68-47a6-9fa6-b6656e7b53e6" providerId="ADAL" clId="{BA8C3041-176B-485A-98F8-07A1F9FA2279}" dt="2019-03-24T06:21:36.781" v="793"/>
          <ac:spMkLst>
            <pc:docMk/>
            <pc:sldMk cId="2167123142" sldId="999"/>
            <ac:spMk id="71" creationId="{1CE383D1-8F5C-464D-8DE0-38903B7A9768}"/>
          </ac:spMkLst>
        </pc:spChg>
        <pc:spChg chg="add">
          <ac:chgData name="김 연임" userId="e81099c8-7d68-47a6-9fa6-b6656e7b53e6" providerId="ADAL" clId="{BA8C3041-176B-485A-98F8-07A1F9FA2279}" dt="2019-03-24T06:21:36.781" v="793"/>
          <ac:spMkLst>
            <pc:docMk/>
            <pc:sldMk cId="2167123142" sldId="999"/>
            <ac:spMk id="79" creationId="{615FF72B-197A-471A-9D1D-39A166EEEC2A}"/>
          </ac:spMkLst>
        </pc:spChg>
        <pc:spChg chg="add">
          <ac:chgData name="김 연임" userId="e81099c8-7d68-47a6-9fa6-b6656e7b53e6" providerId="ADAL" clId="{BA8C3041-176B-485A-98F8-07A1F9FA2279}" dt="2019-03-24T06:21:36.781" v="793"/>
          <ac:spMkLst>
            <pc:docMk/>
            <pc:sldMk cId="2167123142" sldId="999"/>
            <ac:spMk id="81" creationId="{C673E458-664A-42A5-8ECE-FF40FBEDFA61}"/>
          </ac:spMkLst>
        </pc:spChg>
        <pc:spChg chg="add">
          <ac:chgData name="김 연임" userId="e81099c8-7d68-47a6-9fa6-b6656e7b53e6" providerId="ADAL" clId="{BA8C3041-176B-485A-98F8-07A1F9FA2279}" dt="2019-03-24T06:21:36.781" v="793"/>
          <ac:spMkLst>
            <pc:docMk/>
            <pc:sldMk cId="2167123142" sldId="999"/>
            <ac:spMk id="86" creationId="{42075864-15F8-489D-A460-DEB2FDCA211B}"/>
          </ac:spMkLst>
        </pc:spChg>
        <pc:spChg chg="add">
          <ac:chgData name="김 연임" userId="e81099c8-7d68-47a6-9fa6-b6656e7b53e6" providerId="ADAL" clId="{BA8C3041-176B-485A-98F8-07A1F9FA2279}" dt="2019-03-24T06:21:36.781" v="793"/>
          <ac:spMkLst>
            <pc:docMk/>
            <pc:sldMk cId="2167123142" sldId="999"/>
            <ac:spMk id="87" creationId="{2DD7D09E-FB10-4D68-9D52-3997333D69C8}"/>
          </ac:spMkLst>
        </pc:spChg>
        <pc:spChg chg="add">
          <ac:chgData name="김 연임" userId="e81099c8-7d68-47a6-9fa6-b6656e7b53e6" providerId="ADAL" clId="{BA8C3041-176B-485A-98F8-07A1F9FA2279}" dt="2019-03-24T06:21:36.781" v="793"/>
          <ac:spMkLst>
            <pc:docMk/>
            <pc:sldMk cId="2167123142" sldId="999"/>
            <ac:spMk id="88" creationId="{414F1104-B268-4CE8-B731-6119ECB37BD6}"/>
          </ac:spMkLst>
        </pc:spChg>
        <pc:spChg chg="add">
          <ac:chgData name="김 연임" userId="e81099c8-7d68-47a6-9fa6-b6656e7b53e6" providerId="ADAL" clId="{BA8C3041-176B-485A-98F8-07A1F9FA2279}" dt="2019-03-24T06:21:36.781" v="793"/>
          <ac:spMkLst>
            <pc:docMk/>
            <pc:sldMk cId="2167123142" sldId="999"/>
            <ac:spMk id="89" creationId="{ABE70415-B341-4095-8799-B9C78F5B22DC}"/>
          </ac:spMkLst>
        </pc:spChg>
        <pc:spChg chg="add">
          <ac:chgData name="김 연임" userId="e81099c8-7d68-47a6-9fa6-b6656e7b53e6" providerId="ADAL" clId="{BA8C3041-176B-485A-98F8-07A1F9FA2279}" dt="2019-03-24T06:21:36.781" v="793"/>
          <ac:spMkLst>
            <pc:docMk/>
            <pc:sldMk cId="2167123142" sldId="999"/>
            <ac:spMk id="90" creationId="{5D47AB2C-7484-4524-BF56-29CFABCF2F31}"/>
          </ac:spMkLst>
        </pc:spChg>
        <pc:spChg chg="add">
          <ac:chgData name="김 연임" userId="e81099c8-7d68-47a6-9fa6-b6656e7b53e6" providerId="ADAL" clId="{BA8C3041-176B-485A-98F8-07A1F9FA2279}" dt="2019-03-24T06:21:36.781" v="793"/>
          <ac:spMkLst>
            <pc:docMk/>
            <pc:sldMk cId="2167123142" sldId="999"/>
            <ac:spMk id="91" creationId="{22C40285-49B4-4BA0-919E-67B9A55534F4}"/>
          </ac:spMkLst>
        </pc:spChg>
        <pc:spChg chg="add">
          <ac:chgData name="김 연임" userId="e81099c8-7d68-47a6-9fa6-b6656e7b53e6" providerId="ADAL" clId="{BA8C3041-176B-485A-98F8-07A1F9FA2279}" dt="2019-03-24T06:21:36.781" v="793"/>
          <ac:spMkLst>
            <pc:docMk/>
            <pc:sldMk cId="2167123142" sldId="999"/>
            <ac:spMk id="92" creationId="{BA0260F9-13F1-4556-85A4-EDF313A9E8BF}"/>
          </ac:spMkLst>
        </pc:spChg>
        <pc:spChg chg="add">
          <ac:chgData name="김 연임" userId="e81099c8-7d68-47a6-9fa6-b6656e7b53e6" providerId="ADAL" clId="{BA8C3041-176B-485A-98F8-07A1F9FA2279}" dt="2019-03-24T06:21:36.781" v="793"/>
          <ac:spMkLst>
            <pc:docMk/>
            <pc:sldMk cId="2167123142" sldId="999"/>
            <ac:spMk id="93" creationId="{B7CAB543-62A8-4F6E-B137-8BEC538A9610}"/>
          </ac:spMkLst>
        </pc:spChg>
        <pc:spChg chg="add">
          <ac:chgData name="김 연임" userId="e81099c8-7d68-47a6-9fa6-b6656e7b53e6" providerId="ADAL" clId="{BA8C3041-176B-485A-98F8-07A1F9FA2279}" dt="2019-03-24T06:21:36.781" v="793"/>
          <ac:spMkLst>
            <pc:docMk/>
            <pc:sldMk cId="2167123142" sldId="999"/>
            <ac:spMk id="94" creationId="{F7ED16F8-E20F-4314-A319-EE9F065B84A0}"/>
          </ac:spMkLst>
        </pc:spChg>
        <pc:spChg chg="add">
          <ac:chgData name="김 연임" userId="e81099c8-7d68-47a6-9fa6-b6656e7b53e6" providerId="ADAL" clId="{BA8C3041-176B-485A-98F8-07A1F9FA2279}" dt="2019-03-24T06:21:36.781" v="793"/>
          <ac:spMkLst>
            <pc:docMk/>
            <pc:sldMk cId="2167123142" sldId="999"/>
            <ac:spMk id="98" creationId="{90A4F50D-C619-41A4-BCFC-0555E6439E8A}"/>
          </ac:spMkLst>
        </pc:spChg>
        <pc:spChg chg="add">
          <ac:chgData name="김 연임" userId="e81099c8-7d68-47a6-9fa6-b6656e7b53e6" providerId="ADAL" clId="{BA8C3041-176B-485A-98F8-07A1F9FA2279}" dt="2019-03-24T06:21:36.781" v="793"/>
          <ac:spMkLst>
            <pc:docMk/>
            <pc:sldMk cId="2167123142" sldId="999"/>
            <ac:spMk id="99" creationId="{CE80AC66-2519-40CB-9906-31AFE23C2AC3}"/>
          </ac:spMkLst>
        </pc:spChg>
        <pc:spChg chg="add">
          <ac:chgData name="김 연임" userId="e81099c8-7d68-47a6-9fa6-b6656e7b53e6" providerId="ADAL" clId="{BA8C3041-176B-485A-98F8-07A1F9FA2279}" dt="2019-03-24T06:21:36.781" v="793"/>
          <ac:spMkLst>
            <pc:docMk/>
            <pc:sldMk cId="2167123142" sldId="999"/>
            <ac:spMk id="100" creationId="{332E075D-09EF-4F95-807F-29C15210CF30}"/>
          </ac:spMkLst>
        </pc:spChg>
        <pc:spChg chg="del">
          <ac:chgData name="김 연임" userId="e81099c8-7d68-47a6-9fa6-b6656e7b53e6" providerId="ADAL" clId="{BA8C3041-176B-485A-98F8-07A1F9FA2279}" dt="2019-03-24T06:21:36.406" v="792" actId="478"/>
          <ac:spMkLst>
            <pc:docMk/>
            <pc:sldMk cId="2167123142" sldId="999"/>
            <ac:spMk id="104" creationId="{7C3948AA-031F-8447-BCF9-9D0A3278E905}"/>
          </ac:spMkLst>
        </pc:spChg>
        <pc:spChg chg="add">
          <ac:chgData name="김 연임" userId="e81099c8-7d68-47a6-9fa6-b6656e7b53e6" providerId="ADAL" clId="{BA8C3041-176B-485A-98F8-07A1F9FA2279}" dt="2019-03-24T06:21:36.781" v="793"/>
          <ac:spMkLst>
            <pc:docMk/>
            <pc:sldMk cId="2167123142" sldId="999"/>
            <ac:spMk id="118" creationId="{E745B9F3-C2F5-44D1-8FF2-7B066B22CC84}"/>
          </ac:spMkLst>
        </pc:spChg>
        <pc:spChg chg="add">
          <ac:chgData name="김 연임" userId="e81099c8-7d68-47a6-9fa6-b6656e7b53e6" providerId="ADAL" clId="{BA8C3041-176B-485A-98F8-07A1F9FA2279}" dt="2019-03-24T06:21:36.781" v="793"/>
          <ac:spMkLst>
            <pc:docMk/>
            <pc:sldMk cId="2167123142" sldId="999"/>
            <ac:spMk id="119" creationId="{8D9289E3-923A-49DD-94F6-1B04F4105992}"/>
          </ac:spMkLst>
        </pc:spChg>
        <pc:spChg chg="add">
          <ac:chgData name="김 연임" userId="e81099c8-7d68-47a6-9fa6-b6656e7b53e6" providerId="ADAL" clId="{BA8C3041-176B-485A-98F8-07A1F9FA2279}" dt="2019-03-24T06:21:36.781" v="793"/>
          <ac:spMkLst>
            <pc:docMk/>
            <pc:sldMk cId="2167123142" sldId="999"/>
            <ac:spMk id="120" creationId="{16C9ED63-8C45-4598-937B-F9E74ECA1ED5}"/>
          </ac:spMkLst>
        </pc:spChg>
        <pc:spChg chg="add del">
          <ac:chgData name="김 연임" userId="e81099c8-7d68-47a6-9fa6-b6656e7b53e6" providerId="ADAL" clId="{BA8C3041-176B-485A-98F8-07A1F9FA2279}" dt="2019-03-24T08:21:51.862" v="954"/>
          <ac:spMkLst>
            <pc:docMk/>
            <pc:sldMk cId="2167123142" sldId="999"/>
            <ac:spMk id="121" creationId="{0401D4C6-5880-4FC3-B439-48CB05EE2C59}"/>
          </ac:spMkLst>
        </pc:spChg>
        <pc:spChg chg="add del">
          <ac:chgData name="김 연임" userId="e81099c8-7d68-47a6-9fa6-b6656e7b53e6" providerId="ADAL" clId="{BA8C3041-176B-485A-98F8-07A1F9FA2279}" dt="2019-03-24T08:21:51.862" v="954"/>
          <ac:spMkLst>
            <pc:docMk/>
            <pc:sldMk cId="2167123142" sldId="999"/>
            <ac:spMk id="122" creationId="{A97F4DFF-0E2D-45F4-B3AF-CA99EA1969FE}"/>
          </ac:spMkLst>
        </pc:spChg>
        <pc:spChg chg="add">
          <ac:chgData name="김 연임" userId="e81099c8-7d68-47a6-9fa6-b6656e7b53e6" providerId="ADAL" clId="{BA8C3041-176B-485A-98F8-07A1F9FA2279}" dt="2019-03-24T06:21:36.781" v="793"/>
          <ac:spMkLst>
            <pc:docMk/>
            <pc:sldMk cId="2167123142" sldId="999"/>
            <ac:spMk id="123" creationId="{6ED6A138-BE99-41D2-AC39-98AB9871956A}"/>
          </ac:spMkLst>
        </pc:spChg>
        <pc:spChg chg="add">
          <ac:chgData name="김 연임" userId="e81099c8-7d68-47a6-9fa6-b6656e7b53e6" providerId="ADAL" clId="{BA8C3041-176B-485A-98F8-07A1F9FA2279}" dt="2019-03-24T06:21:36.781" v="793"/>
          <ac:spMkLst>
            <pc:docMk/>
            <pc:sldMk cId="2167123142" sldId="999"/>
            <ac:spMk id="124" creationId="{06608AB5-BC61-44EF-9BCA-1798FDFF2FD0}"/>
          </ac:spMkLst>
        </pc:spChg>
        <pc:spChg chg="add mod">
          <ac:chgData name="김 연임" userId="e81099c8-7d68-47a6-9fa6-b6656e7b53e6" providerId="ADAL" clId="{BA8C3041-176B-485A-98F8-07A1F9FA2279}" dt="2019-03-24T08:21:59.214" v="956" actId="1076"/>
          <ac:spMkLst>
            <pc:docMk/>
            <pc:sldMk cId="2167123142" sldId="999"/>
            <ac:spMk id="125" creationId="{1810E95C-295C-454A-B090-251FD78B44AB}"/>
          </ac:spMkLst>
        </pc:spChg>
        <pc:spChg chg="add mod">
          <ac:chgData name="김 연임" userId="e81099c8-7d68-47a6-9fa6-b6656e7b53e6" providerId="ADAL" clId="{BA8C3041-176B-485A-98F8-07A1F9FA2279}" dt="2019-03-24T08:21:59.214" v="956" actId="1076"/>
          <ac:spMkLst>
            <pc:docMk/>
            <pc:sldMk cId="2167123142" sldId="999"/>
            <ac:spMk id="126" creationId="{727952B1-0B2D-4878-A9D1-33D18518F827}"/>
          </ac:spMkLst>
        </pc:spChg>
        <pc:spChg chg="add mod">
          <ac:chgData name="김 연임" userId="e81099c8-7d68-47a6-9fa6-b6656e7b53e6" providerId="ADAL" clId="{BA8C3041-176B-485A-98F8-07A1F9FA2279}" dt="2019-03-24T08:21:59.214" v="956" actId="1076"/>
          <ac:spMkLst>
            <pc:docMk/>
            <pc:sldMk cId="2167123142" sldId="999"/>
            <ac:spMk id="127" creationId="{7295E4F6-96D2-4EE6-9A57-802615D575BF}"/>
          </ac:spMkLst>
        </pc:spChg>
        <pc:spChg chg="add mod">
          <ac:chgData name="김 연임" userId="e81099c8-7d68-47a6-9fa6-b6656e7b53e6" providerId="ADAL" clId="{BA8C3041-176B-485A-98F8-07A1F9FA2279}" dt="2019-03-24T08:21:59.214" v="956" actId="1076"/>
          <ac:spMkLst>
            <pc:docMk/>
            <pc:sldMk cId="2167123142" sldId="999"/>
            <ac:spMk id="128" creationId="{CD06FA8F-5AAB-45DC-B070-80C077507F08}"/>
          </ac:spMkLst>
        </pc:spChg>
        <pc:spChg chg="add">
          <ac:chgData name="김 연임" userId="e81099c8-7d68-47a6-9fa6-b6656e7b53e6" providerId="ADAL" clId="{BA8C3041-176B-485A-98F8-07A1F9FA2279}" dt="2019-03-24T06:21:47.342" v="796"/>
          <ac:spMkLst>
            <pc:docMk/>
            <pc:sldMk cId="2167123142" sldId="999"/>
            <ac:spMk id="129" creationId="{680E35F1-CED3-4018-AE4A-C170232B7633}"/>
          </ac:spMkLst>
        </pc:spChg>
        <pc:spChg chg="add mod">
          <ac:chgData name="김 연임" userId="e81099c8-7d68-47a6-9fa6-b6656e7b53e6" providerId="ADAL" clId="{BA8C3041-176B-485A-98F8-07A1F9FA2279}" dt="2019-03-24T08:21:55.667" v="955" actId="1076"/>
          <ac:spMkLst>
            <pc:docMk/>
            <pc:sldMk cId="2167123142" sldId="999"/>
            <ac:spMk id="130" creationId="{FE6F1D5F-1A67-48FD-9571-ABCF065E25AE}"/>
          </ac:spMkLst>
        </pc:spChg>
        <pc:spChg chg="add mod">
          <ac:chgData name="김 연임" userId="e81099c8-7d68-47a6-9fa6-b6656e7b53e6" providerId="ADAL" clId="{BA8C3041-176B-485A-98F8-07A1F9FA2279}" dt="2019-03-24T08:21:55.667" v="955" actId="1076"/>
          <ac:spMkLst>
            <pc:docMk/>
            <pc:sldMk cId="2167123142" sldId="999"/>
            <ac:spMk id="131" creationId="{5A960F26-F4DC-4C14-826C-A552E458FFA0}"/>
          </ac:spMkLst>
        </pc:spChg>
        <pc:spChg chg="del">
          <ac:chgData name="김 연임" userId="e81099c8-7d68-47a6-9fa6-b6656e7b53e6" providerId="ADAL" clId="{BA8C3041-176B-485A-98F8-07A1F9FA2279}" dt="2019-03-24T06:21:36.406" v="792" actId="478"/>
          <ac:spMkLst>
            <pc:docMk/>
            <pc:sldMk cId="2167123142" sldId="999"/>
            <ac:spMk id="156" creationId="{13890F90-C503-3245-8549-862649C641D5}"/>
          </ac:spMkLst>
        </pc:spChg>
        <pc:spChg chg="del">
          <ac:chgData name="김 연임" userId="e81099c8-7d68-47a6-9fa6-b6656e7b53e6" providerId="ADAL" clId="{BA8C3041-176B-485A-98F8-07A1F9FA2279}" dt="2019-03-24T06:21:36.406" v="792" actId="478"/>
          <ac:spMkLst>
            <pc:docMk/>
            <pc:sldMk cId="2167123142" sldId="999"/>
            <ac:spMk id="157" creationId="{77CBAAAE-0EED-024C-BA80-ACAA804F9CAB}"/>
          </ac:spMkLst>
        </pc:spChg>
        <pc:spChg chg="del">
          <ac:chgData name="김 연임" userId="e81099c8-7d68-47a6-9fa6-b6656e7b53e6" providerId="ADAL" clId="{BA8C3041-176B-485A-98F8-07A1F9FA2279}" dt="2019-03-24T06:21:36.406" v="792" actId="478"/>
          <ac:spMkLst>
            <pc:docMk/>
            <pc:sldMk cId="2167123142" sldId="999"/>
            <ac:spMk id="158" creationId="{15C83A19-AF8A-AE4E-B494-65A171465B95}"/>
          </ac:spMkLst>
        </pc:spChg>
        <pc:spChg chg="del">
          <ac:chgData name="김 연임" userId="e81099c8-7d68-47a6-9fa6-b6656e7b53e6" providerId="ADAL" clId="{BA8C3041-176B-485A-98F8-07A1F9FA2279}" dt="2019-03-24T06:21:36.406" v="792" actId="478"/>
          <ac:spMkLst>
            <pc:docMk/>
            <pc:sldMk cId="2167123142" sldId="999"/>
            <ac:spMk id="159" creationId="{8E6341DB-4EA1-D04C-AF11-04E54EE1C5D6}"/>
          </ac:spMkLst>
        </pc:spChg>
        <pc:spChg chg="del">
          <ac:chgData name="김 연임" userId="e81099c8-7d68-47a6-9fa6-b6656e7b53e6" providerId="ADAL" clId="{BA8C3041-176B-485A-98F8-07A1F9FA2279}" dt="2019-03-24T06:21:36.406" v="792" actId="478"/>
          <ac:spMkLst>
            <pc:docMk/>
            <pc:sldMk cId="2167123142" sldId="999"/>
            <ac:spMk id="160" creationId="{140DB5E3-9A8D-554C-916C-6678A5FC245B}"/>
          </ac:spMkLst>
        </pc:spChg>
        <pc:spChg chg="del">
          <ac:chgData name="김 연임" userId="e81099c8-7d68-47a6-9fa6-b6656e7b53e6" providerId="ADAL" clId="{BA8C3041-176B-485A-98F8-07A1F9FA2279}" dt="2019-03-24T06:21:36.406" v="792" actId="478"/>
          <ac:spMkLst>
            <pc:docMk/>
            <pc:sldMk cId="2167123142" sldId="999"/>
            <ac:spMk id="161" creationId="{17EC2FAE-917E-734E-83F6-CF55ECB20F75}"/>
          </ac:spMkLst>
        </pc:spChg>
        <pc:spChg chg="del">
          <ac:chgData name="김 연임" userId="e81099c8-7d68-47a6-9fa6-b6656e7b53e6" providerId="ADAL" clId="{BA8C3041-176B-485A-98F8-07A1F9FA2279}" dt="2019-03-24T06:21:36.406" v="792" actId="478"/>
          <ac:spMkLst>
            <pc:docMk/>
            <pc:sldMk cId="2167123142" sldId="999"/>
            <ac:spMk id="162" creationId="{75231884-14A8-114B-9984-EF6463296211}"/>
          </ac:spMkLst>
        </pc:spChg>
        <pc:spChg chg="del">
          <ac:chgData name="김 연임" userId="e81099c8-7d68-47a6-9fa6-b6656e7b53e6" providerId="ADAL" clId="{BA8C3041-176B-485A-98F8-07A1F9FA2279}" dt="2019-03-24T06:21:36.406" v="792" actId="478"/>
          <ac:spMkLst>
            <pc:docMk/>
            <pc:sldMk cId="2167123142" sldId="999"/>
            <ac:spMk id="163" creationId="{ED7622D5-B533-544D-97BB-88707DD430CB}"/>
          </ac:spMkLst>
        </pc:spChg>
        <pc:spChg chg="del">
          <ac:chgData name="김 연임" userId="e81099c8-7d68-47a6-9fa6-b6656e7b53e6" providerId="ADAL" clId="{BA8C3041-176B-485A-98F8-07A1F9FA2279}" dt="2019-03-24T06:21:36.406" v="792" actId="478"/>
          <ac:spMkLst>
            <pc:docMk/>
            <pc:sldMk cId="2167123142" sldId="999"/>
            <ac:spMk id="164" creationId="{A8A106CE-532B-6748-A8DE-CB7F27216A1F}"/>
          </ac:spMkLst>
        </pc:spChg>
        <pc:spChg chg="del">
          <ac:chgData name="김 연임" userId="e81099c8-7d68-47a6-9fa6-b6656e7b53e6" providerId="ADAL" clId="{BA8C3041-176B-485A-98F8-07A1F9FA2279}" dt="2019-03-24T06:21:36.406" v="792" actId="478"/>
          <ac:spMkLst>
            <pc:docMk/>
            <pc:sldMk cId="2167123142" sldId="999"/>
            <ac:spMk id="168" creationId="{088F0571-7012-7B40-BCE4-199A3655BC87}"/>
          </ac:spMkLst>
        </pc:spChg>
        <pc:spChg chg="del">
          <ac:chgData name="김 연임" userId="e81099c8-7d68-47a6-9fa6-b6656e7b53e6" providerId="ADAL" clId="{BA8C3041-176B-485A-98F8-07A1F9FA2279}" dt="2019-03-24T06:21:36.406" v="792" actId="478"/>
          <ac:spMkLst>
            <pc:docMk/>
            <pc:sldMk cId="2167123142" sldId="999"/>
            <ac:spMk id="169" creationId="{6B06C520-06ED-CB4F-9C77-CBAEFF12FD3B}"/>
          </ac:spMkLst>
        </pc:spChg>
        <pc:spChg chg="del">
          <ac:chgData name="김 연임" userId="e81099c8-7d68-47a6-9fa6-b6656e7b53e6" providerId="ADAL" clId="{BA8C3041-176B-485A-98F8-07A1F9FA2279}" dt="2019-03-24T06:21:36.406" v="792" actId="478"/>
          <ac:spMkLst>
            <pc:docMk/>
            <pc:sldMk cId="2167123142" sldId="999"/>
            <ac:spMk id="170" creationId="{C88840BE-BA9E-2141-9FA6-911DD8C8D2D7}"/>
          </ac:spMkLst>
        </pc:spChg>
        <pc:spChg chg="del">
          <ac:chgData name="김 연임" userId="e81099c8-7d68-47a6-9fa6-b6656e7b53e6" providerId="ADAL" clId="{BA8C3041-176B-485A-98F8-07A1F9FA2279}" dt="2019-03-24T06:21:36.406" v="792" actId="478"/>
          <ac:spMkLst>
            <pc:docMk/>
            <pc:sldMk cId="2167123142" sldId="999"/>
            <ac:spMk id="188" creationId="{30BD5681-9A7A-7441-A8C2-CF83111C2FF5}"/>
          </ac:spMkLst>
        </pc:spChg>
        <pc:spChg chg="del">
          <ac:chgData name="김 연임" userId="e81099c8-7d68-47a6-9fa6-b6656e7b53e6" providerId="ADAL" clId="{BA8C3041-176B-485A-98F8-07A1F9FA2279}" dt="2019-03-24T06:21:36.406" v="792" actId="478"/>
          <ac:spMkLst>
            <pc:docMk/>
            <pc:sldMk cId="2167123142" sldId="999"/>
            <ac:spMk id="189" creationId="{C40705AF-7FD6-E642-8765-82CC577DB8F7}"/>
          </ac:spMkLst>
        </pc:spChg>
        <pc:spChg chg="del">
          <ac:chgData name="김 연임" userId="e81099c8-7d68-47a6-9fa6-b6656e7b53e6" providerId="ADAL" clId="{BA8C3041-176B-485A-98F8-07A1F9FA2279}" dt="2019-03-24T06:21:36.406" v="792" actId="478"/>
          <ac:spMkLst>
            <pc:docMk/>
            <pc:sldMk cId="2167123142" sldId="999"/>
            <ac:spMk id="190" creationId="{9D015B93-4A1D-5C44-A50C-A5074C35B31F}"/>
          </ac:spMkLst>
        </pc:spChg>
        <pc:spChg chg="del">
          <ac:chgData name="김 연임" userId="e81099c8-7d68-47a6-9fa6-b6656e7b53e6" providerId="ADAL" clId="{BA8C3041-176B-485A-98F8-07A1F9FA2279}" dt="2019-03-24T06:21:36.406" v="792" actId="478"/>
          <ac:spMkLst>
            <pc:docMk/>
            <pc:sldMk cId="2167123142" sldId="999"/>
            <ac:spMk id="191" creationId="{72DD8458-8E8D-4B46-8E76-A2AC42A6CEF9}"/>
          </ac:spMkLst>
        </pc:spChg>
        <pc:spChg chg="del">
          <ac:chgData name="김 연임" userId="e81099c8-7d68-47a6-9fa6-b6656e7b53e6" providerId="ADAL" clId="{BA8C3041-176B-485A-98F8-07A1F9FA2279}" dt="2019-03-24T06:21:36.406" v="792" actId="478"/>
          <ac:spMkLst>
            <pc:docMk/>
            <pc:sldMk cId="2167123142" sldId="999"/>
            <ac:spMk id="194" creationId="{86569CDA-1624-EF47-8FB1-D215E9CE3F95}"/>
          </ac:spMkLst>
        </pc:spChg>
        <pc:spChg chg="del">
          <ac:chgData name="김 연임" userId="e81099c8-7d68-47a6-9fa6-b6656e7b53e6" providerId="ADAL" clId="{BA8C3041-176B-485A-98F8-07A1F9FA2279}" dt="2019-03-24T06:21:36.406" v="792" actId="478"/>
          <ac:spMkLst>
            <pc:docMk/>
            <pc:sldMk cId="2167123142" sldId="999"/>
            <ac:spMk id="195" creationId="{572E79AF-9E3B-4D40-9216-19DAAEEFF5FE}"/>
          </ac:spMkLst>
        </pc:spChg>
        <pc:spChg chg="del">
          <ac:chgData name="김 연임" userId="e81099c8-7d68-47a6-9fa6-b6656e7b53e6" providerId="ADAL" clId="{BA8C3041-176B-485A-98F8-07A1F9FA2279}" dt="2019-03-24T06:21:36.406" v="792" actId="478"/>
          <ac:spMkLst>
            <pc:docMk/>
            <pc:sldMk cId="2167123142" sldId="999"/>
            <ac:spMk id="199" creationId="{9FDA6734-E603-F643-95CC-8A511F8D99AE}"/>
          </ac:spMkLst>
        </pc:spChg>
        <pc:spChg chg="del">
          <ac:chgData name="김 연임" userId="e81099c8-7d68-47a6-9fa6-b6656e7b53e6" providerId="ADAL" clId="{BA8C3041-176B-485A-98F8-07A1F9FA2279}" dt="2019-03-24T06:21:47.138" v="795" actId="478"/>
          <ac:spMkLst>
            <pc:docMk/>
            <pc:sldMk cId="2167123142" sldId="999"/>
            <ac:spMk id="200" creationId="{AC15CF9A-C04E-8641-BAAF-BAAFB45A4576}"/>
          </ac:spMkLst>
        </pc:spChg>
        <pc:grpChg chg="del">
          <ac:chgData name="김 연임" userId="e81099c8-7d68-47a6-9fa6-b6656e7b53e6" providerId="ADAL" clId="{BA8C3041-176B-485A-98F8-07A1F9FA2279}" dt="2019-03-24T06:21:36.406" v="792" actId="478"/>
          <ac:grpSpMkLst>
            <pc:docMk/>
            <pc:sldMk cId="2167123142" sldId="999"/>
            <ac:grpSpMk id="6" creationId="{FEA93431-09CA-D64F-8FC8-D815F7FC856B}"/>
          </ac:grpSpMkLst>
        </pc:grpChg>
        <pc:grpChg chg="del">
          <ac:chgData name="김 연임" userId="e81099c8-7d68-47a6-9fa6-b6656e7b53e6" providerId="ADAL" clId="{BA8C3041-176B-485A-98F8-07A1F9FA2279}" dt="2019-03-24T06:21:36.406" v="792" actId="478"/>
          <ac:grpSpMkLst>
            <pc:docMk/>
            <pc:sldMk cId="2167123142" sldId="999"/>
            <ac:grpSpMk id="12" creationId="{7942CD0C-45D0-F34D-AB51-F73ADD74CDEC}"/>
          </ac:grpSpMkLst>
        </pc:grpChg>
        <pc:grpChg chg="del">
          <ac:chgData name="김 연임" userId="e81099c8-7d68-47a6-9fa6-b6656e7b53e6" providerId="ADAL" clId="{BA8C3041-176B-485A-98F8-07A1F9FA2279}" dt="2019-03-24T06:21:36.406" v="792" actId="478"/>
          <ac:grpSpMkLst>
            <pc:docMk/>
            <pc:sldMk cId="2167123142" sldId="999"/>
            <ac:grpSpMk id="15" creationId="{CD89417A-107F-894C-B612-605988108829}"/>
          </ac:grpSpMkLst>
        </pc:grpChg>
        <pc:grpChg chg="add">
          <ac:chgData name="김 연임" userId="e81099c8-7d68-47a6-9fa6-b6656e7b53e6" providerId="ADAL" clId="{BA8C3041-176B-485A-98F8-07A1F9FA2279}" dt="2019-03-24T06:21:36.781" v="793"/>
          <ac:grpSpMkLst>
            <pc:docMk/>
            <pc:sldMk cId="2167123142" sldId="999"/>
            <ac:grpSpMk id="66" creationId="{2C5603A3-586A-41D4-BB23-799E519FAAC8}"/>
          </ac:grpSpMkLst>
        </pc:grpChg>
        <pc:grpChg chg="add">
          <ac:chgData name="김 연임" userId="e81099c8-7d68-47a6-9fa6-b6656e7b53e6" providerId="ADAL" clId="{BA8C3041-176B-485A-98F8-07A1F9FA2279}" dt="2019-03-24T06:21:36.781" v="793"/>
          <ac:grpSpMkLst>
            <pc:docMk/>
            <pc:sldMk cId="2167123142" sldId="999"/>
            <ac:grpSpMk id="72" creationId="{45F89E06-7119-4225-BD69-5D560186EAF4}"/>
          </ac:grpSpMkLst>
        </pc:grpChg>
        <pc:grpChg chg="add">
          <ac:chgData name="김 연임" userId="e81099c8-7d68-47a6-9fa6-b6656e7b53e6" providerId="ADAL" clId="{BA8C3041-176B-485A-98F8-07A1F9FA2279}" dt="2019-03-24T06:21:36.781" v="793"/>
          <ac:grpSpMkLst>
            <pc:docMk/>
            <pc:sldMk cId="2167123142" sldId="999"/>
            <ac:grpSpMk id="75" creationId="{3F6334C9-000B-413A-90F0-CE26468A089F}"/>
          </ac:grpSpMkLst>
        </pc:grpChg>
        <pc:grpChg chg="add">
          <ac:chgData name="김 연임" userId="e81099c8-7d68-47a6-9fa6-b6656e7b53e6" providerId="ADAL" clId="{BA8C3041-176B-485A-98F8-07A1F9FA2279}" dt="2019-03-24T06:21:36.781" v="793"/>
          <ac:grpSpMkLst>
            <pc:docMk/>
            <pc:sldMk cId="2167123142" sldId="999"/>
            <ac:grpSpMk id="83" creationId="{D9F32D13-54B2-4BB7-A62B-376CC4B44AC3}"/>
          </ac:grpSpMkLst>
        </pc:grpChg>
        <pc:grpChg chg="add">
          <ac:chgData name="김 연임" userId="e81099c8-7d68-47a6-9fa6-b6656e7b53e6" providerId="ADAL" clId="{BA8C3041-176B-485A-98F8-07A1F9FA2279}" dt="2019-03-24T06:21:36.781" v="793"/>
          <ac:grpSpMkLst>
            <pc:docMk/>
            <pc:sldMk cId="2167123142" sldId="999"/>
            <ac:grpSpMk id="95" creationId="{AC58EBB6-3E7A-4A4A-B6A7-05A66F70018A}"/>
          </ac:grpSpMkLst>
        </pc:grpChg>
        <pc:grpChg chg="add">
          <ac:chgData name="김 연임" userId="e81099c8-7d68-47a6-9fa6-b6656e7b53e6" providerId="ADAL" clId="{BA8C3041-176B-485A-98F8-07A1F9FA2279}" dt="2019-03-24T06:21:36.781" v="793"/>
          <ac:grpSpMkLst>
            <pc:docMk/>
            <pc:sldMk cId="2167123142" sldId="999"/>
            <ac:grpSpMk id="101" creationId="{281844E4-12DA-4E22-8689-5936F53CCB6B}"/>
          </ac:grpSpMkLst>
        </pc:grpChg>
        <pc:grpChg chg="del">
          <ac:chgData name="김 연임" userId="e81099c8-7d68-47a6-9fa6-b6656e7b53e6" providerId="ADAL" clId="{BA8C3041-176B-485A-98F8-07A1F9FA2279}" dt="2019-03-24T06:21:36.406" v="792" actId="478"/>
          <ac:grpSpMkLst>
            <pc:docMk/>
            <pc:sldMk cId="2167123142" sldId="999"/>
            <ac:grpSpMk id="153" creationId="{2A0513DE-9837-F648-A967-758F6D40ECC1}"/>
          </ac:grpSpMkLst>
        </pc:grpChg>
        <pc:grpChg chg="del">
          <ac:chgData name="김 연임" userId="e81099c8-7d68-47a6-9fa6-b6656e7b53e6" providerId="ADAL" clId="{BA8C3041-176B-485A-98F8-07A1F9FA2279}" dt="2019-03-24T06:21:36.406" v="792" actId="478"/>
          <ac:grpSpMkLst>
            <pc:docMk/>
            <pc:sldMk cId="2167123142" sldId="999"/>
            <ac:grpSpMk id="165" creationId="{859200B9-A036-D244-9629-B43A5DDB35E2}"/>
          </ac:grpSpMkLst>
        </pc:grpChg>
        <pc:grpChg chg="del">
          <ac:chgData name="김 연임" userId="e81099c8-7d68-47a6-9fa6-b6656e7b53e6" providerId="ADAL" clId="{BA8C3041-176B-485A-98F8-07A1F9FA2279}" dt="2019-03-24T06:21:36.406" v="792" actId="478"/>
          <ac:grpSpMkLst>
            <pc:docMk/>
            <pc:sldMk cId="2167123142" sldId="999"/>
            <ac:grpSpMk id="171" creationId="{DE51F3D4-36E9-0443-AE8A-E8DAC68FC723}"/>
          </ac:grpSpMkLst>
        </pc:grpChg>
        <pc:graphicFrameChg chg="add">
          <ac:chgData name="김 연임" userId="e81099c8-7d68-47a6-9fa6-b6656e7b53e6" providerId="ADAL" clId="{BA8C3041-176B-485A-98F8-07A1F9FA2279}" dt="2019-03-24T06:21:36.781" v="793"/>
          <ac:graphicFrameMkLst>
            <pc:docMk/>
            <pc:sldMk cId="2167123142" sldId="999"/>
            <ac:graphicFrameMk id="82" creationId="{BAF80EAF-7030-46AD-9278-B475940BF405}"/>
          </ac:graphicFrameMkLst>
        </pc:graphicFrameChg>
        <pc:graphicFrameChg chg="del">
          <ac:chgData name="김 연임" userId="e81099c8-7d68-47a6-9fa6-b6656e7b53e6" providerId="ADAL" clId="{BA8C3041-176B-485A-98F8-07A1F9FA2279}" dt="2019-03-24T06:21:36.406" v="792" actId="478"/>
          <ac:graphicFrameMkLst>
            <pc:docMk/>
            <pc:sldMk cId="2167123142" sldId="999"/>
            <ac:graphicFrameMk id="152" creationId="{8E84AF88-8C5C-624E-B129-DC06BC632C4E}"/>
          </ac:graphicFrameMkLst>
        </pc:graphicFrameChg>
        <pc:picChg chg="del">
          <ac:chgData name="김 연임" userId="e81099c8-7d68-47a6-9fa6-b6656e7b53e6" providerId="ADAL" clId="{BA8C3041-176B-485A-98F8-07A1F9FA2279}" dt="2019-03-24T06:21:36.406" v="792" actId="478"/>
          <ac:picMkLst>
            <pc:docMk/>
            <pc:sldMk cId="2167123142" sldId="999"/>
            <ac:picMk id="39" creationId="{2E7A4788-9EB8-F24E-B3D4-8597161B8E54}"/>
          </ac:picMkLst>
        </pc:picChg>
        <pc:picChg chg="add">
          <ac:chgData name="김 연임" userId="e81099c8-7d68-47a6-9fa6-b6656e7b53e6" providerId="ADAL" clId="{BA8C3041-176B-485A-98F8-07A1F9FA2279}" dt="2019-03-24T06:21:36.781" v="793"/>
          <ac:picMkLst>
            <pc:docMk/>
            <pc:sldMk cId="2167123142" sldId="999"/>
            <ac:picMk id="80" creationId="{530277E5-1EDA-4E6F-BA3E-B400AC343909}"/>
          </ac:picMkLst>
        </pc:picChg>
        <pc:picChg chg="add">
          <ac:chgData name="김 연임" userId="e81099c8-7d68-47a6-9fa6-b6656e7b53e6" providerId="ADAL" clId="{BA8C3041-176B-485A-98F8-07A1F9FA2279}" dt="2019-03-24T06:21:36.781" v="793"/>
          <ac:picMkLst>
            <pc:docMk/>
            <pc:sldMk cId="2167123142" sldId="999"/>
            <ac:picMk id="110" creationId="{D1B200D2-58D8-4F74-B4FD-AF5DBE592B1C}"/>
          </ac:picMkLst>
        </pc:picChg>
        <pc:picChg chg="add">
          <ac:chgData name="김 연임" userId="e81099c8-7d68-47a6-9fa6-b6656e7b53e6" providerId="ADAL" clId="{BA8C3041-176B-485A-98F8-07A1F9FA2279}" dt="2019-03-24T06:21:36.781" v="793"/>
          <ac:picMkLst>
            <pc:docMk/>
            <pc:sldMk cId="2167123142" sldId="999"/>
            <ac:picMk id="111" creationId="{CF76E401-9B6A-4FBE-B2BE-0CA4BBCB06CC}"/>
          </ac:picMkLst>
        </pc:picChg>
        <pc:picChg chg="add">
          <ac:chgData name="김 연임" userId="e81099c8-7d68-47a6-9fa6-b6656e7b53e6" providerId="ADAL" clId="{BA8C3041-176B-485A-98F8-07A1F9FA2279}" dt="2019-03-24T06:21:36.781" v="793"/>
          <ac:picMkLst>
            <pc:docMk/>
            <pc:sldMk cId="2167123142" sldId="999"/>
            <ac:picMk id="112" creationId="{EFA38876-A232-4AFF-8C3C-31EBE13D738F}"/>
          </ac:picMkLst>
        </pc:picChg>
        <pc:picChg chg="add">
          <ac:chgData name="김 연임" userId="e81099c8-7d68-47a6-9fa6-b6656e7b53e6" providerId="ADAL" clId="{BA8C3041-176B-485A-98F8-07A1F9FA2279}" dt="2019-03-24T06:21:36.781" v="793"/>
          <ac:picMkLst>
            <pc:docMk/>
            <pc:sldMk cId="2167123142" sldId="999"/>
            <ac:picMk id="113" creationId="{97094680-90C2-49E9-AE3B-5FEEBB62FED8}"/>
          </ac:picMkLst>
        </pc:picChg>
        <pc:picChg chg="add">
          <ac:chgData name="김 연임" userId="e81099c8-7d68-47a6-9fa6-b6656e7b53e6" providerId="ADAL" clId="{BA8C3041-176B-485A-98F8-07A1F9FA2279}" dt="2019-03-24T06:21:36.781" v="793"/>
          <ac:picMkLst>
            <pc:docMk/>
            <pc:sldMk cId="2167123142" sldId="999"/>
            <ac:picMk id="114" creationId="{3C3E8E83-D11E-4EC7-9222-D5AC41E13923}"/>
          </ac:picMkLst>
        </pc:picChg>
        <pc:picChg chg="add">
          <ac:chgData name="김 연임" userId="e81099c8-7d68-47a6-9fa6-b6656e7b53e6" providerId="ADAL" clId="{BA8C3041-176B-485A-98F8-07A1F9FA2279}" dt="2019-03-24T06:21:36.781" v="793"/>
          <ac:picMkLst>
            <pc:docMk/>
            <pc:sldMk cId="2167123142" sldId="999"/>
            <ac:picMk id="115" creationId="{D76FBBE3-823F-4B97-BF69-253E7BBDFB26}"/>
          </ac:picMkLst>
        </pc:picChg>
        <pc:picChg chg="add">
          <ac:chgData name="김 연임" userId="e81099c8-7d68-47a6-9fa6-b6656e7b53e6" providerId="ADAL" clId="{BA8C3041-176B-485A-98F8-07A1F9FA2279}" dt="2019-03-24T06:21:36.781" v="793"/>
          <ac:picMkLst>
            <pc:docMk/>
            <pc:sldMk cId="2167123142" sldId="999"/>
            <ac:picMk id="116" creationId="{003B3FC3-15CF-4EA8-AD28-F2563A1FFF47}"/>
          </ac:picMkLst>
        </pc:picChg>
        <pc:picChg chg="add">
          <ac:chgData name="김 연임" userId="e81099c8-7d68-47a6-9fa6-b6656e7b53e6" providerId="ADAL" clId="{BA8C3041-176B-485A-98F8-07A1F9FA2279}" dt="2019-03-24T06:21:36.781" v="793"/>
          <ac:picMkLst>
            <pc:docMk/>
            <pc:sldMk cId="2167123142" sldId="999"/>
            <ac:picMk id="117" creationId="{E8E10345-6DC0-4CF5-9FCF-344C1E08FC38}"/>
          </ac:picMkLst>
        </pc:picChg>
        <pc:picChg chg="del">
          <ac:chgData name="김 연임" userId="e81099c8-7d68-47a6-9fa6-b6656e7b53e6" providerId="ADAL" clId="{BA8C3041-176B-485A-98F8-07A1F9FA2279}" dt="2019-03-24T06:21:36.406" v="792" actId="478"/>
          <ac:picMkLst>
            <pc:docMk/>
            <pc:sldMk cId="2167123142" sldId="999"/>
            <ac:picMk id="179" creationId="{7A2D725D-37B5-5F49-9BDF-B6458D57E5D9}"/>
          </ac:picMkLst>
        </pc:picChg>
        <pc:picChg chg="del">
          <ac:chgData name="김 연임" userId="e81099c8-7d68-47a6-9fa6-b6656e7b53e6" providerId="ADAL" clId="{BA8C3041-176B-485A-98F8-07A1F9FA2279}" dt="2019-03-24T06:21:36.406" v="792" actId="478"/>
          <ac:picMkLst>
            <pc:docMk/>
            <pc:sldMk cId="2167123142" sldId="999"/>
            <ac:picMk id="180" creationId="{B014B75E-BC37-3D4F-931E-CB35D37E5045}"/>
          </ac:picMkLst>
        </pc:picChg>
        <pc:picChg chg="del">
          <ac:chgData name="김 연임" userId="e81099c8-7d68-47a6-9fa6-b6656e7b53e6" providerId="ADAL" clId="{BA8C3041-176B-485A-98F8-07A1F9FA2279}" dt="2019-03-24T06:21:36.406" v="792" actId="478"/>
          <ac:picMkLst>
            <pc:docMk/>
            <pc:sldMk cId="2167123142" sldId="999"/>
            <ac:picMk id="181" creationId="{7BF74E8E-A986-F946-BB2C-0F7506BD39AD}"/>
          </ac:picMkLst>
        </pc:picChg>
        <pc:picChg chg="del">
          <ac:chgData name="김 연임" userId="e81099c8-7d68-47a6-9fa6-b6656e7b53e6" providerId="ADAL" clId="{BA8C3041-176B-485A-98F8-07A1F9FA2279}" dt="2019-03-24T06:21:36.406" v="792" actId="478"/>
          <ac:picMkLst>
            <pc:docMk/>
            <pc:sldMk cId="2167123142" sldId="999"/>
            <ac:picMk id="182" creationId="{9CBA33AE-3BEB-C44D-9748-6807A2FD0C05}"/>
          </ac:picMkLst>
        </pc:picChg>
        <pc:picChg chg="del">
          <ac:chgData name="김 연임" userId="e81099c8-7d68-47a6-9fa6-b6656e7b53e6" providerId="ADAL" clId="{BA8C3041-176B-485A-98F8-07A1F9FA2279}" dt="2019-03-24T06:21:36.406" v="792" actId="478"/>
          <ac:picMkLst>
            <pc:docMk/>
            <pc:sldMk cId="2167123142" sldId="999"/>
            <ac:picMk id="183" creationId="{A34AA0A8-6DAD-A742-8B99-6385D7CBB51E}"/>
          </ac:picMkLst>
        </pc:picChg>
        <pc:picChg chg="del">
          <ac:chgData name="김 연임" userId="e81099c8-7d68-47a6-9fa6-b6656e7b53e6" providerId="ADAL" clId="{BA8C3041-176B-485A-98F8-07A1F9FA2279}" dt="2019-03-24T06:21:36.406" v="792" actId="478"/>
          <ac:picMkLst>
            <pc:docMk/>
            <pc:sldMk cId="2167123142" sldId="999"/>
            <ac:picMk id="184" creationId="{EF887E8C-E20D-3F4B-86A7-FF3742ABA0E3}"/>
          </ac:picMkLst>
        </pc:picChg>
        <pc:picChg chg="del">
          <ac:chgData name="김 연임" userId="e81099c8-7d68-47a6-9fa6-b6656e7b53e6" providerId="ADAL" clId="{BA8C3041-176B-485A-98F8-07A1F9FA2279}" dt="2019-03-24T06:21:36.406" v="792" actId="478"/>
          <ac:picMkLst>
            <pc:docMk/>
            <pc:sldMk cId="2167123142" sldId="999"/>
            <ac:picMk id="185" creationId="{4000DEB6-5F78-6341-BFC8-E36446F58575}"/>
          </ac:picMkLst>
        </pc:picChg>
        <pc:picChg chg="del">
          <ac:chgData name="김 연임" userId="e81099c8-7d68-47a6-9fa6-b6656e7b53e6" providerId="ADAL" clId="{BA8C3041-176B-485A-98F8-07A1F9FA2279}" dt="2019-03-24T06:21:36.406" v="792" actId="478"/>
          <ac:picMkLst>
            <pc:docMk/>
            <pc:sldMk cId="2167123142" sldId="999"/>
            <ac:picMk id="186" creationId="{70444590-D25F-494F-ADC2-703A76E7C343}"/>
          </ac:picMkLst>
        </pc:picChg>
      </pc:sldChg>
      <pc:sldChg chg="addSp delSp modSp">
        <pc:chgData name="김 연임" userId="e81099c8-7d68-47a6-9fa6-b6656e7b53e6" providerId="ADAL" clId="{BA8C3041-176B-485A-98F8-07A1F9FA2279}" dt="2019-03-24T08:22:06.047" v="958"/>
        <pc:sldMkLst>
          <pc:docMk/>
          <pc:sldMk cId="1773607528" sldId="1000"/>
        </pc:sldMkLst>
        <pc:spChg chg="del">
          <ac:chgData name="김 연임" userId="e81099c8-7d68-47a6-9fa6-b6656e7b53e6" providerId="ADAL" clId="{BA8C3041-176B-485A-98F8-07A1F9FA2279}" dt="2019-03-24T06:22:09.069" v="797" actId="478"/>
          <ac:spMkLst>
            <pc:docMk/>
            <pc:sldMk cId="1773607528" sldId="1000"/>
            <ac:spMk id="19" creationId="{45C1C5ED-D295-F741-8E3D-65585532BE67}"/>
          </ac:spMkLst>
        </pc:spChg>
        <pc:spChg chg="mod">
          <ac:chgData name="김 연임" userId="e81099c8-7d68-47a6-9fa6-b6656e7b53e6" providerId="ADAL" clId="{BA8C3041-176B-485A-98F8-07A1F9FA2279}" dt="2019-03-24T06:22:13.551" v="799"/>
          <ac:spMkLst>
            <pc:docMk/>
            <pc:sldMk cId="1773607528" sldId="1000"/>
            <ac:spMk id="58" creationId="{B6B0933A-B363-1A44-848F-2475B84EB3EB}"/>
          </ac:spMkLst>
        </pc:spChg>
        <pc:spChg chg="del">
          <ac:chgData name="김 연임" userId="e81099c8-7d68-47a6-9fa6-b6656e7b53e6" providerId="ADAL" clId="{BA8C3041-176B-485A-98F8-07A1F9FA2279}" dt="2019-03-24T06:22:09.069" v="797" actId="478"/>
          <ac:spMkLst>
            <pc:docMk/>
            <pc:sldMk cId="1773607528" sldId="1000"/>
            <ac:spMk id="66" creationId="{EFFD8BEB-F851-AD40-9A6B-08FFCD9F028C}"/>
          </ac:spMkLst>
        </pc:spChg>
        <pc:spChg chg="del">
          <ac:chgData name="김 연임" userId="e81099c8-7d68-47a6-9fa6-b6656e7b53e6" providerId="ADAL" clId="{BA8C3041-176B-485A-98F8-07A1F9FA2279}" dt="2019-03-24T06:22:09.069" v="797" actId="478"/>
          <ac:spMkLst>
            <pc:docMk/>
            <pc:sldMk cId="1773607528" sldId="1000"/>
            <ac:spMk id="67" creationId="{F1359415-2261-AD42-9B46-E5C4DCC1D30F}"/>
          </ac:spMkLst>
        </pc:spChg>
        <pc:spChg chg="del">
          <ac:chgData name="김 연임" userId="e81099c8-7d68-47a6-9fa6-b6656e7b53e6" providerId="ADAL" clId="{BA8C3041-176B-485A-98F8-07A1F9FA2279}" dt="2019-03-24T06:22:09.069" v="797" actId="478"/>
          <ac:spMkLst>
            <pc:docMk/>
            <pc:sldMk cId="1773607528" sldId="1000"/>
            <ac:spMk id="70" creationId="{F1236633-FD4D-A740-9A91-F25C75FE972D}"/>
          </ac:spMkLst>
        </pc:spChg>
        <pc:spChg chg="del">
          <ac:chgData name="김 연임" userId="e81099c8-7d68-47a6-9fa6-b6656e7b53e6" providerId="ADAL" clId="{BA8C3041-176B-485A-98F8-07A1F9FA2279}" dt="2019-03-24T06:22:09.069" v="797" actId="478"/>
          <ac:spMkLst>
            <pc:docMk/>
            <pc:sldMk cId="1773607528" sldId="1000"/>
            <ac:spMk id="71" creationId="{2E148762-930E-D843-892C-C9F123CE3F98}"/>
          </ac:spMkLst>
        </pc:spChg>
        <pc:spChg chg="del">
          <ac:chgData name="김 연임" userId="e81099c8-7d68-47a6-9fa6-b6656e7b53e6" providerId="ADAL" clId="{BA8C3041-176B-485A-98F8-07A1F9FA2279}" dt="2019-03-24T06:22:09.069" v="797" actId="478"/>
          <ac:spMkLst>
            <pc:docMk/>
            <pc:sldMk cId="1773607528" sldId="1000"/>
            <ac:spMk id="72" creationId="{E786DD7F-C324-9342-9D00-6F0384F0E4F3}"/>
          </ac:spMkLst>
        </pc:spChg>
        <pc:spChg chg="del">
          <ac:chgData name="김 연임" userId="e81099c8-7d68-47a6-9fa6-b6656e7b53e6" providerId="ADAL" clId="{BA8C3041-176B-485A-98F8-07A1F9FA2279}" dt="2019-03-24T06:22:09.069" v="797" actId="478"/>
          <ac:spMkLst>
            <pc:docMk/>
            <pc:sldMk cId="1773607528" sldId="1000"/>
            <ac:spMk id="73" creationId="{47E0C295-B99F-0D47-8B37-819582DD309D}"/>
          </ac:spMkLst>
        </pc:spChg>
        <pc:spChg chg="del">
          <ac:chgData name="김 연임" userId="e81099c8-7d68-47a6-9fa6-b6656e7b53e6" providerId="ADAL" clId="{BA8C3041-176B-485A-98F8-07A1F9FA2279}" dt="2019-03-24T06:22:09.069" v="797" actId="478"/>
          <ac:spMkLst>
            <pc:docMk/>
            <pc:sldMk cId="1773607528" sldId="1000"/>
            <ac:spMk id="78" creationId="{E01ABA2B-19D6-7245-BB81-52DD0DC08BDE}"/>
          </ac:spMkLst>
        </pc:spChg>
        <pc:spChg chg="del">
          <ac:chgData name="김 연임" userId="e81099c8-7d68-47a6-9fa6-b6656e7b53e6" providerId="ADAL" clId="{BA8C3041-176B-485A-98F8-07A1F9FA2279}" dt="2019-03-24T06:22:09.069" v="797" actId="478"/>
          <ac:spMkLst>
            <pc:docMk/>
            <pc:sldMk cId="1773607528" sldId="1000"/>
            <ac:spMk id="79" creationId="{23C501E3-6D7D-B349-9391-4BB05FBF05B8}"/>
          </ac:spMkLst>
        </pc:spChg>
        <pc:spChg chg="del mod">
          <ac:chgData name="김 연임" userId="e81099c8-7d68-47a6-9fa6-b6656e7b53e6" providerId="ADAL" clId="{BA8C3041-176B-485A-98F8-07A1F9FA2279}" dt="2019-03-24T06:22:09.069" v="797" actId="478"/>
          <ac:spMkLst>
            <pc:docMk/>
            <pc:sldMk cId="1773607528" sldId="1000"/>
            <ac:spMk id="80" creationId="{3DE2231B-5032-8249-993F-5B55F5CCD6BA}"/>
          </ac:spMkLst>
        </pc:spChg>
        <pc:spChg chg="del">
          <ac:chgData name="김 연임" userId="e81099c8-7d68-47a6-9fa6-b6656e7b53e6" providerId="ADAL" clId="{BA8C3041-176B-485A-98F8-07A1F9FA2279}" dt="2019-03-24T06:22:09.069" v="797" actId="478"/>
          <ac:spMkLst>
            <pc:docMk/>
            <pc:sldMk cId="1773607528" sldId="1000"/>
            <ac:spMk id="81" creationId="{23D17EC0-D871-E144-BE4A-7260FA0A5201}"/>
          </ac:spMkLst>
        </pc:spChg>
        <pc:spChg chg="del">
          <ac:chgData name="김 연임" userId="e81099c8-7d68-47a6-9fa6-b6656e7b53e6" providerId="ADAL" clId="{BA8C3041-176B-485A-98F8-07A1F9FA2279}" dt="2019-03-24T06:22:09.069" v="797" actId="478"/>
          <ac:spMkLst>
            <pc:docMk/>
            <pc:sldMk cId="1773607528" sldId="1000"/>
            <ac:spMk id="82" creationId="{1F788546-682B-8D48-99B1-0ACE9186FADB}"/>
          </ac:spMkLst>
        </pc:spChg>
        <pc:spChg chg="del">
          <ac:chgData name="김 연임" userId="e81099c8-7d68-47a6-9fa6-b6656e7b53e6" providerId="ADAL" clId="{BA8C3041-176B-485A-98F8-07A1F9FA2279}" dt="2019-03-24T06:22:09.069" v="797" actId="478"/>
          <ac:spMkLst>
            <pc:docMk/>
            <pc:sldMk cId="1773607528" sldId="1000"/>
            <ac:spMk id="83" creationId="{A72FBC35-2994-464A-A02A-BBC71C1F2891}"/>
          </ac:spMkLst>
        </pc:spChg>
        <pc:spChg chg="del">
          <ac:chgData name="김 연임" userId="e81099c8-7d68-47a6-9fa6-b6656e7b53e6" providerId="ADAL" clId="{BA8C3041-176B-485A-98F8-07A1F9FA2279}" dt="2019-03-24T06:22:09.069" v="797" actId="478"/>
          <ac:spMkLst>
            <pc:docMk/>
            <pc:sldMk cId="1773607528" sldId="1000"/>
            <ac:spMk id="84" creationId="{EC020104-EDA4-C94C-922B-70EFAE8D1F2A}"/>
          </ac:spMkLst>
        </pc:spChg>
        <pc:spChg chg="add mod">
          <ac:chgData name="김 연임" userId="e81099c8-7d68-47a6-9fa6-b6656e7b53e6" providerId="ADAL" clId="{BA8C3041-176B-485A-98F8-07A1F9FA2279}" dt="2019-03-24T07:41:01.621" v="936" actId="1076"/>
          <ac:spMkLst>
            <pc:docMk/>
            <pc:sldMk cId="1773607528" sldId="1000"/>
            <ac:spMk id="93" creationId="{901F9DA3-C011-43EF-8163-C01542B6B606}"/>
          </ac:spMkLst>
        </pc:spChg>
        <pc:spChg chg="add">
          <ac:chgData name="김 연임" userId="e81099c8-7d68-47a6-9fa6-b6656e7b53e6" providerId="ADAL" clId="{BA8C3041-176B-485A-98F8-07A1F9FA2279}" dt="2019-03-24T06:22:09.327" v="798"/>
          <ac:spMkLst>
            <pc:docMk/>
            <pc:sldMk cId="1773607528" sldId="1000"/>
            <ac:spMk id="94" creationId="{61E004B4-6495-46A8-8F49-4CF3BFC0AB0C}"/>
          </ac:spMkLst>
        </pc:spChg>
        <pc:spChg chg="add mod">
          <ac:chgData name="김 연임" userId="e81099c8-7d68-47a6-9fa6-b6656e7b53e6" providerId="ADAL" clId="{BA8C3041-176B-485A-98F8-07A1F9FA2279}" dt="2019-03-24T07:41:01.621" v="936" actId="1076"/>
          <ac:spMkLst>
            <pc:docMk/>
            <pc:sldMk cId="1773607528" sldId="1000"/>
            <ac:spMk id="99" creationId="{CFAD5D4E-D487-4904-8104-8A4F6ECA757D}"/>
          </ac:spMkLst>
        </pc:spChg>
        <pc:spChg chg="add mod">
          <ac:chgData name="김 연임" userId="e81099c8-7d68-47a6-9fa6-b6656e7b53e6" providerId="ADAL" clId="{BA8C3041-176B-485A-98F8-07A1F9FA2279}" dt="2019-03-24T07:41:01.621" v="936" actId="1076"/>
          <ac:spMkLst>
            <pc:docMk/>
            <pc:sldMk cId="1773607528" sldId="1000"/>
            <ac:spMk id="100" creationId="{B89AE5EA-97C8-4243-99BC-39C3309AA015}"/>
          </ac:spMkLst>
        </pc:spChg>
        <pc:spChg chg="add mod">
          <ac:chgData name="김 연임" userId="e81099c8-7d68-47a6-9fa6-b6656e7b53e6" providerId="ADAL" clId="{BA8C3041-176B-485A-98F8-07A1F9FA2279}" dt="2019-03-24T07:41:01.621" v="936" actId="1076"/>
          <ac:spMkLst>
            <pc:docMk/>
            <pc:sldMk cId="1773607528" sldId="1000"/>
            <ac:spMk id="101" creationId="{E8720189-4C16-4CDE-8281-C6AEFC0504EE}"/>
          </ac:spMkLst>
        </pc:spChg>
        <pc:spChg chg="add mod">
          <ac:chgData name="김 연임" userId="e81099c8-7d68-47a6-9fa6-b6656e7b53e6" providerId="ADAL" clId="{BA8C3041-176B-485A-98F8-07A1F9FA2279}" dt="2019-03-24T07:41:01.621" v="936" actId="1076"/>
          <ac:spMkLst>
            <pc:docMk/>
            <pc:sldMk cId="1773607528" sldId="1000"/>
            <ac:spMk id="102" creationId="{F59393B2-2663-419D-9B54-8045E15D9E3D}"/>
          </ac:spMkLst>
        </pc:spChg>
        <pc:spChg chg="add mod">
          <ac:chgData name="김 연임" userId="e81099c8-7d68-47a6-9fa6-b6656e7b53e6" providerId="ADAL" clId="{BA8C3041-176B-485A-98F8-07A1F9FA2279}" dt="2019-03-24T07:41:01.621" v="936" actId="1076"/>
          <ac:spMkLst>
            <pc:docMk/>
            <pc:sldMk cId="1773607528" sldId="1000"/>
            <ac:spMk id="103" creationId="{919F6261-42AB-48F1-8532-60AB0927986B}"/>
          </ac:spMkLst>
        </pc:spChg>
        <pc:spChg chg="del">
          <ac:chgData name="김 연임" userId="e81099c8-7d68-47a6-9fa6-b6656e7b53e6" providerId="ADAL" clId="{BA8C3041-176B-485A-98F8-07A1F9FA2279}" dt="2019-03-24T06:22:09.069" v="797" actId="478"/>
          <ac:spMkLst>
            <pc:docMk/>
            <pc:sldMk cId="1773607528" sldId="1000"/>
            <ac:spMk id="104" creationId="{7C3948AA-031F-8447-BCF9-9D0A3278E905}"/>
          </ac:spMkLst>
        </pc:spChg>
        <pc:spChg chg="add mod">
          <ac:chgData name="김 연임" userId="e81099c8-7d68-47a6-9fa6-b6656e7b53e6" providerId="ADAL" clId="{BA8C3041-176B-485A-98F8-07A1F9FA2279}" dt="2019-03-24T07:41:01.621" v="936" actId="1076"/>
          <ac:spMkLst>
            <pc:docMk/>
            <pc:sldMk cId="1773607528" sldId="1000"/>
            <ac:spMk id="105" creationId="{4B362A58-C8E0-47E2-A67B-B25FADB43FE7}"/>
          </ac:spMkLst>
        </pc:spChg>
        <pc:spChg chg="add mod">
          <ac:chgData name="김 연임" userId="e81099c8-7d68-47a6-9fa6-b6656e7b53e6" providerId="ADAL" clId="{BA8C3041-176B-485A-98F8-07A1F9FA2279}" dt="2019-03-24T07:41:01.621" v="936" actId="1076"/>
          <ac:spMkLst>
            <pc:docMk/>
            <pc:sldMk cId="1773607528" sldId="1000"/>
            <ac:spMk id="106" creationId="{DC04A332-0F54-44FD-ADCF-B4170EEC91BA}"/>
          </ac:spMkLst>
        </pc:spChg>
        <pc:spChg chg="add mod">
          <ac:chgData name="김 연임" userId="e81099c8-7d68-47a6-9fa6-b6656e7b53e6" providerId="ADAL" clId="{BA8C3041-176B-485A-98F8-07A1F9FA2279}" dt="2019-03-24T07:41:01.621" v="936" actId="1076"/>
          <ac:spMkLst>
            <pc:docMk/>
            <pc:sldMk cId="1773607528" sldId="1000"/>
            <ac:spMk id="107" creationId="{7C5EEEAD-6B25-40A2-A88F-D7643DF723E0}"/>
          </ac:spMkLst>
        </pc:spChg>
        <pc:spChg chg="add mod">
          <ac:chgData name="김 연임" userId="e81099c8-7d68-47a6-9fa6-b6656e7b53e6" providerId="ADAL" clId="{BA8C3041-176B-485A-98F8-07A1F9FA2279}" dt="2019-03-24T07:41:13.512" v="939" actId="1076"/>
          <ac:spMkLst>
            <pc:docMk/>
            <pc:sldMk cId="1773607528" sldId="1000"/>
            <ac:spMk id="108" creationId="{94A0BFE7-B02E-439A-A088-71C57BE42E95}"/>
          </ac:spMkLst>
        </pc:spChg>
        <pc:spChg chg="add mod">
          <ac:chgData name="김 연임" userId="e81099c8-7d68-47a6-9fa6-b6656e7b53e6" providerId="ADAL" clId="{BA8C3041-176B-485A-98F8-07A1F9FA2279}" dt="2019-03-24T07:41:01.621" v="936" actId="1076"/>
          <ac:spMkLst>
            <pc:docMk/>
            <pc:sldMk cId="1773607528" sldId="1000"/>
            <ac:spMk id="112" creationId="{344CCB80-F5A0-483F-9602-A3F59481E5C7}"/>
          </ac:spMkLst>
        </pc:spChg>
        <pc:spChg chg="add mod">
          <ac:chgData name="김 연임" userId="e81099c8-7d68-47a6-9fa6-b6656e7b53e6" providerId="ADAL" clId="{BA8C3041-176B-485A-98F8-07A1F9FA2279}" dt="2019-03-24T07:41:01.621" v="936" actId="1076"/>
          <ac:spMkLst>
            <pc:docMk/>
            <pc:sldMk cId="1773607528" sldId="1000"/>
            <ac:spMk id="113" creationId="{61FF8D13-BADE-4C8F-BEB1-69B4AA74B920}"/>
          </ac:spMkLst>
        </pc:spChg>
        <pc:spChg chg="add mod">
          <ac:chgData name="김 연임" userId="e81099c8-7d68-47a6-9fa6-b6656e7b53e6" providerId="ADAL" clId="{BA8C3041-176B-485A-98F8-07A1F9FA2279}" dt="2019-03-24T07:41:01.621" v="936" actId="1076"/>
          <ac:spMkLst>
            <pc:docMk/>
            <pc:sldMk cId="1773607528" sldId="1000"/>
            <ac:spMk id="114" creationId="{CB316695-9950-4265-B126-37E932FB2D4D}"/>
          </ac:spMkLst>
        </pc:spChg>
        <pc:spChg chg="add mod">
          <ac:chgData name="김 연임" userId="e81099c8-7d68-47a6-9fa6-b6656e7b53e6" providerId="ADAL" clId="{BA8C3041-176B-485A-98F8-07A1F9FA2279}" dt="2019-03-24T07:41:01.621" v="936" actId="1076"/>
          <ac:spMkLst>
            <pc:docMk/>
            <pc:sldMk cId="1773607528" sldId="1000"/>
            <ac:spMk id="131" creationId="{F9A6F706-571A-4546-AFBA-077DE737E6BD}"/>
          </ac:spMkLst>
        </pc:spChg>
        <pc:spChg chg="add mod">
          <ac:chgData name="김 연임" userId="e81099c8-7d68-47a6-9fa6-b6656e7b53e6" providerId="ADAL" clId="{BA8C3041-176B-485A-98F8-07A1F9FA2279}" dt="2019-03-24T07:41:01.621" v="936" actId="1076"/>
          <ac:spMkLst>
            <pc:docMk/>
            <pc:sldMk cId="1773607528" sldId="1000"/>
            <ac:spMk id="132" creationId="{BDDB137D-B08B-44BE-BD56-E0C2B5E25BB3}"/>
          </ac:spMkLst>
        </pc:spChg>
        <pc:spChg chg="add mod">
          <ac:chgData name="김 연임" userId="e81099c8-7d68-47a6-9fa6-b6656e7b53e6" providerId="ADAL" clId="{BA8C3041-176B-485A-98F8-07A1F9FA2279}" dt="2019-03-24T07:41:01.621" v="936" actId="1076"/>
          <ac:spMkLst>
            <pc:docMk/>
            <pc:sldMk cId="1773607528" sldId="1000"/>
            <ac:spMk id="133" creationId="{7F9CB93D-E74F-4C5A-B4F9-79E0AEACF6B2}"/>
          </ac:spMkLst>
        </pc:spChg>
        <pc:spChg chg="add mod">
          <ac:chgData name="김 연임" userId="e81099c8-7d68-47a6-9fa6-b6656e7b53e6" providerId="ADAL" clId="{BA8C3041-176B-485A-98F8-07A1F9FA2279}" dt="2019-03-24T07:41:01.621" v="936" actId="1076"/>
          <ac:spMkLst>
            <pc:docMk/>
            <pc:sldMk cId="1773607528" sldId="1000"/>
            <ac:spMk id="134" creationId="{D49C6CAA-80CC-4EE5-96A6-3A2C4D1C634D}"/>
          </ac:spMkLst>
        </pc:spChg>
        <pc:spChg chg="add mod">
          <ac:chgData name="김 연임" userId="e81099c8-7d68-47a6-9fa6-b6656e7b53e6" providerId="ADAL" clId="{BA8C3041-176B-485A-98F8-07A1F9FA2279}" dt="2019-03-24T07:41:01.621" v="936" actId="1076"/>
          <ac:spMkLst>
            <pc:docMk/>
            <pc:sldMk cId="1773607528" sldId="1000"/>
            <ac:spMk id="135" creationId="{C3DF71DA-4EC6-4F2E-99FD-002FF8153F73}"/>
          </ac:spMkLst>
        </pc:spChg>
        <pc:spChg chg="add mod">
          <ac:chgData name="김 연임" userId="e81099c8-7d68-47a6-9fa6-b6656e7b53e6" providerId="ADAL" clId="{BA8C3041-176B-485A-98F8-07A1F9FA2279}" dt="2019-03-24T07:41:01.621" v="936" actId="1076"/>
          <ac:spMkLst>
            <pc:docMk/>
            <pc:sldMk cId="1773607528" sldId="1000"/>
            <ac:spMk id="136" creationId="{4B6D82AA-7C7D-4106-A4A7-76BD22D48349}"/>
          </ac:spMkLst>
        </pc:spChg>
        <pc:spChg chg="add mod">
          <ac:chgData name="김 연임" userId="e81099c8-7d68-47a6-9fa6-b6656e7b53e6" providerId="ADAL" clId="{BA8C3041-176B-485A-98F8-07A1F9FA2279}" dt="2019-03-24T07:41:01.621" v="936" actId="1076"/>
          <ac:spMkLst>
            <pc:docMk/>
            <pc:sldMk cId="1773607528" sldId="1000"/>
            <ac:spMk id="137" creationId="{F5A6D662-33C6-42DD-B2C0-B87589428CE1}"/>
          </ac:spMkLst>
        </pc:spChg>
        <pc:spChg chg="add mod">
          <ac:chgData name="김 연임" userId="e81099c8-7d68-47a6-9fa6-b6656e7b53e6" providerId="ADAL" clId="{BA8C3041-176B-485A-98F8-07A1F9FA2279}" dt="2019-03-24T07:41:01.621" v="936" actId="1076"/>
          <ac:spMkLst>
            <pc:docMk/>
            <pc:sldMk cId="1773607528" sldId="1000"/>
            <ac:spMk id="138" creationId="{6ACE108F-5690-4D17-A480-49C3D09F0D16}"/>
          </ac:spMkLst>
        </pc:spChg>
        <pc:spChg chg="add mod">
          <ac:chgData name="김 연임" userId="e81099c8-7d68-47a6-9fa6-b6656e7b53e6" providerId="ADAL" clId="{BA8C3041-176B-485A-98F8-07A1F9FA2279}" dt="2019-03-24T07:41:01.621" v="936" actId="1076"/>
          <ac:spMkLst>
            <pc:docMk/>
            <pc:sldMk cId="1773607528" sldId="1000"/>
            <ac:spMk id="143" creationId="{71889965-8A48-4D03-8026-F2A71E568E8A}"/>
          </ac:spMkLst>
        </pc:spChg>
        <pc:spChg chg="add mod">
          <ac:chgData name="김 연임" userId="e81099c8-7d68-47a6-9fa6-b6656e7b53e6" providerId="ADAL" clId="{BA8C3041-176B-485A-98F8-07A1F9FA2279}" dt="2019-03-24T07:41:01.621" v="936" actId="1076"/>
          <ac:spMkLst>
            <pc:docMk/>
            <pc:sldMk cId="1773607528" sldId="1000"/>
            <ac:spMk id="144" creationId="{1787B75C-79BF-4186-9E85-B2CE99CACC35}"/>
          </ac:spMkLst>
        </pc:spChg>
        <pc:spChg chg="add mod">
          <ac:chgData name="김 연임" userId="e81099c8-7d68-47a6-9fa6-b6656e7b53e6" providerId="ADAL" clId="{BA8C3041-176B-485A-98F8-07A1F9FA2279}" dt="2019-03-24T07:41:01.621" v="936" actId="1076"/>
          <ac:spMkLst>
            <pc:docMk/>
            <pc:sldMk cId="1773607528" sldId="1000"/>
            <ac:spMk id="145" creationId="{DD42BBE6-3333-4ED5-B755-FBDA7EF598A3}"/>
          </ac:spMkLst>
        </pc:spChg>
        <pc:spChg chg="add mod">
          <ac:chgData name="김 연임" userId="e81099c8-7d68-47a6-9fa6-b6656e7b53e6" providerId="ADAL" clId="{BA8C3041-176B-485A-98F8-07A1F9FA2279}" dt="2019-03-24T07:41:01.621" v="936" actId="1076"/>
          <ac:spMkLst>
            <pc:docMk/>
            <pc:sldMk cId="1773607528" sldId="1000"/>
            <ac:spMk id="146" creationId="{51EA12A5-158B-4644-9CE4-3BA7A0A7F203}"/>
          </ac:spMkLst>
        </pc:spChg>
        <pc:spChg chg="add mod">
          <ac:chgData name="김 연임" userId="e81099c8-7d68-47a6-9fa6-b6656e7b53e6" providerId="ADAL" clId="{BA8C3041-176B-485A-98F8-07A1F9FA2279}" dt="2019-03-24T07:41:16.339" v="940" actId="14100"/>
          <ac:spMkLst>
            <pc:docMk/>
            <pc:sldMk cId="1773607528" sldId="1000"/>
            <ac:spMk id="147" creationId="{19216C06-1D8F-43DC-AC47-26905B56FA45}"/>
          </ac:spMkLst>
        </pc:spChg>
        <pc:spChg chg="add mod">
          <ac:chgData name="김 연임" userId="e81099c8-7d68-47a6-9fa6-b6656e7b53e6" providerId="ADAL" clId="{BA8C3041-176B-485A-98F8-07A1F9FA2279}" dt="2019-03-24T07:41:01.621" v="936" actId="1076"/>
          <ac:spMkLst>
            <pc:docMk/>
            <pc:sldMk cId="1773607528" sldId="1000"/>
            <ac:spMk id="148" creationId="{9DFD3ACC-CB4B-4621-BAC8-59DBECC8A773}"/>
          </ac:spMkLst>
        </pc:spChg>
        <pc:spChg chg="add mod">
          <ac:chgData name="김 연임" userId="e81099c8-7d68-47a6-9fa6-b6656e7b53e6" providerId="ADAL" clId="{BA8C3041-176B-485A-98F8-07A1F9FA2279}" dt="2019-03-24T07:41:01.621" v="936" actId="1076"/>
          <ac:spMkLst>
            <pc:docMk/>
            <pc:sldMk cId="1773607528" sldId="1000"/>
            <ac:spMk id="149" creationId="{564B0A6C-73BD-43CC-A6C9-CA30A84B3557}"/>
          </ac:spMkLst>
        </pc:spChg>
        <pc:spChg chg="add mod">
          <ac:chgData name="김 연임" userId="e81099c8-7d68-47a6-9fa6-b6656e7b53e6" providerId="ADAL" clId="{BA8C3041-176B-485A-98F8-07A1F9FA2279}" dt="2019-03-24T08:22:05.844" v="957" actId="1076"/>
          <ac:spMkLst>
            <pc:docMk/>
            <pc:sldMk cId="1773607528" sldId="1000"/>
            <ac:spMk id="150" creationId="{9520E007-E4D0-4F95-A7D1-F97D89FD1AA3}"/>
          </ac:spMkLst>
        </pc:spChg>
        <pc:spChg chg="add mod">
          <ac:chgData name="김 연임" userId="e81099c8-7d68-47a6-9fa6-b6656e7b53e6" providerId="ADAL" clId="{BA8C3041-176B-485A-98F8-07A1F9FA2279}" dt="2019-03-24T08:22:05.844" v="957" actId="1076"/>
          <ac:spMkLst>
            <pc:docMk/>
            <pc:sldMk cId="1773607528" sldId="1000"/>
            <ac:spMk id="151" creationId="{744771D8-9440-4459-A187-974D9135E57F}"/>
          </ac:spMkLst>
        </pc:spChg>
        <pc:spChg chg="del">
          <ac:chgData name="김 연임" userId="e81099c8-7d68-47a6-9fa6-b6656e7b53e6" providerId="ADAL" clId="{BA8C3041-176B-485A-98F8-07A1F9FA2279}" dt="2019-03-24T06:22:09.069" v="797" actId="478"/>
          <ac:spMkLst>
            <pc:docMk/>
            <pc:sldMk cId="1773607528" sldId="1000"/>
            <ac:spMk id="156" creationId="{13890F90-C503-3245-8549-862649C641D5}"/>
          </ac:spMkLst>
        </pc:spChg>
        <pc:spChg chg="del">
          <ac:chgData name="김 연임" userId="e81099c8-7d68-47a6-9fa6-b6656e7b53e6" providerId="ADAL" clId="{BA8C3041-176B-485A-98F8-07A1F9FA2279}" dt="2019-03-24T06:22:09.069" v="797" actId="478"/>
          <ac:spMkLst>
            <pc:docMk/>
            <pc:sldMk cId="1773607528" sldId="1000"/>
            <ac:spMk id="157" creationId="{77CBAAAE-0EED-024C-BA80-ACAA804F9CAB}"/>
          </ac:spMkLst>
        </pc:spChg>
        <pc:spChg chg="del">
          <ac:chgData name="김 연임" userId="e81099c8-7d68-47a6-9fa6-b6656e7b53e6" providerId="ADAL" clId="{BA8C3041-176B-485A-98F8-07A1F9FA2279}" dt="2019-03-24T06:22:09.069" v="797" actId="478"/>
          <ac:spMkLst>
            <pc:docMk/>
            <pc:sldMk cId="1773607528" sldId="1000"/>
            <ac:spMk id="158" creationId="{15C83A19-AF8A-AE4E-B494-65A171465B95}"/>
          </ac:spMkLst>
        </pc:spChg>
        <pc:spChg chg="del">
          <ac:chgData name="김 연임" userId="e81099c8-7d68-47a6-9fa6-b6656e7b53e6" providerId="ADAL" clId="{BA8C3041-176B-485A-98F8-07A1F9FA2279}" dt="2019-03-24T06:22:09.069" v="797" actId="478"/>
          <ac:spMkLst>
            <pc:docMk/>
            <pc:sldMk cId="1773607528" sldId="1000"/>
            <ac:spMk id="159" creationId="{8E6341DB-4EA1-D04C-AF11-04E54EE1C5D6}"/>
          </ac:spMkLst>
        </pc:spChg>
        <pc:spChg chg="del">
          <ac:chgData name="김 연임" userId="e81099c8-7d68-47a6-9fa6-b6656e7b53e6" providerId="ADAL" clId="{BA8C3041-176B-485A-98F8-07A1F9FA2279}" dt="2019-03-24T06:22:09.069" v="797" actId="478"/>
          <ac:spMkLst>
            <pc:docMk/>
            <pc:sldMk cId="1773607528" sldId="1000"/>
            <ac:spMk id="160" creationId="{140DB5E3-9A8D-554C-916C-6678A5FC245B}"/>
          </ac:spMkLst>
        </pc:spChg>
        <pc:spChg chg="del">
          <ac:chgData name="김 연임" userId="e81099c8-7d68-47a6-9fa6-b6656e7b53e6" providerId="ADAL" clId="{BA8C3041-176B-485A-98F8-07A1F9FA2279}" dt="2019-03-24T06:22:09.069" v="797" actId="478"/>
          <ac:spMkLst>
            <pc:docMk/>
            <pc:sldMk cId="1773607528" sldId="1000"/>
            <ac:spMk id="161" creationId="{17EC2FAE-917E-734E-83F6-CF55ECB20F75}"/>
          </ac:spMkLst>
        </pc:spChg>
        <pc:spChg chg="del">
          <ac:chgData name="김 연임" userId="e81099c8-7d68-47a6-9fa6-b6656e7b53e6" providerId="ADAL" clId="{BA8C3041-176B-485A-98F8-07A1F9FA2279}" dt="2019-03-24T06:22:09.069" v="797" actId="478"/>
          <ac:spMkLst>
            <pc:docMk/>
            <pc:sldMk cId="1773607528" sldId="1000"/>
            <ac:spMk id="162" creationId="{75231884-14A8-114B-9984-EF6463296211}"/>
          </ac:spMkLst>
        </pc:spChg>
        <pc:spChg chg="del">
          <ac:chgData name="김 연임" userId="e81099c8-7d68-47a6-9fa6-b6656e7b53e6" providerId="ADAL" clId="{BA8C3041-176B-485A-98F8-07A1F9FA2279}" dt="2019-03-24T06:22:09.069" v="797" actId="478"/>
          <ac:spMkLst>
            <pc:docMk/>
            <pc:sldMk cId="1773607528" sldId="1000"/>
            <ac:spMk id="163" creationId="{ED7622D5-B533-544D-97BB-88707DD430CB}"/>
          </ac:spMkLst>
        </pc:spChg>
        <pc:spChg chg="del">
          <ac:chgData name="김 연임" userId="e81099c8-7d68-47a6-9fa6-b6656e7b53e6" providerId="ADAL" clId="{BA8C3041-176B-485A-98F8-07A1F9FA2279}" dt="2019-03-24T06:22:09.069" v="797" actId="478"/>
          <ac:spMkLst>
            <pc:docMk/>
            <pc:sldMk cId="1773607528" sldId="1000"/>
            <ac:spMk id="164" creationId="{A8A106CE-532B-6748-A8DE-CB7F27216A1F}"/>
          </ac:spMkLst>
        </pc:spChg>
        <pc:spChg chg="del">
          <ac:chgData name="김 연임" userId="e81099c8-7d68-47a6-9fa6-b6656e7b53e6" providerId="ADAL" clId="{BA8C3041-176B-485A-98F8-07A1F9FA2279}" dt="2019-03-24T06:22:09.069" v="797" actId="478"/>
          <ac:spMkLst>
            <pc:docMk/>
            <pc:sldMk cId="1773607528" sldId="1000"/>
            <ac:spMk id="168" creationId="{088F0571-7012-7B40-BCE4-199A3655BC87}"/>
          </ac:spMkLst>
        </pc:spChg>
        <pc:spChg chg="del">
          <ac:chgData name="김 연임" userId="e81099c8-7d68-47a6-9fa6-b6656e7b53e6" providerId="ADAL" clId="{BA8C3041-176B-485A-98F8-07A1F9FA2279}" dt="2019-03-24T06:22:09.069" v="797" actId="478"/>
          <ac:spMkLst>
            <pc:docMk/>
            <pc:sldMk cId="1773607528" sldId="1000"/>
            <ac:spMk id="169" creationId="{6B06C520-06ED-CB4F-9C77-CBAEFF12FD3B}"/>
          </ac:spMkLst>
        </pc:spChg>
        <pc:spChg chg="del">
          <ac:chgData name="김 연임" userId="e81099c8-7d68-47a6-9fa6-b6656e7b53e6" providerId="ADAL" clId="{BA8C3041-176B-485A-98F8-07A1F9FA2279}" dt="2019-03-24T06:22:09.069" v="797" actId="478"/>
          <ac:spMkLst>
            <pc:docMk/>
            <pc:sldMk cId="1773607528" sldId="1000"/>
            <ac:spMk id="170" creationId="{C88840BE-BA9E-2141-9FA6-911DD8C8D2D7}"/>
          </ac:spMkLst>
        </pc:spChg>
        <pc:spChg chg="add mod">
          <ac:chgData name="김 연임" userId="e81099c8-7d68-47a6-9fa6-b6656e7b53e6" providerId="ADAL" clId="{BA8C3041-176B-485A-98F8-07A1F9FA2279}" dt="2019-03-24T08:22:05.844" v="957" actId="1076"/>
          <ac:spMkLst>
            <pc:docMk/>
            <pc:sldMk cId="1773607528" sldId="1000"/>
            <ac:spMk id="187" creationId="{4F6682A9-A4E8-481C-9C1E-A8889439506F}"/>
          </ac:spMkLst>
        </pc:spChg>
        <pc:spChg chg="add mod">
          <ac:chgData name="김 연임" userId="e81099c8-7d68-47a6-9fa6-b6656e7b53e6" providerId="ADAL" clId="{BA8C3041-176B-485A-98F8-07A1F9FA2279}" dt="2019-03-24T08:22:05.844" v="957" actId="1076"/>
          <ac:spMkLst>
            <pc:docMk/>
            <pc:sldMk cId="1773607528" sldId="1000"/>
            <ac:spMk id="188" creationId="{EE68EFAC-E2B0-43CA-AB7C-1787614EFE6A}"/>
          </ac:spMkLst>
        </pc:spChg>
        <pc:spChg chg="add">
          <ac:chgData name="김 연임" userId="e81099c8-7d68-47a6-9fa6-b6656e7b53e6" providerId="ADAL" clId="{BA8C3041-176B-485A-98F8-07A1F9FA2279}" dt="2019-03-24T06:22:19.530" v="801"/>
          <ac:spMkLst>
            <pc:docMk/>
            <pc:sldMk cId="1773607528" sldId="1000"/>
            <ac:spMk id="189" creationId="{E172A5D6-1473-4F93-8BAE-4203F95F085E}"/>
          </ac:spMkLst>
        </pc:spChg>
        <pc:spChg chg="add del">
          <ac:chgData name="김 연임" userId="e81099c8-7d68-47a6-9fa6-b6656e7b53e6" providerId="ADAL" clId="{BA8C3041-176B-485A-98F8-07A1F9FA2279}" dt="2019-03-24T08:20:39.804" v="945"/>
          <ac:spMkLst>
            <pc:docMk/>
            <pc:sldMk cId="1773607528" sldId="1000"/>
            <ac:spMk id="190" creationId="{DEEB9C0F-2E84-4C15-B2FB-D19632D1C734}"/>
          </ac:spMkLst>
        </pc:spChg>
        <pc:spChg chg="add del">
          <ac:chgData name="김 연임" userId="e81099c8-7d68-47a6-9fa6-b6656e7b53e6" providerId="ADAL" clId="{BA8C3041-176B-485A-98F8-07A1F9FA2279}" dt="2019-03-24T08:20:39.804" v="945"/>
          <ac:spMkLst>
            <pc:docMk/>
            <pc:sldMk cId="1773607528" sldId="1000"/>
            <ac:spMk id="191" creationId="{BB6E969D-668E-4E07-9DB9-F7A3071B43A8}"/>
          </ac:spMkLst>
        </pc:spChg>
        <pc:spChg chg="add">
          <ac:chgData name="김 연임" userId="e81099c8-7d68-47a6-9fa6-b6656e7b53e6" providerId="ADAL" clId="{BA8C3041-176B-485A-98F8-07A1F9FA2279}" dt="2019-03-24T08:22:06.047" v="958"/>
          <ac:spMkLst>
            <pc:docMk/>
            <pc:sldMk cId="1773607528" sldId="1000"/>
            <ac:spMk id="192" creationId="{9AF53800-1AE1-44D0-8EAC-5C2EE33D4086}"/>
          </ac:spMkLst>
        </pc:spChg>
        <pc:spChg chg="add">
          <ac:chgData name="김 연임" userId="e81099c8-7d68-47a6-9fa6-b6656e7b53e6" providerId="ADAL" clId="{BA8C3041-176B-485A-98F8-07A1F9FA2279}" dt="2019-03-24T08:22:06.047" v="958"/>
          <ac:spMkLst>
            <pc:docMk/>
            <pc:sldMk cId="1773607528" sldId="1000"/>
            <ac:spMk id="193" creationId="{A0644987-7BD3-4AED-A81E-7883A65DE84E}"/>
          </ac:spMkLst>
        </pc:spChg>
        <pc:spChg chg="del">
          <ac:chgData name="김 연임" userId="e81099c8-7d68-47a6-9fa6-b6656e7b53e6" providerId="ADAL" clId="{BA8C3041-176B-485A-98F8-07A1F9FA2279}" dt="2019-03-24T06:22:09.069" v="797" actId="478"/>
          <ac:spMkLst>
            <pc:docMk/>
            <pc:sldMk cId="1773607528" sldId="1000"/>
            <ac:spMk id="195" creationId="{572E79AF-9E3B-4D40-9216-19DAAEEFF5FE}"/>
          </ac:spMkLst>
        </pc:spChg>
        <pc:spChg chg="del">
          <ac:chgData name="김 연임" userId="e81099c8-7d68-47a6-9fa6-b6656e7b53e6" providerId="ADAL" clId="{BA8C3041-176B-485A-98F8-07A1F9FA2279}" dt="2019-03-24T06:22:09.069" v="797" actId="478"/>
          <ac:spMkLst>
            <pc:docMk/>
            <pc:sldMk cId="1773607528" sldId="1000"/>
            <ac:spMk id="199" creationId="{9FDA6734-E603-F643-95CC-8A511F8D99AE}"/>
          </ac:spMkLst>
        </pc:spChg>
        <pc:spChg chg="del">
          <ac:chgData name="김 연임" userId="e81099c8-7d68-47a6-9fa6-b6656e7b53e6" providerId="ADAL" clId="{BA8C3041-176B-485A-98F8-07A1F9FA2279}" dt="2019-03-24T06:22:19.323" v="800" actId="478"/>
          <ac:spMkLst>
            <pc:docMk/>
            <pc:sldMk cId="1773607528" sldId="1000"/>
            <ac:spMk id="200" creationId="{AC15CF9A-C04E-8641-BAAF-BAAFB45A4576}"/>
          </ac:spMkLst>
        </pc:spChg>
        <pc:grpChg chg="del">
          <ac:chgData name="김 연임" userId="e81099c8-7d68-47a6-9fa6-b6656e7b53e6" providerId="ADAL" clId="{BA8C3041-176B-485A-98F8-07A1F9FA2279}" dt="2019-03-24T06:22:09.069" v="797" actId="478"/>
          <ac:grpSpMkLst>
            <pc:docMk/>
            <pc:sldMk cId="1773607528" sldId="1000"/>
            <ac:grpSpMk id="6" creationId="{FEA93431-09CA-D64F-8FC8-D815F7FC856B}"/>
          </ac:grpSpMkLst>
        </pc:grpChg>
        <pc:grpChg chg="del">
          <ac:chgData name="김 연임" userId="e81099c8-7d68-47a6-9fa6-b6656e7b53e6" providerId="ADAL" clId="{BA8C3041-176B-485A-98F8-07A1F9FA2279}" dt="2019-03-24T06:22:09.069" v="797" actId="478"/>
          <ac:grpSpMkLst>
            <pc:docMk/>
            <pc:sldMk cId="1773607528" sldId="1000"/>
            <ac:grpSpMk id="15" creationId="{CD89417A-107F-894C-B612-605988108829}"/>
          </ac:grpSpMkLst>
        </pc:grpChg>
        <pc:grpChg chg="del">
          <ac:chgData name="김 연임" userId="e81099c8-7d68-47a6-9fa6-b6656e7b53e6" providerId="ADAL" clId="{BA8C3041-176B-485A-98F8-07A1F9FA2279}" dt="2019-03-24T06:22:09.069" v="797" actId="478"/>
          <ac:grpSpMkLst>
            <pc:docMk/>
            <pc:sldMk cId="1773607528" sldId="1000"/>
            <ac:grpSpMk id="74" creationId="{58F4D3F7-AEA8-B541-B710-F92F69E4F62E}"/>
          </ac:grpSpMkLst>
        </pc:grpChg>
        <pc:grpChg chg="add mod">
          <ac:chgData name="김 연임" userId="e81099c8-7d68-47a6-9fa6-b6656e7b53e6" providerId="ADAL" clId="{BA8C3041-176B-485A-98F8-07A1F9FA2279}" dt="2019-03-24T07:41:01.621" v="936" actId="1076"/>
          <ac:grpSpMkLst>
            <pc:docMk/>
            <pc:sldMk cId="1773607528" sldId="1000"/>
            <ac:grpSpMk id="85" creationId="{0BA34A16-AE73-4A3A-9083-97AB0ACA85EF}"/>
          </ac:grpSpMkLst>
        </pc:grpChg>
        <pc:grpChg chg="add mod">
          <ac:chgData name="김 연임" userId="e81099c8-7d68-47a6-9fa6-b6656e7b53e6" providerId="ADAL" clId="{BA8C3041-176B-485A-98F8-07A1F9FA2279}" dt="2019-03-24T07:41:01.621" v="936" actId="1076"/>
          <ac:grpSpMkLst>
            <pc:docMk/>
            <pc:sldMk cId="1773607528" sldId="1000"/>
            <ac:grpSpMk id="89" creationId="{1A28B43A-E690-4512-8CF2-1FCF3797DEA6}"/>
          </ac:grpSpMkLst>
        </pc:grpChg>
        <pc:grpChg chg="add mod">
          <ac:chgData name="김 연임" userId="e81099c8-7d68-47a6-9fa6-b6656e7b53e6" providerId="ADAL" clId="{BA8C3041-176B-485A-98F8-07A1F9FA2279}" dt="2019-03-24T07:41:13.512" v="939" actId="1076"/>
          <ac:grpSpMkLst>
            <pc:docMk/>
            <pc:sldMk cId="1773607528" sldId="1000"/>
            <ac:grpSpMk id="96" creationId="{0C9122EC-9FAC-44F5-BB38-12A3792F0CAB}"/>
          </ac:grpSpMkLst>
        </pc:grpChg>
        <pc:grpChg chg="add mod">
          <ac:chgData name="김 연임" userId="e81099c8-7d68-47a6-9fa6-b6656e7b53e6" providerId="ADAL" clId="{BA8C3041-176B-485A-98F8-07A1F9FA2279}" dt="2019-03-24T07:41:01.621" v="936" actId="1076"/>
          <ac:grpSpMkLst>
            <pc:docMk/>
            <pc:sldMk cId="1773607528" sldId="1000"/>
            <ac:grpSpMk id="109" creationId="{4AC9551F-5ED0-4E0A-930F-33BB9836A2C8}"/>
          </ac:grpSpMkLst>
        </pc:grpChg>
        <pc:grpChg chg="add mod">
          <ac:chgData name="김 연임" userId="e81099c8-7d68-47a6-9fa6-b6656e7b53e6" providerId="ADAL" clId="{BA8C3041-176B-485A-98F8-07A1F9FA2279}" dt="2019-03-24T07:41:01.621" v="936" actId="1076"/>
          <ac:grpSpMkLst>
            <pc:docMk/>
            <pc:sldMk cId="1773607528" sldId="1000"/>
            <ac:grpSpMk id="115" creationId="{EA093971-64A9-484B-8EDC-A52D84A95582}"/>
          </ac:grpSpMkLst>
        </pc:grpChg>
        <pc:grpChg chg="add mod">
          <ac:chgData name="김 연임" userId="e81099c8-7d68-47a6-9fa6-b6656e7b53e6" providerId="ADAL" clId="{BA8C3041-176B-485A-98F8-07A1F9FA2279}" dt="2019-03-24T07:41:01.621" v="936" actId="1076"/>
          <ac:grpSpMkLst>
            <pc:docMk/>
            <pc:sldMk cId="1773607528" sldId="1000"/>
            <ac:grpSpMk id="139" creationId="{26B6627B-395E-428C-8BE5-6AE35FB7FD93}"/>
          </ac:grpSpMkLst>
        </pc:grpChg>
        <pc:grpChg chg="del">
          <ac:chgData name="김 연임" userId="e81099c8-7d68-47a6-9fa6-b6656e7b53e6" providerId="ADAL" clId="{BA8C3041-176B-485A-98F8-07A1F9FA2279}" dt="2019-03-24T06:22:09.069" v="797" actId="478"/>
          <ac:grpSpMkLst>
            <pc:docMk/>
            <pc:sldMk cId="1773607528" sldId="1000"/>
            <ac:grpSpMk id="153" creationId="{2A0513DE-9837-F648-A967-758F6D40ECC1}"/>
          </ac:grpSpMkLst>
        </pc:grpChg>
        <pc:grpChg chg="del">
          <ac:chgData name="김 연임" userId="e81099c8-7d68-47a6-9fa6-b6656e7b53e6" providerId="ADAL" clId="{BA8C3041-176B-485A-98F8-07A1F9FA2279}" dt="2019-03-24T06:22:09.069" v="797" actId="478"/>
          <ac:grpSpMkLst>
            <pc:docMk/>
            <pc:sldMk cId="1773607528" sldId="1000"/>
            <ac:grpSpMk id="165" creationId="{859200B9-A036-D244-9629-B43A5DDB35E2}"/>
          </ac:grpSpMkLst>
        </pc:grpChg>
        <pc:grpChg chg="del">
          <ac:chgData name="김 연임" userId="e81099c8-7d68-47a6-9fa6-b6656e7b53e6" providerId="ADAL" clId="{BA8C3041-176B-485A-98F8-07A1F9FA2279}" dt="2019-03-24T06:22:09.069" v="797" actId="478"/>
          <ac:grpSpMkLst>
            <pc:docMk/>
            <pc:sldMk cId="1773607528" sldId="1000"/>
            <ac:grpSpMk id="171" creationId="{DE51F3D4-36E9-0443-AE8A-E8DAC68FC723}"/>
          </ac:grpSpMkLst>
        </pc:grpChg>
        <pc:graphicFrameChg chg="add mod modGraphic">
          <ac:chgData name="김 연임" userId="e81099c8-7d68-47a6-9fa6-b6656e7b53e6" providerId="ADAL" clId="{BA8C3041-176B-485A-98F8-07A1F9FA2279}" dt="2019-03-24T07:41:08.565" v="938" actId="2165"/>
          <ac:graphicFrameMkLst>
            <pc:docMk/>
            <pc:sldMk cId="1773607528" sldId="1000"/>
            <ac:graphicFrameMk id="95" creationId="{C223D37F-3205-49DA-B9C1-052A52B71535}"/>
          </ac:graphicFrameMkLst>
        </pc:graphicFrameChg>
        <pc:graphicFrameChg chg="del">
          <ac:chgData name="김 연임" userId="e81099c8-7d68-47a6-9fa6-b6656e7b53e6" providerId="ADAL" clId="{BA8C3041-176B-485A-98F8-07A1F9FA2279}" dt="2019-03-24T06:22:09.069" v="797" actId="478"/>
          <ac:graphicFrameMkLst>
            <pc:docMk/>
            <pc:sldMk cId="1773607528" sldId="1000"/>
            <ac:graphicFrameMk id="152" creationId="{8E84AF88-8C5C-624E-B129-DC06BC632C4E}"/>
          </ac:graphicFrameMkLst>
        </pc:graphicFrameChg>
        <pc:picChg chg="del">
          <ac:chgData name="김 연임" userId="e81099c8-7d68-47a6-9fa6-b6656e7b53e6" providerId="ADAL" clId="{BA8C3041-176B-485A-98F8-07A1F9FA2279}" dt="2019-03-24T06:22:09.069" v="797" actId="478"/>
          <ac:picMkLst>
            <pc:docMk/>
            <pc:sldMk cId="1773607528" sldId="1000"/>
            <ac:picMk id="77" creationId="{505493E5-A300-BC47-8297-988593F6A3E7}"/>
          </ac:picMkLst>
        </pc:picChg>
        <pc:picChg chg="add mod">
          <ac:chgData name="김 연임" userId="e81099c8-7d68-47a6-9fa6-b6656e7b53e6" providerId="ADAL" clId="{BA8C3041-176B-485A-98F8-07A1F9FA2279}" dt="2019-03-24T07:41:01.621" v="936" actId="1076"/>
          <ac:picMkLst>
            <pc:docMk/>
            <pc:sldMk cId="1773607528" sldId="1000"/>
            <ac:picMk id="123" creationId="{D8EB31DA-5CE8-448C-988B-FC6F5AF89447}"/>
          </ac:picMkLst>
        </pc:picChg>
        <pc:picChg chg="add mod">
          <ac:chgData name="김 연임" userId="e81099c8-7d68-47a6-9fa6-b6656e7b53e6" providerId="ADAL" clId="{BA8C3041-176B-485A-98F8-07A1F9FA2279}" dt="2019-03-24T07:41:01.621" v="936" actId="1076"/>
          <ac:picMkLst>
            <pc:docMk/>
            <pc:sldMk cId="1773607528" sldId="1000"/>
            <ac:picMk id="124" creationId="{2B2CF0BA-E75B-458B-87BC-8E0A30333F04}"/>
          </ac:picMkLst>
        </pc:picChg>
        <pc:picChg chg="add mod">
          <ac:chgData name="김 연임" userId="e81099c8-7d68-47a6-9fa6-b6656e7b53e6" providerId="ADAL" clId="{BA8C3041-176B-485A-98F8-07A1F9FA2279}" dt="2019-03-24T07:41:01.621" v="936" actId="1076"/>
          <ac:picMkLst>
            <pc:docMk/>
            <pc:sldMk cId="1773607528" sldId="1000"/>
            <ac:picMk id="125" creationId="{8F05315B-4604-41BD-9A5C-7FE0E5601B68}"/>
          </ac:picMkLst>
        </pc:picChg>
        <pc:picChg chg="add mod">
          <ac:chgData name="김 연임" userId="e81099c8-7d68-47a6-9fa6-b6656e7b53e6" providerId="ADAL" clId="{BA8C3041-176B-485A-98F8-07A1F9FA2279}" dt="2019-03-24T07:41:01.621" v="936" actId="1076"/>
          <ac:picMkLst>
            <pc:docMk/>
            <pc:sldMk cId="1773607528" sldId="1000"/>
            <ac:picMk id="126" creationId="{E95563EE-E801-4ED8-8279-807F4795CFEA}"/>
          </ac:picMkLst>
        </pc:picChg>
        <pc:picChg chg="add mod">
          <ac:chgData name="김 연임" userId="e81099c8-7d68-47a6-9fa6-b6656e7b53e6" providerId="ADAL" clId="{BA8C3041-176B-485A-98F8-07A1F9FA2279}" dt="2019-03-24T07:41:01.621" v="936" actId="1076"/>
          <ac:picMkLst>
            <pc:docMk/>
            <pc:sldMk cId="1773607528" sldId="1000"/>
            <ac:picMk id="127" creationId="{FE7BB1A4-5BDA-440D-A644-A510332BCB11}"/>
          </ac:picMkLst>
        </pc:picChg>
        <pc:picChg chg="add mod">
          <ac:chgData name="김 연임" userId="e81099c8-7d68-47a6-9fa6-b6656e7b53e6" providerId="ADAL" clId="{BA8C3041-176B-485A-98F8-07A1F9FA2279}" dt="2019-03-24T07:41:01.621" v="936" actId="1076"/>
          <ac:picMkLst>
            <pc:docMk/>
            <pc:sldMk cId="1773607528" sldId="1000"/>
            <ac:picMk id="128" creationId="{66BB27C6-73A8-4358-96FC-A17CDB48A4CF}"/>
          </ac:picMkLst>
        </pc:picChg>
        <pc:picChg chg="add mod">
          <ac:chgData name="김 연임" userId="e81099c8-7d68-47a6-9fa6-b6656e7b53e6" providerId="ADAL" clId="{BA8C3041-176B-485A-98F8-07A1F9FA2279}" dt="2019-03-24T07:41:01.621" v="936" actId="1076"/>
          <ac:picMkLst>
            <pc:docMk/>
            <pc:sldMk cId="1773607528" sldId="1000"/>
            <ac:picMk id="129" creationId="{CAB2A53A-D1D2-477F-AF43-F94ACEB7182F}"/>
          </ac:picMkLst>
        </pc:picChg>
        <pc:picChg chg="add mod">
          <ac:chgData name="김 연임" userId="e81099c8-7d68-47a6-9fa6-b6656e7b53e6" providerId="ADAL" clId="{BA8C3041-176B-485A-98F8-07A1F9FA2279}" dt="2019-03-24T07:41:01.621" v="936" actId="1076"/>
          <ac:picMkLst>
            <pc:docMk/>
            <pc:sldMk cId="1773607528" sldId="1000"/>
            <ac:picMk id="130" creationId="{8C876140-CE5A-49A5-AAC9-6A1805DCBD32}"/>
          </ac:picMkLst>
        </pc:picChg>
        <pc:picChg chg="add mod">
          <ac:chgData name="김 연임" userId="e81099c8-7d68-47a6-9fa6-b6656e7b53e6" providerId="ADAL" clId="{BA8C3041-176B-485A-98F8-07A1F9FA2279}" dt="2019-03-24T07:41:01.621" v="936" actId="1076"/>
          <ac:picMkLst>
            <pc:docMk/>
            <pc:sldMk cId="1773607528" sldId="1000"/>
            <ac:picMk id="142" creationId="{1BE53C01-9441-4A18-A8F7-90656BB316CE}"/>
          </ac:picMkLst>
        </pc:picChg>
        <pc:picChg chg="del">
          <ac:chgData name="김 연임" userId="e81099c8-7d68-47a6-9fa6-b6656e7b53e6" providerId="ADAL" clId="{BA8C3041-176B-485A-98F8-07A1F9FA2279}" dt="2019-03-24T06:22:09.069" v="797" actId="478"/>
          <ac:picMkLst>
            <pc:docMk/>
            <pc:sldMk cId="1773607528" sldId="1000"/>
            <ac:picMk id="179" creationId="{7A2D725D-37B5-5F49-9BDF-B6458D57E5D9}"/>
          </ac:picMkLst>
        </pc:picChg>
        <pc:picChg chg="del">
          <ac:chgData name="김 연임" userId="e81099c8-7d68-47a6-9fa6-b6656e7b53e6" providerId="ADAL" clId="{BA8C3041-176B-485A-98F8-07A1F9FA2279}" dt="2019-03-24T06:22:09.069" v="797" actId="478"/>
          <ac:picMkLst>
            <pc:docMk/>
            <pc:sldMk cId="1773607528" sldId="1000"/>
            <ac:picMk id="180" creationId="{B014B75E-BC37-3D4F-931E-CB35D37E5045}"/>
          </ac:picMkLst>
        </pc:picChg>
        <pc:picChg chg="del">
          <ac:chgData name="김 연임" userId="e81099c8-7d68-47a6-9fa6-b6656e7b53e6" providerId="ADAL" clId="{BA8C3041-176B-485A-98F8-07A1F9FA2279}" dt="2019-03-24T06:22:09.069" v="797" actId="478"/>
          <ac:picMkLst>
            <pc:docMk/>
            <pc:sldMk cId="1773607528" sldId="1000"/>
            <ac:picMk id="181" creationId="{7BF74E8E-A986-F946-BB2C-0F7506BD39AD}"/>
          </ac:picMkLst>
        </pc:picChg>
        <pc:picChg chg="del">
          <ac:chgData name="김 연임" userId="e81099c8-7d68-47a6-9fa6-b6656e7b53e6" providerId="ADAL" clId="{BA8C3041-176B-485A-98F8-07A1F9FA2279}" dt="2019-03-24T06:22:09.069" v="797" actId="478"/>
          <ac:picMkLst>
            <pc:docMk/>
            <pc:sldMk cId="1773607528" sldId="1000"/>
            <ac:picMk id="182" creationId="{9CBA33AE-3BEB-C44D-9748-6807A2FD0C05}"/>
          </ac:picMkLst>
        </pc:picChg>
        <pc:picChg chg="del">
          <ac:chgData name="김 연임" userId="e81099c8-7d68-47a6-9fa6-b6656e7b53e6" providerId="ADAL" clId="{BA8C3041-176B-485A-98F8-07A1F9FA2279}" dt="2019-03-24T06:22:09.069" v="797" actId="478"/>
          <ac:picMkLst>
            <pc:docMk/>
            <pc:sldMk cId="1773607528" sldId="1000"/>
            <ac:picMk id="183" creationId="{A34AA0A8-6DAD-A742-8B99-6385D7CBB51E}"/>
          </ac:picMkLst>
        </pc:picChg>
        <pc:picChg chg="del">
          <ac:chgData name="김 연임" userId="e81099c8-7d68-47a6-9fa6-b6656e7b53e6" providerId="ADAL" clId="{BA8C3041-176B-485A-98F8-07A1F9FA2279}" dt="2019-03-24T06:22:09.069" v="797" actId="478"/>
          <ac:picMkLst>
            <pc:docMk/>
            <pc:sldMk cId="1773607528" sldId="1000"/>
            <ac:picMk id="184" creationId="{EF887E8C-E20D-3F4B-86A7-FF3742ABA0E3}"/>
          </ac:picMkLst>
        </pc:picChg>
        <pc:picChg chg="del">
          <ac:chgData name="김 연임" userId="e81099c8-7d68-47a6-9fa6-b6656e7b53e6" providerId="ADAL" clId="{BA8C3041-176B-485A-98F8-07A1F9FA2279}" dt="2019-03-24T06:22:09.069" v="797" actId="478"/>
          <ac:picMkLst>
            <pc:docMk/>
            <pc:sldMk cId="1773607528" sldId="1000"/>
            <ac:picMk id="185" creationId="{4000DEB6-5F78-6341-BFC8-E36446F58575}"/>
          </ac:picMkLst>
        </pc:picChg>
        <pc:picChg chg="del">
          <ac:chgData name="김 연임" userId="e81099c8-7d68-47a6-9fa6-b6656e7b53e6" providerId="ADAL" clId="{BA8C3041-176B-485A-98F8-07A1F9FA2279}" dt="2019-03-24T06:22:09.069" v="797" actId="478"/>
          <ac:picMkLst>
            <pc:docMk/>
            <pc:sldMk cId="1773607528" sldId="1000"/>
            <ac:picMk id="186" creationId="{70444590-D25F-494F-ADC2-703A76E7C343}"/>
          </ac:picMkLst>
        </pc:picChg>
      </pc:sldChg>
      <pc:sldChg chg="addSp modSp">
        <pc:chgData name="김 연임" userId="e81099c8-7d68-47a6-9fa6-b6656e7b53e6" providerId="ADAL" clId="{BA8C3041-176B-485A-98F8-07A1F9FA2279}" dt="2019-03-24T14:46:30.954" v="2549" actId="20577"/>
        <pc:sldMkLst>
          <pc:docMk/>
          <pc:sldMk cId="1980852032" sldId="1001"/>
        </pc:sldMkLst>
        <pc:spChg chg="add mod">
          <ac:chgData name="김 연임" userId="e81099c8-7d68-47a6-9fa6-b6656e7b53e6" providerId="ADAL" clId="{BA8C3041-176B-485A-98F8-07A1F9FA2279}" dt="2019-03-24T14:46:30.954" v="2549" actId="20577"/>
          <ac:spMkLst>
            <pc:docMk/>
            <pc:sldMk cId="1980852032" sldId="1001"/>
            <ac:spMk id="57" creationId="{35EB9700-D465-4548-ABB7-A6202924D4B2}"/>
          </ac:spMkLst>
        </pc:spChg>
      </pc:sldChg>
      <pc:sldChg chg="add del">
        <pc:chgData name="김 연임" userId="e81099c8-7d68-47a6-9fa6-b6656e7b53e6" providerId="ADAL" clId="{BA8C3041-176B-485A-98F8-07A1F9FA2279}" dt="2019-04-29T14:18:37.354" v="13901"/>
        <pc:sldMkLst>
          <pc:docMk/>
          <pc:sldMk cId="2575158395" sldId="1002"/>
        </pc:sldMkLst>
      </pc:sldChg>
      <pc:sldChg chg="addSp delSp modSp add">
        <pc:chgData name="김 연임" userId="e81099c8-7d68-47a6-9fa6-b6656e7b53e6" providerId="ADAL" clId="{BA8C3041-176B-485A-98F8-07A1F9FA2279}" dt="2019-03-24T07:19:27.894" v="892"/>
        <pc:sldMkLst>
          <pc:docMk/>
          <pc:sldMk cId="3745478941" sldId="1006"/>
        </pc:sldMkLst>
        <pc:spChg chg="mod">
          <ac:chgData name="김 연임" userId="e81099c8-7d68-47a6-9fa6-b6656e7b53e6" providerId="ADAL" clId="{BA8C3041-176B-485A-98F8-07A1F9FA2279}" dt="2019-03-24T05:27:16.034" v="371" actId="1076"/>
          <ac:spMkLst>
            <pc:docMk/>
            <pc:sldMk cId="3745478941" sldId="1006"/>
            <ac:spMk id="3" creationId="{C53CAC15-347C-42AE-B1FD-8B2090E49BB5}"/>
          </ac:spMkLst>
        </pc:spChg>
        <pc:spChg chg="add del mod">
          <ac:chgData name="김 연임" userId="e81099c8-7d68-47a6-9fa6-b6656e7b53e6" providerId="ADAL" clId="{BA8C3041-176B-485A-98F8-07A1F9FA2279}" dt="2019-03-24T05:28:03.655" v="376"/>
          <ac:spMkLst>
            <pc:docMk/>
            <pc:sldMk cId="3745478941" sldId="1006"/>
            <ac:spMk id="4" creationId="{BDE3833B-BE85-48C5-A6C5-767A54770EE6}"/>
          </ac:spMkLst>
        </pc:spChg>
        <pc:spChg chg="mod">
          <ac:chgData name="김 연임" userId="e81099c8-7d68-47a6-9fa6-b6656e7b53e6" providerId="ADAL" clId="{BA8C3041-176B-485A-98F8-07A1F9FA2279}" dt="2019-03-24T05:27:16.034" v="371" actId="1076"/>
          <ac:spMkLst>
            <pc:docMk/>
            <pc:sldMk cId="3745478941" sldId="1006"/>
            <ac:spMk id="6" creationId="{B8BCE384-FBBF-4E48-A69D-70A5D1392F6B}"/>
          </ac:spMkLst>
        </pc:spChg>
        <pc:spChg chg="add del mod">
          <ac:chgData name="김 연임" userId="e81099c8-7d68-47a6-9fa6-b6656e7b53e6" providerId="ADAL" clId="{BA8C3041-176B-485A-98F8-07A1F9FA2279}" dt="2019-03-24T05:28:03.655" v="376"/>
          <ac:spMkLst>
            <pc:docMk/>
            <pc:sldMk cId="3745478941" sldId="1006"/>
            <ac:spMk id="7" creationId="{EB6B0533-8B67-494F-9E01-102FCAE4412F}"/>
          </ac:spMkLst>
        </pc:spChg>
        <pc:spChg chg="mod">
          <ac:chgData name="김 연임" userId="e81099c8-7d68-47a6-9fa6-b6656e7b53e6" providerId="ADAL" clId="{BA8C3041-176B-485A-98F8-07A1F9FA2279}" dt="2019-03-24T05:27:16.034" v="371" actId="1076"/>
          <ac:spMkLst>
            <pc:docMk/>
            <pc:sldMk cId="3745478941" sldId="1006"/>
            <ac:spMk id="9" creationId="{70D54C1D-91EC-437E-A680-763394A4E9B5}"/>
          </ac:spMkLst>
        </pc:spChg>
        <pc:spChg chg="add del mod">
          <ac:chgData name="김 연임" userId="e81099c8-7d68-47a6-9fa6-b6656e7b53e6" providerId="ADAL" clId="{BA8C3041-176B-485A-98F8-07A1F9FA2279}" dt="2019-03-24T05:28:03.655" v="376"/>
          <ac:spMkLst>
            <pc:docMk/>
            <pc:sldMk cId="3745478941" sldId="1006"/>
            <ac:spMk id="10" creationId="{7D3CEAFB-8012-41E2-9DA7-247233DAF6A2}"/>
          </ac:spMkLst>
        </pc:spChg>
        <pc:spChg chg="mod">
          <ac:chgData name="김 연임" userId="e81099c8-7d68-47a6-9fa6-b6656e7b53e6" providerId="ADAL" clId="{BA8C3041-176B-485A-98F8-07A1F9FA2279}" dt="2019-03-24T05:27:16.034" v="371" actId="1076"/>
          <ac:spMkLst>
            <pc:docMk/>
            <pc:sldMk cId="3745478941" sldId="1006"/>
            <ac:spMk id="11" creationId="{DEAF6A9A-F19C-494A-8E0D-722BF2771EFB}"/>
          </ac:spMkLst>
        </pc:spChg>
        <pc:spChg chg="del ord">
          <ac:chgData name="김 연임" userId="e81099c8-7d68-47a6-9fa6-b6656e7b53e6" providerId="ADAL" clId="{BA8C3041-176B-485A-98F8-07A1F9FA2279}" dt="2019-03-24T05:31:52.851" v="381" actId="478"/>
          <ac:spMkLst>
            <pc:docMk/>
            <pc:sldMk cId="3745478941" sldId="1006"/>
            <ac:spMk id="12" creationId="{487588C3-5E0B-45BF-8CFB-508F440A144D}"/>
          </ac:spMkLst>
        </pc:spChg>
        <pc:spChg chg="add mod">
          <ac:chgData name="김 연임" userId="e81099c8-7d68-47a6-9fa6-b6656e7b53e6" providerId="ADAL" clId="{BA8C3041-176B-485A-98F8-07A1F9FA2279}" dt="2019-03-24T05:36:06.001" v="525"/>
          <ac:spMkLst>
            <pc:docMk/>
            <pc:sldMk cId="3745478941" sldId="1006"/>
            <ac:spMk id="13" creationId="{25691102-3F86-4ED0-900F-DDB66C1C3D7A}"/>
          </ac:spMkLst>
        </pc:spChg>
        <pc:spChg chg="mod">
          <ac:chgData name="김 연임" userId="e81099c8-7d68-47a6-9fa6-b6656e7b53e6" providerId="ADAL" clId="{BA8C3041-176B-485A-98F8-07A1F9FA2279}" dt="2019-03-24T05:27:16.034" v="371" actId="1076"/>
          <ac:spMkLst>
            <pc:docMk/>
            <pc:sldMk cId="3745478941" sldId="1006"/>
            <ac:spMk id="14" creationId="{CF93FCD4-D058-4CFD-B7E7-903D564021CE}"/>
          </ac:spMkLst>
        </pc:spChg>
        <pc:spChg chg="mod">
          <ac:chgData name="김 연임" userId="e81099c8-7d68-47a6-9fa6-b6656e7b53e6" providerId="ADAL" clId="{BA8C3041-176B-485A-98F8-07A1F9FA2279}" dt="2019-03-24T05:27:16.034" v="371" actId="1076"/>
          <ac:spMkLst>
            <pc:docMk/>
            <pc:sldMk cId="3745478941" sldId="1006"/>
            <ac:spMk id="15" creationId="{BF60655E-16A9-4127-88C0-181A035F548C}"/>
          </ac:spMkLst>
        </pc:spChg>
        <pc:spChg chg="add mod">
          <ac:chgData name="김 연임" userId="e81099c8-7d68-47a6-9fa6-b6656e7b53e6" providerId="ADAL" clId="{BA8C3041-176B-485A-98F8-07A1F9FA2279}" dt="2019-03-24T07:19:27.894" v="892"/>
          <ac:spMkLst>
            <pc:docMk/>
            <pc:sldMk cId="3745478941" sldId="1006"/>
            <ac:spMk id="16" creationId="{6D078668-C281-4A6C-B5D8-C7BC8A7D14DC}"/>
          </ac:spMkLst>
        </pc:spChg>
        <pc:spChg chg="add del mod">
          <ac:chgData name="김 연임" userId="e81099c8-7d68-47a6-9fa6-b6656e7b53e6" providerId="ADAL" clId="{BA8C3041-176B-485A-98F8-07A1F9FA2279}" dt="2019-03-24T05:37:11.186" v="592" actId="478"/>
          <ac:spMkLst>
            <pc:docMk/>
            <pc:sldMk cId="3745478941" sldId="1006"/>
            <ac:spMk id="17" creationId="{0643460A-9451-4D84-AB23-1F77408991A0}"/>
          </ac:spMkLst>
        </pc:spChg>
        <pc:spChg chg="add mod">
          <ac:chgData name="김 연임" userId="e81099c8-7d68-47a6-9fa6-b6656e7b53e6" providerId="ADAL" clId="{BA8C3041-176B-485A-98F8-07A1F9FA2279}" dt="2019-03-24T07:18:29.698" v="828"/>
          <ac:spMkLst>
            <pc:docMk/>
            <pc:sldMk cId="3745478941" sldId="1006"/>
            <ac:spMk id="18" creationId="{3F39FC75-D817-4837-8DE1-83465982F358}"/>
          </ac:spMkLst>
        </pc:spChg>
        <pc:spChg chg="add">
          <ac:chgData name="김 연임" userId="e81099c8-7d68-47a6-9fa6-b6656e7b53e6" providerId="ADAL" clId="{BA8C3041-176B-485A-98F8-07A1F9FA2279}" dt="2019-03-24T05:31:53.074" v="382"/>
          <ac:spMkLst>
            <pc:docMk/>
            <pc:sldMk cId="3745478941" sldId="1006"/>
            <ac:spMk id="19" creationId="{8B67AC65-ABF8-4954-8805-CF6C467175B7}"/>
          </ac:spMkLst>
        </pc:spChg>
        <pc:graphicFrameChg chg="mod">
          <ac:chgData name="김 연임" userId="e81099c8-7d68-47a6-9fa6-b6656e7b53e6" providerId="ADAL" clId="{BA8C3041-176B-485A-98F8-07A1F9FA2279}" dt="2019-03-24T05:27:16.034" v="371" actId="1076"/>
          <ac:graphicFrameMkLst>
            <pc:docMk/>
            <pc:sldMk cId="3745478941" sldId="1006"/>
            <ac:graphicFrameMk id="2" creationId="{4E408D1B-BF6C-48FD-BE32-5DEB683D4E91}"/>
          </ac:graphicFrameMkLst>
        </pc:graphicFrameChg>
        <pc:graphicFrameChg chg="mod">
          <ac:chgData name="김 연임" userId="e81099c8-7d68-47a6-9fa6-b6656e7b53e6" providerId="ADAL" clId="{BA8C3041-176B-485A-98F8-07A1F9FA2279}" dt="2019-03-24T05:27:16.034" v="371" actId="1076"/>
          <ac:graphicFrameMkLst>
            <pc:docMk/>
            <pc:sldMk cId="3745478941" sldId="1006"/>
            <ac:graphicFrameMk id="5" creationId="{22F3A9DF-1AD6-425E-85C0-D7F911286FDB}"/>
          </ac:graphicFrameMkLst>
        </pc:graphicFrameChg>
        <pc:graphicFrameChg chg="mod">
          <ac:chgData name="김 연임" userId="e81099c8-7d68-47a6-9fa6-b6656e7b53e6" providerId="ADAL" clId="{BA8C3041-176B-485A-98F8-07A1F9FA2279}" dt="2019-03-24T05:27:16.034" v="371" actId="1076"/>
          <ac:graphicFrameMkLst>
            <pc:docMk/>
            <pc:sldMk cId="3745478941" sldId="1006"/>
            <ac:graphicFrameMk id="8" creationId="{650AE34F-BA6E-42F3-AB19-AED365FD835B}"/>
          </ac:graphicFrameMkLst>
        </pc:graphicFrameChg>
      </pc:sldChg>
      <pc:sldChg chg="addSp delSp modSp add">
        <pc:chgData name="김 연임" userId="e81099c8-7d68-47a6-9fa6-b6656e7b53e6" providerId="ADAL" clId="{BA8C3041-176B-485A-98F8-07A1F9FA2279}" dt="2019-03-24T07:19:32.684" v="894"/>
        <pc:sldMkLst>
          <pc:docMk/>
          <pc:sldMk cId="3573383531" sldId="1007"/>
        </pc:sldMkLst>
        <pc:spChg chg="mod">
          <ac:chgData name="김 연임" userId="e81099c8-7d68-47a6-9fa6-b6656e7b53e6" providerId="ADAL" clId="{BA8C3041-176B-485A-98F8-07A1F9FA2279}" dt="2019-03-24T05:36:22.797" v="529" actId="1076"/>
          <ac:spMkLst>
            <pc:docMk/>
            <pc:sldMk cId="3573383531" sldId="1007"/>
            <ac:spMk id="3" creationId="{93E0A25F-2ACB-4F4B-891C-0632B9A31EAD}"/>
          </ac:spMkLst>
        </pc:spChg>
        <pc:spChg chg="add mod">
          <ac:chgData name="김 연임" userId="e81099c8-7d68-47a6-9fa6-b6656e7b53e6" providerId="ADAL" clId="{BA8C3041-176B-485A-98F8-07A1F9FA2279}" dt="2019-03-24T05:36:11.083" v="527"/>
          <ac:spMkLst>
            <pc:docMk/>
            <pc:sldMk cId="3573383531" sldId="1007"/>
            <ac:spMk id="4" creationId="{62CD067F-2FA5-48DE-B472-D1E1FDC10F2C}"/>
          </ac:spMkLst>
        </pc:spChg>
        <pc:spChg chg="add mod">
          <ac:chgData name="김 연임" userId="e81099c8-7d68-47a6-9fa6-b6656e7b53e6" providerId="ADAL" clId="{BA8C3041-176B-485A-98F8-07A1F9FA2279}" dt="2019-03-24T07:19:32.684" v="894"/>
          <ac:spMkLst>
            <pc:docMk/>
            <pc:sldMk cId="3573383531" sldId="1007"/>
            <ac:spMk id="5" creationId="{8428C19C-79C6-43D1-ADB9-EA05795627EF}"/>
          </ac:spMkLst>
        </pc:spChg>
        <pc:spChg chg="mod">
          <ac:chgData name="김 연임" userId="e81099c8-7d68-47a6-9fa6-b6656e7b53e6" providerId="ADAL" clId="{BA8C3041-176B-485A-98F8-07A1F9FA2279}" dt="2019-03-24T05:36:22.797" v="529" actId="1076"/>
          <ac:spMkLst>
            <pc:docMk/>
            <pc:sldMk cId="3573383531" sldId="1007"/>
            <ac:spMk id="6" creationId="{8CC9BB39-8B76-42CA-A65C-5F942711E487}"/>
          </ac:spMkLst>
        </pc:spChg>
        <pc:spChg chg="mod">
          <ac:chgData name="김 연임" userId="e81099c8-7d68-47a6-9fa6-b6656e7b53e6" providerId="ADAL" clId="{BA8C3041-176B-485A-98F8-07A1F9FA2279}" dt="2019-03-24T05:36:22.797" v="529" actId="1076"/>
          <ac:spMkLst>
            <pc:docMk/>
            <pc:sldMk cId="3573383531" sldId="1007"/>
            <ac:spMk id="8" creationId="{4831E407-392A-4802-9498-5B3FD9E4602A}"/>
          </ac:spMkLst>
        </pc:spChg>
        <pc:spChg chg="add del mod">
          <ac:chgData name="김 연임" userId="e81099c8-7d68-47a6-9fa6-b6656e7b53e6" providerId="ADAL" clId="{BA8C3041-176B-485A-98F8-07A1F9FA2279}" dt="2019-03-24T05:36:16.242" v="528" actId="478"/>
          <ac:spMkLst>
            <pc:docMk/>
            <pc:sldMk cId="3573383531" sldId="1007"/>
            <ac:spMk id="9" creationId="{840FFC56-EE71-4A35-91CD-21D93024DE4D}"/>
          </ac:spMkLst>
        </pc:spChg>
        <pc:spChg chg="del">
          <ac:chgData name="김 연임" userId="e81099c8-7d68-47a6-9fa6-b6656e7b53e6" providerId="ADAL" clId="{BA8C3041-176B-485A-98F8-07A1F9FA2279}" dt="2019-03-24T05:32:01.892" v="385" actId="478"/>
          <ac:spMkLst>
            <pc:docMk/>
            <pc:sldMk cId="3573383531" sldId="1007"/>
            <ac:spMk id="10" creationId="{A8BF55BC-9952-44AA-8376-CB5A18034201}"/>
          </ac:spMkLst>
        </pc:spChg>
        <pc:spChg chg="mod">
          <ac:chgData name="김 연임" userId="e81099c8-7d68-47a6-9fa6-b6656e7b53e6" providerId="ADAL" clId="{BA8C3041-176B-485A-98F8-07A1F9FA2279}" dt="2019-03-24T05:36:22.797" v="529" actId="1076"/>
          <ac:spMkLst>
            <pc:docMk/>
            <pc:sldMk cId="3573383531" sldId="1007"/>
            <ac:spMk id="12" creationId="{82A86581-C3C0-4C30-8806-CC1E9D46FDD9}"/>
          </ac:spMkLst>
        </pc:spChg>
        <pc:spChg chg="add mod">
          <ac:chgData name="김 연임" userId="e81099c8-7d68-47a6-9fa6-b6656e7b53e6" providerId="ADAL" clId="{BA8C3041-176B-485A-98F8-07A1F9FA2279}" dt="2019-03-24T07:18:42.064" v="830"/>
          <ac:spMkLst>
            <pc:docMk/>
            <pc:sldMk cId="3573383531" sldId="1007"/>
            <ac:spMk id="13" creationId="{33A83526-72F9-4D35-977B-AD6802FE224A}"/>
          </ac:spMkLst>
        </pc:spChg>
        <pc:spChg chg="add">
          <ac:chgData name="김 연임" userId="e81099c8-7d68-47a6-9fa6-b6656e7b53e6" providerId="ADAL" clId="{BA8C3041-176B-485A-98F8-07A1F9FA2279}" dt="2019-03-24T05:32:02.186" v="386"/>
          <ac:spMkLst>
            <pc:docMk/>
            <pc:sldMk cId="3573383531" sldId="1007"/>
            <ac:spMk id="15" creationId="{11DD74B3-B9E8-41C1-AA85-EC64C2205108}"/>
          </ac:spMkLst>
        </pc:spChg>
        <pc:spChg chg="mod">
          <ac:chgData name="김 연임" userId="e81099c8-7d68-47a6-9fa6-b6656e7b53e6" providerId="ADAL" clId="{BA8C3041-176B-485A-98F8-07A1F9FA2279}" dt="2019-03-24T05:36:22.797" v="529" actId="1076"/>
          <ac:spMkLst>
            <pc:docMk/>
            <pc:sldMk cId="3573383531" sldId="1007"/>
            <ac:spMk id="16" creationId="{A3F20544-EFB2-4441-A49B-C92FDE93063F}"/>
          </ac:spMkLst>
        </pc:spChg>
        <pc:graphicFrameChg chg="mod">
          <ac:chgData name="김 연임" userId="e81099c8-7d68-47a6-9fa6-b6656e7b53e6" providerId="ADAL" clId="{BA8C3041-176B-485A-98F8-07A1F9FA2279}" dt="2019-03-24T05:36:22.797" v="529" actId="1076"/>
          <ac:graphicFrameMkLst>
            <pc:docMk/>
            <pc:sldMk cId="3573383531" sldId="1007"/>
            <ac:graphicFrameMk id="2" creationId="{CC8D7819-7232-41EB-82E6-F88EE6F4000A}"/>
          </ac:graphicFrameMkLst>
        </pc:graphicFrameChg>
        <pc:graphicFrameChg chg="mod">
          <ac:chgData name="김 연임" userId="e81099c8-7d68-47a6-9fa6-b6656e7b53e6" providerId="ADAL" clId="{BA8C3041-176B-485A-98F8-07A1F9FA2279}" dt="2019-03-24T05:36:22.797" v="529" actId="1076"/>
          <ac:graphicFrameMkLst>
            <pc:docMk/>
            <pc:sldMk cId="3573383531" sldId="1007"/>
            <ac:graphicFrameMk id="7" creationId="{62E1A262-EEC7-422A-9239-2F0D461D931D}"/>
          </ac:graphicFrameMkLst>
        </pc:graphicFrameChg>
        <pc:graphicFrameChg chg="mod">
          <ac:chgData name="김 연임" userId="e81099c8-7d68-47a6-9fa6-b6656e7b53e6" providerId="ADAL" clId="{BA8C3041-176B-485A-98F8-07A1F9FA2279}" dt="2019-03-24T05:36:22.797" v="529" actId="1076"/>
          <ac:graphicFrameMkLst>
            <pc:docMk/>
            <pc:sldMk cId="3573383531" sldId="1007"/>
            <ac:graphicFrameMk id="11" creationId="{43FCABF8-107D-4E50-A43C-AE79CEA4024C}"/>
          </ac:graphicFrameMkLst>
        </pc:graphicFrameChg>
      </pc:sldChg>
      <pc:sldChg chg="addSp delSp modSp add">
        <pc:chgData name="김 연임" userId="e81099c8-7d68-47a6-9fa6-b6656e7b53e6" providerId="ADAL" clId="{BA8C3041-176B-485A-98F8-07A1F9FA2279}" dt="2019-03-24T07:19:30.226" v="893"/>
        <pc:sldMkLst>
          <pc:docMk/>
          <pc:sldMk cId="2048701236" sldId="1008"/>
        </pc:sldMkLst>
        <pc:spChg chg="mod">
          <ac:chgData name="김 연임" userId="e81099c8-7d68-47a6-9fa6-b6656e7b53e6" providerId="ADAL" clId="{BA8C3041-176B-485A-98F8-07A1F9FA2279}" dt="2019-03-24T05:27:31.577" v="374" actId="1076"/>
          <ac:spMkLst>
            <pc:docMk/>
            <pc:sldMk cId="2048701236" sldId="1008"/>
            <ac:spMk id="3" creationId="{2D4B8FDA-2C13-4700-A937-5E817C0B7522}"/>
          </ac:spMkLst>
        </pc:spChg>
        <pc:spChg chg="mod">
          <ac:chgData name="김 연임" userId="e81099c8-7d68-47a6-9fa6-b6656e7b53e6" providerId="ADAL" clId="{BA8C3041-176B-485A-98F8-07A1F9FA2279}" dt="2019-03-24T05:27:31.577" v="374" actId="1076"/>
          <ac:spMkLst>
            <pc:docMk/>
            <pc:sldMk cId="2048701236" sldId="1008"/>
            <ac:spMk id="5" creationId="{E71DE253-C07E-4F3F-865C-995F9628DA72}"/>
          </ac:spMkLst>
        </pc:spChg>
        <pc:spChg chg="mod">
          <ac:chgData name="김 연임" userId="e81099c8-7d68-47a6-9fa6-b6656e7b53e6" providerId="ADAL" clId="{BA8C3041-176B-485A-98F8-07A1F9FA2279}" dt="2019-03-24T05:27:31.577" v="374" actId="1076"/>
          <ac:spMkLst>
            <pc:docMk/>
            <pc:sldMk cId="2048701236" sldId="1008"/>
            <ac:spMk id="6" creationId="{1EFDC298-7D23-4CC7-85F5-9C399B9FFC07}"/>
          </ac:spMkLst>
        </pc:spChg>
        <pc:spChg chg="del">
          <ac:chgData name="김 연임" userId="e81099c8-7d68-47a6-9fa6-b6656e7b53e6" providerId="ADAL" clId="{BA8C3041-176B-485A-98F8-07A1F9FA2279}" dt="2019-03-24T05:31:57.747" v="383" actId="478"/>
          <ac:spMkLst>
            <pc:docMk/>
            <pc:sldMk cId="2048701236" sldId="1008"/>
            <ac:spMk id="7" creationId="{DBEF2771-BBAF-4955-95FE-22C48FC3BD71}"/>
          </ac:spMkLst>
        </pc:spChg>
        <pc:spChg chg="add del mod">
          <ac:chgData name="김 연임" userId="e81099c8-7d68-47a6-9fa6-b6656e7b53e6" providerId="ADAL" clId="{BA8C3041-176B-485A-98F8-07A1F9FA2279}" dt="2019-03-24T05:28:07.083" v="377"/>
          <ac:spMkLst>
            <pc:docMk/>
            <pc:sldMk cId="2048701236" sldId="1008"/>
            <ac:spMk id="8" creationId="{D86B9344-8BE1-487F-957E-FCE6149A7439}"/>
          </ac:spMkLst>
        </pc:spChg>
        <pc:spChg chg="add del mod">
          <ac:chgData name="김 연임" userId="e81099c8-7d68-47a6-9fa6-b6656e7b53e6" providerId="ADAL" clId="{BA8C3041-176B-485A-98F8-07A1F9FA2279}" dt="2019-03-24T05:28:07.083" v="377"/>
          <ac:spMkLst>
            <pc:docMk/>
            <pc:sldMk cId="2048701236" sldId="1008"/>
            <ac:spMk id="9" creationId="{AF1BC3D1-2C6D-4CB3-B5D5-0AD48DA75842}"/>
          </ac:spMkLst>
        </pc:spChg>
        <pc:spChg chg="add del mod">
          <ac:chgData name="김 연임" userId="e81099c8-7d68-47a6-9fa6-b6656e7b53e6" providerId="ADAL" clId="{BA8C3041-176B-485A-98F8-07A1F9FA2279}" dt="2019-03-24T05:28:07.083" v="377"/>
          <ac:spMkLst>
            <pc:docMk/>
            <pc:sldMk cId="2048701236" sldId="1008"/>
            <ac:spMk id="10" creationId="{4B43911F-C30B-4DBF-9F85-2FEB4E640317}"/>
          </ac:spMkLst>
        </pc:spChg>
        <pc:spChg chg="add mod">
          <ac:chgData name="김 연임" userId="e81099c8-7d68-47a6-9fa6-b6656e7b53e6" providerId="ADAL" clId="{BA8C3041-176B-485A-98F8-07A1F9FA2279}" dt="2019-03-24T05:36:09.132" v="526"/>
          <ac:spMkLst>
            <pc:docMk/>
            <pc:sldMk cId="2048701236" sldId="1008"/>
            <ac:spMk id="11" creationId="{C77E7B20-7B26-40CA-ABEC-AB8606398B96}"/>
          </ac:spMkLst>
        </pc:spChg>
        <pc:spChg chg="add mod">
          <ac:chgData name="김 연임" userId="e81099c8-7d68-47a6-9fa6-b6656e7b53e6" providerId="ADAL" clId="{BA8C3041-176B-485A-98F8-07A1F9FA2279}" dt="2019-03-24T07:19:30.226" v="893"/>
          <ac:spMkLst>
            <pc:docMk/>
            <pc:sldMk cId="2048701236" sldId="1008"/>
            <ac:spMk id="12" creationId="{10A4B640-6EF3-4F5C-96B3-07E7CBFF84D2}"/>
          </ac:spMkLst>
        </pc:spChg>
        <pc:spChg chg="add del mod">
          <ac:chgData name="김 연임" userId="e81099c8-7d68-47a6-9fa6-b6656e7b53e6" providerId="ADAL" clId="{BA8C3041-176B-485A-98F8-07A1F9FA2279}" dt="2019-03-24T05:37:08.586" v="591" actId="478"/>
          <ac:spMkLst>
            <pc:docMk/>
            <pc:sldMk cId="2048701236" sldId="1008"/>
            <ac:spMk id="13" creationId="{C8019D2D-81E6-4070-A452-952D51DFE287}"/>
          </ac:spMkLst>
        </pc:spChg>
        <pc:spChg chg="add mod">
          <ac:chgData name="김 연임" userId="e81099c8-7d68-47a6-9fa6-b6656e7b53e6" providerId="ADAL" clId="{BA8C3041-176B-485A-98F8-07A1F9FA2279}" dt="2019-03-24T07:18:39.808" v="829"/>
          <ac:spMkLst>
            <pc:docMk/>
            <pc:sldMk cId="2048701236" sldId="1008"/>
            <ac:spMk id="14" creationId="{39A123D3-20A8-4E2F-A097-F389AA1BCBCB}"/>
          </ac:spMkLst>
        </pc:spChg>
        <pc:spChg chg="add">
          <ac:chgData name="김 연임" userId="e81099c8-7d68-47a6-9fa6-b6656e7b53e6" providerId="ADAL" clId="{BA8C3041-176B-485A-98F8-07A1F9FA2279}" dt="2019-03-24T05:31:57.967" v="384"/>
          <ac:spMkLst>
            <pc:docMk/>
            <pc:sldMk cId="2048701236" sldId="1008"/>
            <ac:spMk id="15" creationId="{3FCA7705-906D-4AA8-A2A1-D903717FE86C}"/>
          </ac:spMkLst>
        </pc:spChg>
        <pc:graphicFrameChg chg="mod">
          <ac:chgData name="김 연임" userId="e81099c8-7d68-47a6-9fa6-b6656e7b53e6" providerId="ADAL" clId="{BA8C3041-176B-485A-98F8-07A1F9FA2279}" dt="2019-03-24T05:27:31.577" v="374" actId="1076"/>
          <ac:graphicFrameMkLst>
            <pc:docMk/>
            <pc:sldMk cId="2048701236" sldId="1008"/>
            <ac:graphicFrameMk id="2" creationId="{33AE789B-8862-4046-9DAD-BF6459B13406}"/>
          </ac:graphicFrameMkLst>
        </pc:graphicFrameChg>
        <pc:graphicFrameChg chg="mod">
          <ac:chgData name="김 연임" userId="e81099c8-7d68-47a6-9fa6-b6656e7b53e6" providerId="ADAL" clId="{BA8C3041-176B-485A-98F8-07A1F9FA2279}" dt="2019-03-24T05:27:31.577" v="374" actId="1076"/>
          <ac:graphicFrameMkLst>
            <pc:docMk/>
            <pc:sldMk cId="2048701236" sldId="1008"/>
            <ac:graphicFrameMk id="4" creationId="{507980FC-9103-4FC7-B500-5A0F051891B9}"/>
          </ac:graphicFrameMkLst>
        </pc:graphicFrameChg>
      </pc:sldChg>
      <pc:sldChg chg="addSp delSp modSp add">
        <pc:chgData name="김 연임" userId="e81099c8-7d68-47a6-9fa6-b6656e7b53e6" providerId="ADAL" clId="{BA8C3041-176B-485A-98F8-07A1F9FA2279}" dt="2019-03-24T07:19:24.873" v="891"/>
        <pc:sldMkLst>
          <pc:docMk/>
          <pc:sldMk cId="3334939642" sldId="1010"/>
        </pc:sldMkLst>
        <pc:spChg chg="mod">
          <ac:chgData name="김 연임" userId="e81099c8-7d68-47a6-9fa6-b6656e7b53e6" providerId="ADAL" clId="{BA8C3041-176B-485A-98F8-07A1F9FA2279}" dt="2019-03-24T05:27:09.889" v="370" actId="1076"/>
          <ac:spMkLst>
            <pc:docMk/>
            <pc:sldMk cId="3334939642" sldId="1010"/>
            <ac:spMk id="2" creationId="{442560CB-0A07-4D0A-96CF-8737A1042251}"/>
          </ac:spMkLst>
        </pc:spChg>
        <pc:spChg chg="mod">
          <ac:chgData name="김 연임" userId="e81099c8-7d68-47a6-9fa6-b6656e7b53e6" providerId="ADAL" clId="{BA8C3041-176B-485A-98F8-07A1F9FA2279}" dt="2019-03-24T05:27:09.889" v="370" actId="1076"/>
          <ac:spMkLst>
            <pc:docMk/>
            <pc:sldMk cId="3334939642" sldId="1010"/>
            <ac:spMk id="4" creationId="{30D51855-DA43-4E44-97ED-6833BA9286D3}"/>
          </ac:spMkLst>
        </pc:spChg>
        <pc:spChg chg="add del mod">
          <ac:chgData name="김 연임" userId="e81099c8-7d68-47a6-9fa6-b6656e7b53e6" providerId="ADAL" clId="{BA8C3041-176B-485A-98F8-07A1F9FA2279}" dt="2019-03-24T05:26:47.702" v="367"/>
          <ac:spMkLst>
            <pc:docMk/>
            <pc:sldMk cId="3334939642" sldId="1010"/>
            <ac:spMk id="5" creationId="{630D797A-F4CC-4B8F-8CE1-312EC6E629B6}"/>
          </ac:spMkLst>
        </pc:spChg>
        <pc:spChg chg="add del mod">
          <ac:chgData name="김 연임" userId="e81099c8-7d68-47a6-9fa6-b6656e7b53e6" providerId="ADAL" clId="{BA8C3041-176B-485A-98F8-07A1F9FA2279}" dt="2019-03-24T05:26:47.702" v="367"/>
          <ac:spMkLst>
            <pc:docMk/>
            <pc:sldMk cId="3334939642" sldId="1010"/>
            <ac:spMk id="6" creationId="{4C60598C-A156-4218-9C2A-2A24207C2A14}"/>
          </ac:spMkLst>
        </pc:spChg>
        <pc:spChg chg="add del mod">
          <ac:chgData name="김 연임" userId="e81099c8-7d68-47a6-9fa6-b6656e7b53e6" providerId="ADAL" clId="{BA8C3041-176B-485A-98F8-07A1F9FA2279}" dt="2019-03-24T05:26:47.702" v="367"/>
          <ac:spMkLst>
            <pc:docMk/>
            <pc:sldMk cId="3334939642" sldId="1010"/>
            <ac:spMk id="7" creationId="{3E16F5FF-760A-4DE1-B104-645855AA87BF}"/>
          </ac:spMkLst>
        </pc:spChg>
        <pc:spChg chg="mod">
          <ac:chgData name="김 연임" userId="e81099c8-7d68-47a6-9fa6-b6656e7b53e6" providerId="ADAL" clId="{BA8C3041-176B-485A-98F8-07A1F9FA2279}" dt="2019-03-24T05:27:09.889" v="370" actId="1076"/>
          <ac:spMkLst>
            <pc:docMk/>
            <pc:sldMk cId="3334939642" sldId="1010"/>
            <ac:spMk id="8" creationId="{218F0F40-9AC9-4EE2-9CC0-203B4C6EBF5F}"/>
          </ac:spMkLst>
        </pc:spChg>
        <pc:spChg chg="mod">
          <ac:chgData name="김 연임" userId="e81099c8-7d68-47a6-9fa6-b6656e7b53e6" providerId="ADAL" clId="{BA8C3041-176B-485A-98F8-07A1F9FA2279}" dt="2019-03-24T05:27:09.889" v="370" actId="1076"/>
          <ac:spMkLst>
            <pc:docMk/>
            <pc:sldMk cId="3334939642" sldId="1010"/>
            <ac:spMk id="10" creationId="{E9903D50-CFBA-4BDD-9A8B-2EF0926C7067}"/>
          </ac:spMkLst>
        </pc:spChg>
        <pc:spChg chg="del ord">
          <ac:chgData name="김 연임" userId="e81099c8-7d68-47a6-9fa6-b6656e7b53e6" providerId="ADAL" clId="{BA8C3041-176B-485A-98F8-07A1F9FA2279}" dt="2019-03-24T05:31:47.598" v="379"/>
          <ac:spMkLst>
            <pc:docMk/>
            <pc:sldMk cId="3334939642" sldId="1010"/>
            <ac:spMk id="11" creationId="{DA648AC5-83AF-45A4-8290-E341AB77B711}"/>
          </ac:spMkLst>
        </pc:spChg>
        <pc:spChg chg="add del mod">
          <ac:chgData name="김 연임" userId="e81099c8-7d68-47a6-9fa6-b6656e7b53e6" providerId="ADAL" clId="{BA8C3041-176B-485A-98F8-07A1F9FA2279}" dt="2019-03-24T05:26:35.805" v="365" actId="478"/>
          <ac:spMkLst>
            <pc:docMk/>
            <pc:sldMk cId="3334939642" sldId="1010"/>
            <ac:spMk id="12" creationId="{DEDBDFD9-FC0D-427A-A2B5-A587C57539B4}"/>
          </ac:spMkLst>
        </pc:spChg>
        <pc:spChg chg="add del mod">
          <ac:chgData name="김 연임" userId="e81099c8-7d68-47a6-9fa6-b6656e7b53e6" providerId="ADAL" clId="{BA8C3041-176B-485A-98F8-07A1F9FA2279}" dt="2019-03-24T05:26:47.702" v="367"/>
          <ac:spMkLst>
            <pc:docMk/>
            <pc:sldMk cId="3334939642" sldId="1010"/>
            <ac:spMk id="13" creationId="{317AAF5E-7287-447A-8E93-B32FD0A7D850}"/>
          </ac:spMkLst>
        </pc:spChg>
        <pc:spChg chg="add mod">
          <ac:chgData name="김 연임" userId="e81099c8-7d68-47a6-9fa6-b6656e7b53e6" providerId="ADAL" clId="{BA8C3041-176B-485A-98F8-07A1F9FA2279}" dt="2019-03-24T05:35:25.930" v="477" actId="20577"/>
          <ac:spMkLst>
            <pc:docMk/>
            <pc:sldMk cId="3334939642" sldId="1010"/>
            <ac:spMk id="14" creationId="{262AFE88-98CF-413A-AF60-2809393DEE07}"/>
          </ac:spMkLst>
        </pc:spChg>
        <pc:spChg chg="add mod">
          <ac:chgData name="김 연임" userId="e81099c8-7d68-47a6-9fa6-b6656e7b53e6" providerId="ADAL" clId="{BA8C3041-176B-485A-98F8-07A1F9FA2279}" dt="2019-03-24T07:19:24.873" v="891"/>
          <ac:spMkLst>
            <pc:docMk/>
            <pc:sldMk cId="3334939642" sldId="1010"/>
            <ac:spMk id="15" creationId="{9DDDFC7D-3C2C-46E4-88CB-C22EBAD0F514}"/>
          </ac:spMkLst>
        </pc:spChg>
        <pc:spChg chg="add del mod">
          <ac:chgData name="김 연임" userId="e81099c8-7d68-47a6-9fa6-b6656e7b53e6" providerId="ADAL" clId="{BA8C3041-176B-485A-98F8-07A1F9FA2279}" dt="2019-03-24T05:26:51.126" v="368" actId="478"/>
          <ac:spMkLst>
            <pc:docMk/>
            <pc:sldMk cId="3334939642" sldId="1010"/>
            <ac:spMk id="16" creationId="{C768F7BD-BA4D-4308-9AE4-A82CFB4FF624}"/>
          </ac:spMkLst>
        </pc:spChg>
        <pc:spChg chg="add mod">
          <ac:chgData name="김 연임" userId="e81099c8-7d68-47a6-9fa6-b6656e7b53e6" providerId="ADAL" clId="{BA8C3041-176B-485A-98F8-07A1F9FA2279}" dt="2019-03-24T07:18:26.384" v="827"/>
          <ac:spMkLst>
            <pc:docMk/>
            <pc:sldMk cId="3334939642" sldId="1010"/>
            <ac:spMk id="17" creationId="{AA638F45-22B7-43D5-B5CE-50F5767737AA}"/>
          </ac:spMkLst>
        </pc:spChg>
        <pc:spChg chg="add">
          <ac:chgData name="김 연임" userId="e81099c8-7d68-47a6-9fa6-b6656e7b53e6" providerId="ADAL" clId="{BA8C3041-176B-485A-98F8-07A1F9FA2279}" dt="2019-03-24T05:31:48.161" v="380"/>
          <ac:spMkLst>
            <pc:docMk/>
            <pc:sldMk cId="3334939642" sldId="1010"/>
            <ac:spMk id="18" creationId="{F4B10B5F-6DC2-4D1D-8686-2431BD340BAF}"/>
          </ac:spMkLst>
        </pc:spChg>
        <pc:graphicFrameChg chg="mod">
          <ac:chgData name="김 연임" userId="e81099c8-7d68-47a6-9fa6-b6656e7b53e6" providerId="ADAL" clId="{BA8C3041-176B-485A-98F8-07A1F9FA2279}" dt="2019-03-24T05:27:09.889" v="370" actId="1076"/>
          <ac:graphicFrameMkLst>
            <pc:docMk/>
            <pc:sldMk cId="3334939642" sldId="1010"/>
            <ac:graphicFrameMk id="3" creationId="{CEE2F295-24C4-413F-889C-396437B2BBD8}"/>
          </ac:graphicFrameMkLst>
        </pc:graphicFrameChg>
        <pc:graphicFrameChg chg="mod">
          <ac:chgData name="김 연임" userId="e81099c8-7d68-47a6-9fa6-b6656e7b53e6" providerId="ADAL" clId="{BA8C3041-176B-485A-98F8-07A1F9FA2279}" dt="2019-03-24T05:27:09.889" v="370" actId="1076"/>
          <ac:graphicFrameMkLst>
            <pc:docMk/>
            <pc:sldMk cId="3334939642" sldId="1010"/>
            <ac:graphicFrameMk id="9" creationId="{8FFA1BE3-8E99-44E5-9C52-0EF3E8889716}"/>
          </ac:graphicFrameMkLst>
        </pc:graphicFrameChg>
      </pc:sldChg>
      <pc:sldChg chg="addSp delSp modSp add">
        <pc:chgData name="김 연임" userId="e81099c8-7d68-47a6-9fa6-b6656e7b53e6" providerId="ADAL" clId="{BA8C3041-176B-485A-98F8-07A1F9FA2279}" dt="2019-03-31T07:53:57.977" v="13564" actId="14100"/>
        <pc:sldMkLst>
          <pc:docMk/>
          <pc:sldMk cId="321827035" sldId="1011"/>
        </pc:sldMkLst>
        <pc:spChg chg="mod">
          <ac:chgData name="김 연임" userId="e81099c8-7d68-47a6-9fa6-b6656e7b53e6" providerId="ADAL" clId="{BA8C3041-176B-485A-98F8-07A1F9FA2279}" dt="2019-03-24T08:27:46.325" v="1042"/>
          <ac:spMkLst>
            <pc:docMk/>
            <pc:sldMk cId="321827035" sldId="1011"/>
            <ac:spMk id="3" creationId="{88175E2A-1304-9D42-8F30-F67F605D2B21}"/>
          </ac:spMkLst>
        </pc:spChg>
        <pc:spChg chg="mod">
          <ac:chgData name="김 연임" userId="e81099c8-7d68-47a6-9fa6-b6656e7b53e6" providerId="ADAL" clId="{BA8C3041-176B-485A-98F8-07A1F9FA2279}" dt="2019-03-24T08:44:36.053" v="1281" actId="14"/>
          <ac:spMkLst>
            <pc:docMk/>
            <pc:sldMk cId="321827035" sldId="1011"/>
            <ac:spMk id="5" creationId="{C2F56472-7B93-6D45-AB1D-345BC5A170A7}"/>
          </ac:spMkLst>
        </pc:spChg>
        <pc:spChg chg="del">
          <ac:chgData name="김 연임" userId="e81099c8-7d68-47a6-9fa6-b6656e7b53e6" providerId="ADAL" clId="{BA8C3041-176B-485A-98F8-07A1F9FA2279}" dt="2019-03-24T08:23:59.241" v="965" actId="478"/>
          <ac:spMkLst>
            <pc:docMk/>
            <pc:sldMk cId="321827035" sldId="1011"/>
            <ac:spMk id="8" creationId="{AA7A1BCF-A4B1-204F-AFEB-7F9F666C9396}"/>
          </ac:spMkLst>
        </pc:spChg>
        <pc:spChg chg="del">
          <ac:chgData name="김 연임" userId="e81099c8-7d68-47a6-9fa6-b6656e7b53e6" providerId="ADAL" clId="{BA8C3041-176B-485A-98F8-07A1F9FA2279}" dt="2019-03-24T08:23:53.014" v="964" actId="478"/>
          <ac:spMkLst>
            <pc:docMk/>
            <pc:sldMk cId="321827035" sldId="1011"/>
            <ac:spMk id="10" creationId="{DFAE8D8F-5ED2-E445-A41B-DE6405208A81}"/>
          </ac:spMkLst>
        </pc:spChg>
        <pc:spChg chg="del">
          <ac:chgData name="김 연임" userId="e81099c8-7d68-47a6-9fa6-b6656e7b53e6" providerId="ADAL" clId="{BA8C3041-176B-485A-98F8-07A1F9FA2279}" dt="2019-03-24T08:23:59.241" v="965" actId="478"/>
          <ac:spMkLst>
            <pc:docMk/>
            <pc:sldMk cId="321827035" sldId="1011"/>
            <ac:spMk id="57" creationId="{8530C58D-4A4E-EB4C-A771-F4810E35A0A3}"/>
          </ac:spMkLst>
        </pc:spChg>
        <pc:spChg chg="del">
          <ac:chgData name="김 연임" userId="e81099c8-7d68-47a6-9fa6-b6656e7b53e6" providerId="ADAL" clId="{BA8C3041-176B-485A-98F8-07A1F9FA2279}" dt="2019-03-24T08:23:59.241" v="965" actId="478"/>
          <ac:spMkLst>
            <pc:docMk/>
            <pc:sldMk cId="321827035" sldId="1011"/>
            <ac:spMk id="62" creationId="{89DC5797-15F8-7548-B48C-5B01B7D15817}"/>
          </ac:spMkLst>
        </pc:spChg>
        <pc:spChg chg="del">
          <ac:chgData name="김 연임" userId="e81099c8-7d68-47a6-9fa6-b6656e7b53e6" providerId="ADAL" clId="{BA8C3041-176B-485A-98F8-07A1F9FA2279}" dt="2019-03-24T08:23:59.241" v="965" actId="478"/>
          <ac:spMkLst>
            <pc:docMk/>
            <pc:sldMk cId="321827035" sldId="1011"/>
            <ac:spMk id="63" creationId="{DC864EDB-199F-0F41-AE29-DD5782385EA0}"/>
          </ac:spMkLst>
        </pc:spChg>
        <pc:spChg chg="del">
          <ac:chgData name="김 연임" userId="e81099c8-7d68-47a6-9fa6-b6656e7b53e6" providerId="ADAL" clId="{BA8C3041-176B-485A-98F8-07A1F9FA2279}" dt="2019-03-24T08:23:59.241" v="965" actId="478"/>
          <ac:spMkLst>
            <pc:docMk/>
            <pc:sldMk cId="321827035" sldId="1011"/>
            <ac:spMk id="72" creationId="{E7CE8F1F-D442-8C43-AC22-55581FE3AEA8}"/>
          </ac:spMkLst>
        </pc:spChg>
        <pc:spChg chg="del">
          <ac:chgData name="김 연임" userId="e81099c8-7d68-47a6-9fa6-b6656e7b53e6" providerId="ADAL" clId="{BA8C3041-176B-485A-98F8-07A1F9FA2279}" dt="2019-03-24T08:24:25.281" v="977" actId="478"/>
          <ac:spMkLst>
            <pc:docMk/>
            <pc:sldMk cId="321827035" sldId="1011"/>
            <ac:spMk id="81" creationId="{6D5F48C0-1823-A441-98EF-DB15C422F53F}"/>
          </ac:spMkLst>
        </pc:spChg>
        <pc:spChg chg="del">
          <ac:chgData name="김 연임" userId="e81099c8-7d68-47a6-9fa6-b6656e7b53e6" providerId="ADAL" clId="{BA8C3041-176B-485A-98F8-07A1F9FA2279}" dt="2019-03-24T08:23:53.014" v="964" actId="478"/>
          <ac:spMkLst>
            <pc:docMk/>
            <pc:sldMk cId="321827035" sldId="1011"/>
            <ac:spMk id="87" creationId="{2E3BE9ED-6AB2-FC4D-BAFC-8F609196C5E0}"/>
          </ac:spMkLst>
        </pc:spChg>
        <pc:spChg chg="del">
          <ac:chgData name="김 연임" userId="e81099c8-7d68-47a6-9fa6-b6656e7b53e6" providerId="ADAL" clId="{BA8C3041-176B-485A-98F8-07A1F9FA2279}" dt="2019-03-24T08:23:59.241" v="965" actId="478"/>
          <ac:spMkLst>
            <pc:docMk/>
            <pc:sldMk cId="321827035" sldId="1011"/>
            <ac:spMk id="88" creationId="{EA115E8C-6DF4-0444-9D27-F858A180660B}"/>
          </ac:spMkLst>
        </pc:spChg>
        <pc:spChg chg="add">
          <ac:chgData name="김 연임" userId="e81099c8-7d68-47a6-9fa6-b6656e7b53e6" providerId="ADAL" clId="{BA8C3041-176B-485A-98F8-07A1F9FA2279}" dt="2019-03-31T06:14:00.837" v="13535"/>
          <ac:spMkLst>
            <pc:docMk/>
            <pc:sldMk cId="321827035" sldId="1011"/>
            <ac:spMk id="99" creationId="{971EC67A-391F-4F19-AAEB-D00E1731DACE}"/>
          </ac:spMkLst>
        </pc:spChg>
        <pc:spChg chg="del">
          <ac:chgData name="김 연임" userId="e81099c8-7d68-47a6-9fa6-b6656e7b53e6" providerId="ADAL" clId="{BA8C3041-176B-485A-98F8-07A1F9FA2279}" dt="2019-03-24T08:24:06.021" v="969" actId="478"/>
          <ac:spMkLst>
            <pc:docMk/>
            <pc:sldMk cId="321827035" sldId="1011"/>
            <ac:spMk id="99" creationId="{F523C9E0-E13F-9D42-85C7-D8758F731911}"/>
          </ac:spMkLst>
        </pc:spChg>
        <pc:spChg chg="mod">
          <ac:chgData name="김 연임" userId="e81099c8-7d68-47a6-9fa6-b6656e7b53e6" providerId="ADAL" clId="{BA8C3041-176B-485A-98F8-07A1F9FA2279}" dt="2019-03-24T08:24:23.153" v="976" actId="20577"/>
          <ac:spMkLst>
            <pc:docMk/>
            <pc:sldMk cId="321827035" sldId="1011"/>
            <ac:spMk id="101" creationId="{715530D0-8B1E-A64A-84D5-28578E82FBBD}"/>
          </ac:spMkLst>
        </pc:spChg>
        <pc:spChg chg="del">
          <ac:chgData name="김 연임" userId="e81099c8-7d68-47a6-9fa6-b6656e7b53e6" providerId="ADAL" clId="{BA8C3041-176B-485A-98F8-07A1F9FA2279}" dt="2019-03-24T08:24:08.554" v="971" actId="478"/>
          <ac:spMkLst>
            <pc:docMk/>
            <pc:sldMk cId="321827035" sldId="1011"/>
            <ac:spMk id="116" creationId="{119CA511-B2FC-D245-B50D-0EAD566C4C44}"/>
          </ac:spMkLst>
        </pc:spChg>
        <pc:spChg chg="del">
          <ac:chgData name="김 연임" userId="e81099c8-7d68-47a6-9fa6-b6656e7b53e6" providerId="ADAL" clId="{BA8C3041-176B-485A-98F8-07A1F9FA2279}" dt="2019-03-24T08:24:07.669" v="970" actId="478"/>
          <ac:spMkLst>
            <pc:docMk/>
            <pc:sldMk cId="321827035" sldId="1011"/>
            <ac:spMk id="118" creationId="{55AD3E8E-DCEB-964A-9587-B2515E8D0C33}"/>
          </ac:spMkLst>
        </pc:spChg>
        <pc:spChg chg="del">
          <ac:chgData name="김 연임" userId="e81099c8-7d68-47a6-9fa6-b6656e7b53e6" providerId="ADAL" clId="{BA8C3041-176B-485A-98F8-07A1F9FA2279}" dt="2019-03-24T08:24:01.210" v="966" actId="478"/>
          <ac:spMkLst>
            <pc:docMk/>
            <pc:sldMk cId="321827035" sldId="1011"/>
            <ac:spMk id="121" creationId="{40F79C6C-C80A-431B-BFD7-513C407A999E}"/>
          </ac:spMkLst>
        </pc:spChg>
        <pc:spChg chg="del">
          <ac:chgData name="김 연임" userId="e81099c8-7d68-47a6-9fa6-b6656e7b53e6" providerId="ADAL" clId="{BA8C3041-176B-485A-98F8-07A1F9FA2279}" dt="2019-03-24T08:24:04.531" v="968" actId="478"/>
          <ac:spMkLst>
            <pc:docMk/>
            <pc:sldMk cId="321827035" sldId="1011"/>
            <ac:spMk id="123" creationId="{DAB6222C-F1FC-40E8-8A0C-F4635CF438C0}"/>
          </ac:spMkLst>
        </pc:spChg>
        <pc:spChg chg="add mod ord">
          <ac:chgData name="김 연임" userId="e81099c8-7d68-47a6-9fa6-b6656e7b53e6" providerId="ADAL" clId="{BA8C3041-176B-485A-98F8-07A1F9FA2279}" dt="2019-03-31T07:53:57.977" v="13564" actId="14100"/>
          <ac:spMkLst>
            <pc:docMk/>
            <pc:sldMk cId="321827035" sldId="1011"/>
            <ac:spMk id="124" creationId="{E52F22F8-44D2-4397-9987-EF5A4C584EE1}"/>
          </ac:spMkLst>
        </pc:spChg>
        <pc:spChg chg="add mod">
          <ac:chgData name="김 연임" userId="e81099c8-7d68-47a6-9fa6-b6656e7b53e6" providerId="ADAL" clId="{BA8C3041-176B-485A-98F8-07A1F9FA2279}" dt="2019-03-24T08:28:01.231" v="1044" actId="1076"/>
          <ac:spMkLst>
            <pc:docMk/>
            <pc:sldMk cId="321827035" sldId="1011"/>
            <ac:spMk id="125" creationId="{19AE05B2-F788-4EDC-B2E8-05538AAD500C}"/>
          </ac:spMkLst>
        </pc:spChg>
        <pc:spChg chg="del">
          <ac:chgData name="김 연임" userId="e81099c8-7d68-47a6-9fa6-b6656e7b53e6" providerId="ADAL" clId="{BA8C3041-176B-485A-98F8-07A1F9FA2279}" dt="2019-03-24T08:23:53.014" v="964" actId="478"/>
          <ac:spMkLst>
            <pc:docMk/>
            <pc:sldMk cId="321827035" sldId="1011"/>
            <ac:spMk id="126" creationId="{C91402ED-EB25-7540-AA9E-DE643509BECA}"/>
          </ac:spMkLst>
        </pc:spChg>
        <pc:spChg chg="del">
          <ac:chgData name="김 연임" userId="e81099c8-7d68-47a6-9fa6-b6656e7b53e6" providerId="ADAL" clId="{BA8C3041-176B-485A-98F8-07A1F9FA2279}" dt="2019-03-24T08:23:53.014" v="964" actId="478"/>
          <ac:spMkLst>
            <pc:docMk/>
            <pc:sldMk cId="321827035" sldId="1011"/>
            <ac:spMk id="127" creationId="{56E518EF-F13F-174A-8AAF-613E4B5B7774}"/>
          </ac:spMkLst>
        </pc:spChg>
        <pc:spChg chg="del">
          <ac:chgData name="김 연임" userId="e81099c8-7d68-47a6-9fa6-b6656e7b53e6" providerId="ADAL" clId="{BA8C3041-176B-485A-98F8-07A1F9FA2279}" dt="2019-03-24T08:23:53.014" v="964" actId="478"/>
          <ac:spMkLst>
            <pc:docMk/>
            <pc:sldMk cId="321827035" sldId="1011"/>
            <ac:spMk id="128" creationId="{0A92C9C8-5754-6946-9A19-A87F9D25254F}"/>
          </ac:spMkLst>
        </pc:spChg>
        <pc:spChg chg="mod topLvl">
          <ac:chgData name="김 연임" userId="e81099c8-7d68-47a6-9fa6-b6656e7b53e6" providerId="ADAL" clId="{BA8C3041-176B-485A-98F8-07A1F9FA2279}" dt="2019-03-24T08:33:29.107" v="1069" actId="164"/>
          <ac:spMkLst>
            <pc:docMk/>
            <pc:sldMk cId="321827035" sldId="1011"/>
            <ac:spMk id="130" creationId="{D537794A-95DA-455E-8093-8C5C70399B4C}"/>
          </ac:spMkLst>
        </pc:spChg>
        <pc:spChg chg="del">
          <ac:chgData name="김 연임" userId="e81099c8-7d68-47a6-9fa6-b6656e7b53e6" providerId="ADAL" clId="{BA8C3041-176B-485A-98F8-07A1F9FA2279}" dt="2019-03-24T08:23:53.014" v="964" actId="478"/>
          <ac:spMkLst>
            <pc:docMk/>
            <pc:sldMk cId="321827035" sldId="1011"/>
            <ac:spMk id="132" creationId="{27AED22E-8769-B049-9B95-F6AD8B078AD0}"/>
          </ac:spMkLst>
        </pc:spChg>
        <pc:spChg chg="del">
          <ac:chgData name="김 연임" userId="e81099c8-7d68-47a6-9fa6-b6656e7b53e6" providerId="ADAL" clId="{BA8C3041-176B-485A-98F8-07A1F9FA2279}" dt="2019-03-24T08:24:03.116" v="967" actId="478"/>
          <ac:spMkLst>
            <pc:docMk/>
            <pc:sldMk cId="321827035" sldId="1011"/>
            <ac:spMk id="133" creationId="{FEC06F46-BEB1-4DE7-876E-7B33A119680D}"/>
          </ac:spMkLst>
        </pc:spChg>
        <pc:spChg chg="mod topLvl">
          <ac:chgData name="김 연임" userId="e81099c8-7d68-47a6-9fa6-b6656e7b53e6" providerId="ADAL" clId="{BA8C3041-176B-485A-98F8-07A1F9FA2279}" dt="2019-03-24T08:33:29.107" v="1069" actId="164"/>
          <ac:spMkLst>
            <pc:docMk/>
            <pc:sldMk cId="321827035" sldId="1011"/>
            <ac:spMk id="134" creationId="{10F067DA-C92F-4A65-BE35-20BF90162C3B}"/>
          </ac:spMkLst>
        </pc:spChg>
        <pc:spChg chg="add mod">
          <ac:chgData name="김 연임" userId="e81099c8-7d68-47a6-9fa6-b6656e7b53e6" providerId="ADAL" clId="{BA8C3041-176B-485A-98F8-07A1F9FA2279}" dt="2019-03-24T08:28:01.231" v="1044" actId="1076"/>
          <ac:spMkLst>
            <pc:docMk/>
            <pc:sldMk cId="321827035" sldId="1011"/>
            <ac:spMk id="137" creationId="{AC3428A2-BA53-44A4-AE34-8E7F3722B810}"/>
          </ac:spMkLst>
        </pc:spChg>
        <pc:spChg chg="mod">
          <ac:chgData name="김 연임" userId="e81099c8-7d68-47a6-9fa6-b6656e7b53e6" providerId="ADAL" clId="{BA8C3041-176B-485A-98F8-07A1F9FA2279}" dt="2019-03-24T08:28:17.450" v="1050" actId="14100"/>
          <ac:spMkLst>
            <pc:docMk/>
            <pc:sldMk cId="321827035" sldId="1011"/>
            <ac:spMk id="140" creationId="{BBB7279A-68BA-4D62-A140-4D758F43A7B9}"/>
          </ac:spMkLst>
        </pc:spChg>
        <pc:spChg chg="mod topLvl">
          <ac:chgData name="김 연임" userId="e81099c8-7d68-47a6-9fa6-b6656e7b53e6" providerId="ADAL" clId="{BA8C3041-176B-485A-98F8-07A1F9FA2279}" dt="2019-03-24T08:40:20.721" v="1229" actId="164"/>
          <ac:spMkLst>
            <pc:docMk/>
            <pc:sldMk cId="321827035" sldId="1011"/>
            <ac:spMk id="152" creationId="{440C084D-B4AE-4BF8-B3BB-5778FB827F72}"/>
          </ac:spMkLst>
        </pc:spChg>
        <pc:spChg chg="mod topLvl">
          <ac:chgData name="김 연임" userId="e81099c8-7d68-47a6-9fa6-b6656e7b53e6" providerId="ADAL" clId="{BA8C3041-176B-485A-98F8-07A1F9FA2279}" dt="2019-03-24T08:40:20.721" v="1229" actId="164"/>
          <ac:spMkLst>
            <pc:docMk/>
            <pc:sldMk cId="321827035" sldId="1011"/>
            <ac:spMk id="153" creationId="{BA4B82C8-BCB9-4B32-912A-62F089469483}"/>
          </ac:spMkLst>
        </pc:spChg>
        <pc:spChg chg="mod ord topLvl">
          <ac:chgData name="김 연임" userId="e81099c8-7d68-47a6-9fa6-b6656e7b53e6" providerId="ADAL" clId="{BA8C3041-176B-485A-98F8-07A1F9FA2279}" dt="2019-03-31T07:53:05.102" v="13546" actId="1076"/>
          <ac:spMkLst>
            <pc:docMk/>
            <pc:sldMk cId="321827035" sldId="1011"/>
            <ac:spMk id="154" creationId="{99AB6B1D-4EC0-476B-83F4-753ACA29B8EB}"/>
          </ac:spMkLst>
        </pc:spChg>
        <pc:spChg chg="add mod">
          <ac:chgData name="김 연임" userId="e81099c8-7d68-47a6-9fa6-b6656e7b53e6" providerId="ADAL" clId="{BA8C3041-176B-485A-98F8-07A1F9FA2279}" dt="2019-03-24T08:33:29.107" v="1069" actId="164"/>
          <ac:spMkLst>
            <pc:docMk/>
            <pc:sldMk cId="321827035" sldId="1011"/>
            <ac:spMk id="155" creationId="{85763BDF-06B8-4E56-93E7-93BAF613CE64}"/>
          </ac:spMkLst>
        </pc:spChg>
        <pc:spChg chg="add mod">
          <ac:chgData name="김 연임" userId="e81099c8-7d68-47a6-9fa6-b6656e7b53e6" providerId="ADAL" clId="{BA8C3041-176B-485A-98F8-07A1F9FA2279}" dt="2019-03-24T08:33:29.107" v="1069" actId="164"/>
          <ac:spMkLst>
            <pc:docMk/>
            <pc:sldMk cId="321827035" sldId="1011"/>
            <ac:spMk id="156" creationId="{01088D6F-029F-44F0-8910-16AA4B967475}"/>
          </ac:spMkLst>
        </pc:spChg>
        <pc:spChg chg="add mod">
          <ac:chgData name="김 연임" userId="e81099c8-7d68-47a6-9fa6-b6656e7b53e6" providerId="ADAL" clId="{BA8C3041-176B-485A-98F8-07A1F9FA2279}" dt="2019-03-24T08:33:29.107" v="1069" actId="164"/>
          <ac:spMkLst>
            <pc:docMk/>
            <pc:sldMk cId="321827035" sldId="1011"/>
            <ac:spMk id="157" creationId="{45C485F6-1C2A-4080-8818-F149A22B266C}"/>
          </ac:spMkLst>
        </pc:spChg>
        <pc:spChg chg="add mod">
          <ac:chgData name="김 연임" userId="e81099c8-7d68-47a6-9fa6-b6656e7b53e6" providerId="ADAL" clId="{BA8C3041-176B-485A-98F8-07A1F9FA2279}" dt="2019-03-24T08:33:29.107" v="1069" actId="164"/>
          <ac:spMkLst>
            <pc:docMk/>
            <pc:sldMk cId="321827035" sldId="1011"/>
            <ac:spMk id="158" creationId="{CADFDB2B-7D9B-4C55-9513-DEED9389B08F}"/>
          </ac:spMkLst>
        </pc:spChg>
        <pc:spChg chg="add del mod">
          <ac:chgData name="김 연임" userId="e81099c8-7d68-47a6-9fa6-b6656e7b53e6" providerId="ADAL" clId="{BA8C3041-176B-485A-98F8-07A1F9FA2279}" dt="2019-03-24T08:45:35.921" v="1294" actId="478"/>
          <ac:spMkLst>
            <pc:docMk/>
            <pc:sldMk cId="321827035" sldId="1011"/>
            <ac:spMk id="159" creationId="{0D2233A3-B341-45CB-AEA1-830F6223FC69}"/>
          </ac:spMkLst>
        </pc:spChg>
        <pc:spChg chg="add del mod">
          <ac:chgData name="김 연임" userId="e81099c8-7d68-47a6-9fa6-b6656e7b53e6" providerId="ADAL" clId="{BA8C3041-176B-485A-98F8-07A1F9FA2279}" dt="2019-03-24T08:45:40.632" v="1295" actId="478"/>
          <ac:spMkLst>
            <pc:docMk/>
            <pc:sldMk cId="321827035" sldId="1011"/>
            <ac:spMk id="160" creationId="{8D74805D-9CA8-4529-8A31-5916DE2B5473}"/>
          </ac:spMkLst>
        </pc:spChg>
        <pc:spChg chg="add del">
          <ac:chgData name="김 연임" userId="e81099c8-7d68-47a6-9fa6-b6656e7b53e6" providerId="ADAL" clId="{BA8C3041-176B-485A-98F8-07A1F9FA2279}" dt="2019-03-24T08:33:21.776" v="1066"/>
          <ac:spMkLst>
            <pc:docMk/>
            <pc:sldMk cId="321827035" sldId="1011"/>
            <ac:spMk id="161" creationId="{4558A33D-C352-490F-A846-1994FFBE3E00}"/>
          </ac:spMkLst>
        </pc:spChg>
        <pc:spChg chg="add mod">
          <ac:chgData name="김 연임" userId="e81099c8-7d68-47a6-9fa6-b6656e7b53e6" providerId="ADAL" clId="{BA8C3041-176B-485A-98F8-07A1F9FA2279}" dt="2019-03-24T08:33:29.107" v="1069" actId="164"/>
          <ac:spMkLst>
            <pc:docMk/>
            <pc:sldMk cId="321827035" sldId="1011"/>
            <ac:spMk id="162" creationId="{550118F0-3F30-4793-9741-2BE2FAEC9B34}"/>
          </ac:spMkLst>
        </pc:spChg>
        <pc:spChg chg="add del mod">
          <ac:chgData name="김 연임" userId="e81099c8-7d68-47a6-9fa6-b6656e7b53e6" providerId="ADAL" clId="{BA8C3041-176B-485A-98F8-07A1F9FA2279}" dt="2019-03-24T08:45:33.363" v="1293" actId="478"/>
          <ac:spMkLst>
            <pc:docMk/>
            <pc:sldMk cId="321827035" sldId="1011"/>
            <ac:spMk id="163" creationId="{8138DF8F-6465-4BD5-9772-B7522D04788E}"/>
          </ac:spMkLst>
        </pc:spChg>
        <pc:spChg chg="add mod topLvl">
          <ac:chgData name="김 연임" userId="e81099c8-7d68-47a6-9fa6-b6656e7b53e6" providerId="ADAL" clId="{BA8C3041-176B-485A-98F8-07A1F9FA2279}" dt="2019-03-24T08:40:20.721" v="1229" actId="164"/>
          <ac:spMkLst>
            <pc:docMk/>
            <pc:sldMk cId="321827035" sldId="1011"/>
            <ac:spMk id="165" creationId="{4144284F-EB25-4695-BB3B-DB386728A345}"/>
          </ac:spMkLst>
        </pc:spChg>
        <pc:spChg chg="add mod">
          <ac:chgData name="김 연임" userId="e81099c8-7d68-47a6-9fa6-b6656e7b53e6" providerId="ADAL" clId="{BA8C3041-176B-485A-98F8-07A1F9FA2279}" dt="2019-03-24T08:40:20.721" v="1229" actId="164"/>
          <ac:spMkLst>
            <pc:docMk/>
            <pc:sldMk cId="321827035" sldId="1011"/>
            <ac:spMk id="166" creationId="{D263CB33-99F7-4B06-A8A3-C2D7AFA71E87}"/>
          </ac:spMkLst>
        </pc:spChg>
        <pc:spChg chg="add mod">
          <ac:chgData name="김 연임" userId="e81099c8-7d68-47a6-9fa6-b6656e7b53e6" providerId="ADAL" clId="{BA8C3041-176B-485A-98F8-07A1F9FA2279}" dt="2019-03-31T07:47:22.962" v="13537" actId="1036"/>
          <ac:spMkLst>
            <pc:docMk/>
            <pc:sldMk cId="321827035" sldId="1011"/>
            <ac:spMk id="167" creationId="{B3A634C7-77F3-4596-955D-D3C95AF08DF9}"/>
          </ac:spMkLst>
        </pc:spChg>
        <pc:spChg chg="add mod">
          <ac:chgData name="김 연임" userId="e81099c8-7d68-47a6-9fa6-b6656e7b53e6" providerId="ADAL" clId="{BA8C3041-176B-485A-98F8-07A1F9FA2279}" dt="2019-03-24T08:40:20.721" v="1229" actId="164"/>
          <ac:spMkLst>
            <pc:docMk/>
            <pc:sldMk cId="321827035" sldId="1011"/>
            <ac:spMk id="168" creationId="{8BBD9429-9C63-4E07-A1D0-782395BFA54F}"/>
          </ac:spMkLst>
        </pc:spChg>
        <pc:spChg chg="add mod">
          <ac:chgData name="김 연임" userId="e81099c8-7d68-47a6-9fa6-b6656e7b53e6" providerId="ADAL" clId="{BA8C3041-176B-485A-98F8-07A1F9FA2279}" dt="2019-03-24T08:40:20.721" v="1229" actId="164"/>
          <ac:spMkLst>
            <pc:docMk/>
            <pc:sldMk cId="321827035" sldId="1011"/>
            <ac:spMk id="170" creationId="{92968293-AC2F-4356-B283-06E2BABC3B11}"/>
          </ac:spMkLst>
        </pc:spChg>
        <pc:spChg chg="add mod">
          <ac:chgData name="김 연임" userId="e81099c8-7d68-47a6-9fa6-b6656e7b53e6" providerId="ADAL" clId="{BA8C3041-176B-485A-98F8-07A1F9FA2279}" dt="2019-03-24T08:44:12.752" v="1280" actId="20577"/>
          <ac:spMkLst>
            <pc:docMk/>
            <pc:sldMk cId="321827035" sldId="1011"/>
            <ac:spMk id="171" creationId="{69B7B6D4-AF7C-43A5-8D6B-5AD85961E7D9}"/>
          </ac:spMkLst>
        </pc:spChg>
        <pc:spChg chg="add mod">
          <ac:chgData name="김 연임" userId="e81099c8-7d68-47a6-9fa6-b6656e7b53e6" providerId="ADAL" clId="{BA8C3041-176B-485A-98F8-07A1F9FA2279}" dt="2019-03-24T08:44:51.053" v="1286" actId="207"/>
          <ac:spMkLst>
            <pc:docMk/>
            <pc:sldMk cId="321827035" sldId="1011"/>
            <ac:spMk id="172" creationId="{9D301C91-70C6-4366-A1FA-CA836888A5EE}"/>
          </ac:spMkLst>
        </pc:spChg>
        <pc:spChg chg="add mod">
          <ac:chgData name="김 연임" userId="e81099c8-7d68-47a6-9fa6-b6656e7b53e6" providerId="ADAL" clId="{BA8C3041-176B-485A-98F8-07A1F9FA2279}" dt="2019-03-24T08:45:24.877" v="1292" actId="1076"/>
          <ac:spMkLst>
            <pc:docMk/>
            <pc:sldMk cId="321827035" sldId="1011"/>
            <ac:spMk id="173" creationId="{51533367-BCC2-4141-9890-10E0726D9A1A}"/>
          </ac:spMkLst>
        </pc:spChg>
        <pc:spChg chg="add mod">
          <ac:chgData name="김 연임" userId="e81099c8-7d68-47a6-9fa6-b6656e7b53e6" providerId="ADAL" clId="{BA8C3041-176B-485A-98F8-07A1F9FA2279}" dt="2019-03-24T08:45:51.286" v="1301" actId="1076"/>
          <ac:spMkLst>
            <pc:docMk/>
            <pc:sldMk cId="321827035" sldId="1011"/>
            <ac:spMk id="174" creationId="{3D4C3369-9928-4FF9-B6CE-75DABFEE1857}"/>
          </ac:spMkLst>
        </pc:spChg>
        <pc:grpChg chg="del">
          <ac:chgData name="김 연임" userId="e81099c8-7d68-47a6-9fa6-b6656e7b53e6" providerId="ADAL" clId="{BA8C3041-176B-485A-98F8-07A1F9FA2279}" dt="2019-03-24T08:23:53.014" v="964" actId="478"/>
          <ac:grpSpMkLst>
            <pc:docMk/>
            <pc:sldMk cId="321827035" sldId="1011"/>
            <ac:grpSpMk id="9" creationId="{722CCA00-9CE0-4E44-BC82-B3B6CF240130}"/>
          </ac:grpSpMkLst>
        </pc:grpChg>
        <pc:grpChg chg="add mod">
          <ac:chgData name="김 연임" userId="e81099c8-7d68-47a6-9fa6-b6656e7b53e6" providerId="ADAL" clId="{BA8C3041-176B-485A-98F8-07A1F9FA2279}" dt="2019-03-24T08:33:29.107" v="1069" actId="164"/>
          <ac:grpSpMkLst>
            <pc:docMk/>
            <pc:sldMk cId="321827035" sldId="1011"/>
            <ac:grpSpMk id="11" creationId="{890EC1C7-152B-4764-A12E-1E96A3B0190A}"/>
          </ac:grpSpMkLst>
        </pc:grpChg>
        <pc:grpChg chg="add del mod">
          <ac:chgData name="김 연임" userId="e81099c8-7d68-47a6-9fa6-b6656e7b53e6" providerId="ADAL" clId="{BA8C3041-176B-485A-98F8-07A1F9FA2279}" dt="2019-03-24T08:38:02.493" v="1164" actId="165"/>
          <ac:grpSpMkLst>
            <pc:docMk/>
            <pc:sldMk cId="321827035" sldId="1011"/>
            <ac:grpSpMk id="17" creationId="{E46BA1B6-1F69-4678-80C2-FF83AA65B16D}"/>
          </ac:grpSpMkLst>
        </pc:grpChg>
        <pc:grpChg chg="add mod">
          <ac:chgData name="김 연임" userId="e81099c8-7d68-47a6-9fa6-b6656e7b53e6" providerId="ADAL" clId="{BA8C3041-176B-485A-98F8-07A1F9FA2279}" dt="2019-03-24T08:40:20.721" v="1229" actId="164"/>
          <ac:grpSpMkLst>
            <pc:docMk/>
            <pc:sldMk cId="321827035" sldId="1011"/>
            <ac:grpSpMk id="23" creationId="{B1440643-349C-447F-9AB2-865BE13AC44B}"/>
          </ac:grpSpMkLst>
        </pc:grpChg>
        <pc:grpChg chg="del">
          <ac:chgData name="김 연임" userId="e81099c8-7d68-47a6-9fa6-b6656e7b53e6" providerId="ADAL" clId="{BA8C3041-176B-485A-98F8-07A1F9FA2279}" dt="2019-03-24T08:23:53.014" v="964" actId="478"/>
          <ac:grpSpMkLst>
            <pc:docMk/>
            <pc:sldMk cId="321827035" sldId="1011"/>
            <ac:grpSpMk id="80" creationId="{890FDB16-DDE6-4C49-9A14-AB69A75944DE}"/>
          </ac:grpSpMkLst>
        </pc:grpChg>
        <pc:grpChg chg="add del mod">
          <ac:chgData name="김 연임" userId="e81099c8-7d68-47a6-9fa6-b6656e7b53e6" providerId="ADAL" clId="{BA8C3041-176B-485A-98F8-07A1F9FA2279}" dt="2019-03-24T08:32:55.485" v="1058" actId="165"/>
          <ac:grpSpMkLst>
            <pc:docMk/>
            <pc:sldMk cId="321827035" sldId="1011"/>
            <ac:grpSpMk id="129" creationId="{DE8AE526-15E8-4C78-AA96-E5CC1B024611}"/>
          </ac:grpSpMkLst>
        </pc:grpChg>
        <pc:grpChg chg="add mod">
          <ac:chgData name="김 연임" userId="e81099c8-7d68-47a6-9fa6-b6656e7b53e6" providerId="ADAL" clId="{BA8C3041-176B-485A-98F8-07A1F9FA2279}" dt="2019-03-24T08:28:14.189" v="1049" actId="1076"/>
          <ac:grpSpMkLst>
            <pc:docMk/>
            <pc:sldMk cId="321827035" sldId="1011"/>
            <ac:grpSpMk id="138" creationId="{9003ACBF-1D69-41EC-92C5-5096F012852D}"/>
          </ac:grpSpMkLst>
        </pc:grpChg>
        <pc:grpChg chg="add del mod">
          <ac:chgData name="김 연임" userId="e81099c8-7d68-47a6-9fa6-b6656e7b53e6" providerId="ADAL" clId="{BA8C3041-176B-485A-98F8-07A1F9FA2279}" dt="2019-03-24T08:36:29.345" v="1151" actId="165"/>
          <ac:grpSpMkLst>
            <pc:docMk/>
            <pc:sldMk cId="321827035" sldId="1011"/>
            <ac:grpSpMk id="151" creationId="{67CA68B0-79CE-4F26-852F-3455F0C6E57B}"/>
          </ac:grpSpMkLst>
        </pc:grpChg>
        <pc:graphicFrameChg chg="mod modGraphic">
          <ac:chgData name="김 연임" userId="e81099c8-7d68-47a6-9fa6-b6656e7b53e6" providerId="ADAL" clId="{BA8C3041-176B-485A-98F8-07A1F9FA2279}" dt="2019-03-24T09:08:57.705" v="1791" actId="207"/>
          <ac:graphicFrameMkLst>
            <pc:docMk/>
            <pc:sldMk cId="321827035" sldId="1011"/>
            <ac:graphicFrameMk id="6" creationId="{F9FD3F00-A34D-4042-992D-A753732A5E81}"/>
          </ac:graphicFrameMkLst>
        </pc:graphicFrameChg>
        <pc:picChg chg="del">
          <ac:chgData name="김 연임" userId="e81099c8-7d68-47a6-9fa6-b6656e7b53e6" providerId="ADAL" clId="{BA8C3041-176B-485A-98F8-07A1F9FA2279}" dt="2019-03-24T08:23:59.241" v="965" actId="478"/>
          <ac:picMkLst>
            <pc:docMk/>
            <pc:sldMk cId="321827035" sldId="1011"/>
            <ac:picMk id="105" creationId="{606B92D8-F13C-CB43-A935-12C430622A31}"/>
          </ac:picMkLst>
        </pc:picChg>
        <pc:picChg chg="del">
          <ac:chgData name="김 연임" userId="e81099c8-7d68-47a6-9fa6-b6656e7b53e6" providerId="ADAL" clId="{BA8C3041-176B-485A-98F8-07A1F9FA2279}" dt="2019-03-24T08:23:53.014" v="964" actId="478"/>
          <ac:picMkLst>
            <pc:docMk/>
            <pc:sldMk cId="321827035" sldId="1011"/>
            <ac:picMk id="107" creationId="{D71A48D8-39FA-2844-BACC-5E1607CE8198}"/>
          </ac:picMkLst>
        </pc:picChg>
        <pc:picChg chg="del">
          <ac:chgData name="김 연임" userId="e81099c8-7d68-47a6-9fa6-b6656e7b53e6" providerId="ADAL" clId="{BA8C3041-176B-485A-98F8-07A1F9FA2279}" dt="2019-03-24T08:23:59.241" v="965" actId="478"/>
          <ac:picMkLst>
            <pc:docMk/>
            <pc:sldMk cId="321827035" sldId="1011"/>
            <ac:picMk id="108" creationId="{9639F3F3-82DA-F548-8AFC-E39881C981A6}"/>
          </ac:picMkLst>
        </pc:picChg>
        <pc:picChg chg="del">
          <ac:chgData name="김 연임" userId="e81099c8-7d68-47a6-9fa6-b6656e7b53e6" providerId="ADAL" clId="{BA8C3041-176B-485A-98F8-07A1F9FA2279}" dt="2019-03-24T08:23:53.014" v="964" actId="478"/>
          <ac:picMkLst>
            <pc:docMk/>
            <pc:sldMk cId="321827035" sldId="1011"/>
            <ac:picMk id="109" creationId="{64FDFDE6-102D-2143-BCDF-1FB928758A53}"/>
          </ac:picMkLst>
        </pc:picChg>
        <pc:picChg chg="del">
          <ac:chgData name="김 연임" userId="e81099c8-7d68-47a6-9fa6-b6656e7b53e6" providerId="ADAL" clId="{BA8C3041-176B-485A-98F8-07A1F9FA2279}" dt="2019-03-24T08:23:53.014" v="964" actId="478"/>
          <ac:picMkLst>
            <pc:docMk/>
            <pc:sldMk cId="321827035" sldId="1011"/>
            <ac:picMk id="110" creationId="{904AA134-5E84-5E45-9CC2-F1ECCAF00D56}"/>
          </ac:picMkLst>
        </pc:picChg>
        <pc:picChg chg="del">
          <ac:chgData name="김 연임" userId="e81099c8-7d68-47a6-9fa6-b6656e7b53e6" providerId="ADAL" clId="{BA8C3041-176B-485A-98F8-07A1F9FA2279}" dt="2019-03-24T08:23:53.014" v="964" actId="478"/>
          <ac:picMkLst>
            <pc:docMk/>
            <pc:sldMk cId="321827035" sldId="1011"/>
            <ac:picMk id="111" creationId="{881612B5-970E-104E-BAC8-78DAFD897AD4}"/>
          </ac:picMkLst>
        </pc:picChg>
        <pc:picChg chg="del">
          <ac:chgData name="김 연임" userId="e81099c8-7d68-47a6-9fa6-b6656e7b53e6" providerId="ADAL" clId="{BA8C3041-176B-485A-98F8-07A1F9FA2279}" dt="2019-03-24T08:23:53.014" v="964" actId="478"/>
          <ac:picMkLst>
            <pc:docMk/>
            <pc:sldMk cId="321827035" sldId="1011"/>
            <ac:picMk id="112" creationId="{96F15AFC-47D9-D24C-940C-8EA9A619D5B4}"/>
          </ac:picMkLst>
        </pc:picChg>
        <pc:picChg chg="del">
          <ac:chgData name="김 연임" userId="e81099c8-7d68-47a6-9fa6-b6656e7b53e6" providerId="ADAL" clId="{BA8C3041-176B-485A-98F8-07A1F9FA2279}" dt="2019-03-24T08:23:53.014" v="964" actId="478"/>
          <ac:picMkLst>
            <pc:docMk/>
            <pc:sldMk cId="321827035" sldId="1011"/>
            <ac:picMk id="113" creationId="{EF17A89D-0A46-8C42-B362-04E41FB2342B}"/>
          </ac:picMkLst>
        </pc:picChg>
        <pc:picChg chg="del">
          <ac:chgData name="김 연임" userId="e81099c8-7d68-47a6-9fa6-b6656e7b53e6" providerId="ADAL" clId="{BA8C3041-176B-485A-98F8-07A1F9FA2279}" dt="2019-03-24T08:23:53.014" v="964" actId="478"/>
          <ac:picMkLst>
            <pc:docMk/>
            <pc:sldMk cId="321827035" sldId="1011"/>
            <ac:picMk id="114" creationId="{D6EF5BBD-54EC-CF4C-A817-E9A6BABE9D20}"/>
          </ac:picMkLst>
        </pc:picChg>
        <pc:picChg chg="del">
          <ac:chgData name="김 연임" userId="e81099c8-7d68-47a6-9fa6-b6656e7b53e6" providerId="ADAL" clId="{BA8C3041-176B-485A-98F8-07A1F9FA2279}" dt="2019-03-24T08:23:53.014" v="964" actId="478"/>
          <ac:picMkLst>
            <pc:docMk/>
            <pc:sldMk cId="321827035" sldId="1011"/>
            <ac:picMk id="115" creationId="{EED21E2D-E852-3148-8BCB-858770120370}"/>
          </ac:picMkLst>
        </pc:picChg>
        <pc:picChg chg="del">
          <ac:chgData name="김 연임" userId="e81099c8-7d68-47a6-9fa6-b6656e7b53e6" providerId="ADAL" clId="{BA8C3041-176B-485A-98F8-07A1F9FA2279}" dt="2019-03-24T08:23:53.014" v="964" actId="478"/>
          <ac:picMkLst>
            <pc:docMk/>
            <pc:sldMk cId="321827035" sldId="1011"/>
            <ac:picMk id="119" creationId="{42758120-9659-3F44-B7E9-1BA4C70DEC83}"/>
          </ac:picMkLst>
        </pc:picChg>
        <pc:picChg chg="add mod">
          <ac:chgData name="김 연임" userId="e81099c8-7d68-47a6-9fa6-b6656e7b53e6" providerId="ADAL" clId="{BA8C3041-176B-485A-98F8-07A1F9FA2279}" dt="2019-03-24T08:28:01.231" v="1044" actId="1076"/>
          <ac:picMkLst>
            <pc:docMk/>
            <pc:sldMk cId="321827035" sldId="1011"/>
            <ac:picMk id="135" creationId="{807E3347-7BE1-4515-B7DD-24E471FC703A}"/>
          </ac:picMkLst>
        </pc:picChg>
        <pc:picChg chg="add mod">
          <ac:chgData name="김 연임" userId="e81099c8-7d68-47a6-9fa6-b6656e7b53e6" providerId="ADAL" clId="{BA8C3041-176B-485A-98F8-07A1F9FA2279}" dt="2019-03-24T08:28:01.231" v="1044" actId="1076"/>
          <ac:picMkLst>
            <pc:docMk/>
            <pc:sldMk cId="321827035" sldId="1011"/>
            <ac:picMk id="136" creationId="{74BDCF1D-BEFA-4026-846D-22CB12B5493D}"/>
          </ac:picMkLst>
        </pc:picChg>
        <pc:cxnChg chg="add mod">
          <ac:chgData name="김 연임" userId="e81099c8-7d68-47a6-9fa6-b6656e7b53e6" providerId="ADAL" clId="{BA8C3041-176B-485A-98F8-07A1F9FA2279}" dt="2019-03-24T08:45:14.049" v="1289" actId="14100"/>
          <ac:cxnSpMkLst>
            <pc:docMk/>
            <pc:sldMk cId="321827035" sldId="1011"/>
            <ac:cxnSpMk id="164" creationId="{E89B4520-98BC-4960-B9C0-A149E3A3D0A2}"/>
          </ac:cxnSpMkLst>
        </pc:cxnChg>
        <pc:cxnChg chg="add mod">
          <ac:chgData name="김 연임" userId="e81099c8-7d68-47a6-9fa6-b6656e7b53e6" providerId="ADAL" clId="{BA8C3041-176B-485A-98F8-07A1F9FA2279}" dt="2019-03-24T08:40:20.721" v="1229" actId="164"/>
          <ac:cxnSpMkLst>
            <pc:docMk/>
            <pc:sldMk cId="321827035" sldId="1011"/>
            <ac:cxnSpMk id="169" creationId="{90804EE6-66B7-4B4F-8F18-A248CCD3DAC6}"/>
          </ac:cxnSpMkLst>
        </pc:cxnChg>
      </pc:sldChg>
      <pc:sldChg chg="addSp delSp modSp add">
        <pc:chgData name="김 연임" userId="e81099c8-7d68-47a6-9fa6-b6656e7b53e6" providerId="ADAL" clId="{BA8C3041-176B-485A-98F8-07A1F9FA2279}" dt="2019-04-29T14:12:31.875" v="13857"/>
        <pc:sldMkLst>
          <pc:docMk/>
          <pc:sldMk cId="949446899" sldId="1012"/>
        </pc:sldMkLst>
        <pc:spChg chg="mod">
          <ac:chgData name="김 연임" userId="e81099c8-7d68-47a6-9fa6-b6656e7b53e6" providerId="ADAL" clId="{BA8C3041-176B-485A-98F8-07A1F9FA2279}" dt="2019-03-24T09:02:16.435" v="1674" actId="20577"/>
          <ac:spMkLst>
            <pc:docMk/>
            <pc:sldMk cId="949446899" sldId="1012"/>
            <ac:spMk id="3" creationId="{88175E2A-1304-9D42-8F30-F67F605D2B21}"/>
          </ac:spMkLst>
        </pc:spChg>
        <pc:spChg chg="mod">
          <ac:chgData name="김 연임" userId="e81099c8-7d68-47a6-9fa6-b6656e7b53e6" providerId="ADAL" clId="{BA8C3041-176B-485A-98F8-07A1F9FA2279}" dt="2019-04-29T14:12:31.875" v="13857"/>
          <ac:spMkLst>
            <pc:docMk/>
            <pc:sldMk cId="949446899" sldId="1012"/>
            <ac:spMk id="5" creationId="{C2F56472-7B93-6D45-AB1D-345BC5A170A7}"/>
          </ac:spMkLst>
        </pc:spChg>
        <pc:spChg chg="del">
          <ac:chgData name="김 연임" userId="e81099c8-7d68-47a6-9fa6-b6656e7b53e6" providerId="ADAL" clId="{BA8C3041-176B-485A-98F8-07A1F9FA2279}" dt="2019-03-28T07:26:07.438" v="2612" actId="478"/>
          <ac:spMkLst>
            <pc:docMk/>
            <pc:sldMk cId="949446899" sldId="1012"/>
            <ac:spMk id="6" creationId="{F9E63348-6167-EC4B-BD5D-E9E20FFB3EE9}"/>
          </ac:spMkLst>
        </pc:spChg>
        <pc:spChg chg="mod topLvl">
          <ac:chgData name="김 연임" userId="e81099c8-7d68-47a6-9fa6-b6656e7b53e6" providerId="ADAL" clId="{BA8C3041-176B-485A-98F8-07A1F9FA2279}" dt="2019-03-28T07:38:08.157" v="2727" actId="164"/>
          <ac:spMkLst>
            <pc:docMk/>
            <pc:sldMk cId="949446899" sldId="1012"/>
            <ac:spMk id="7" creationId="{40295F50-94C2-C743-B101-F128C80F48E6}"/>
          </ac:spMkLst>
        </pc:spChg>
        <pc:spChg chg="del mod">
          <ac:chgData name="김 연임" userId="e81099c8-7d68-47a6-9fa6-b6656e7b53e6" providerId="ADAL" clId="{BA8C3041-176B-485A-98F8-07A1F9FA2279}" dt="2019-03-31T06:13:43.668" v="13532"/>
          <ac:spMkLst>
            <pc:docMk/>
            <pc:sldMk cId="949446899" sldId="1012"/>
            <ac:spMk id="8" creationId="{2F64697F-C8DA-E84A-84EB-23B1D4217597}"/>
          </ac:spMkLst>
        </pc:spChg>
        <pc:spChg chg="del">
          <ac:chgData name="김 연임" userId="e81099c8-7d68-47a6-9fa6-b6656e7b53e6" providerId="ADAL" clId="{BA8C3041-176B-485A-98F8-07A1F9FA2279}" dt="2019-03-24T09:06:52.503" v="1767" actId="478"/>
          <ac:spMkLst>
            <pc:docMk/>
            <pc:sldMk cId="949446899" sldId="1012"/>
            <ac:spMk id="8" creationId="{AA7A1BCF-A4B1-204F-AFEB-7F9F666C9396}"/>
          </ac:spMkLst>
        </pc:spChg>
        <pc:spChg chg="add mod">
          <ac:chgData name="김 연임" userId="e81099c8-7d68-47a6-9fa6-b6656e7b53e6" providerId="ADAL" clId="{BA8C3041-176B-485A-98F8-07A1F9FA2279}" dt="2019-03-28T07:45:19.127" v="2867" actId="20577"/>
          <ac:spMkLst>
            <pc:docMk/>
            <pc:sldMk cId="949446899" sldId="1012"/>
            <ac:spMk id="10" creationId="{6A1A6796-6F90-464B-812B-31CF2A62689F}"/>
          </ac:spMkLst>
        </pc:spChg>
        <pc:spChg chg="del">
          <ac:chgData name="김 연임" userId="e81099c8-7d68-47a6-9fa6-b6656e7b53e6" providerId="ADAL" clId="{BA8C3041-176B-485A-98F8-07A1F9FA2279}" dt="2019-03-24T09:06:50.250" v="1766" actId="478"/>
          <ac:spMkLst>
            <pc:docMk/>
            <pc:sldMk cId="949446899" sldId="1012"/>
            <ac:spMk id="10" creationId="{DFAE8D8F-5ED2-E445-A41B-DE6405208A81}"/>
          </ac:spMkLst>
        </pc:spChg>
        <pc:spChg chg="add mod">
          <ac:chgData name="김 연임" userId="e81099c8-7d68-47a6-9fa6-b6656e7b53e6" providerId="ADAL" clId="{BA8C3041-176B-485A-98F8-07A1F9FA2279}" dt="2019-03-28T07:38:08.157" v="2727" actId="164"/>
          <ac:spMkLst>
            <pc:docMk/>
            <pc:sldMk cId="949446899" sldId="1012"/>
            <ac:spMk id="11" creationId="{6613B569-6305-43DB-8BF8-6219C8A8AAA4}"/>
          </ac:spMkLst>
        </pc:spChg>
        <pc:spChg chg="del">
          <ac:chgData name="김 연임" userId="e81099c8-7d68-47a6-9fa6-b6656e7b53e6" providerId="ADAL" clId="{BA8C3041-176B-485A-98F8-07A1F9FA2279}" dt="2019-03-24T09:07:09.881" v="1773" actId="478"/>
          <ac:spMkLst>
            <pc:docMk/>
            <pc:sldMk cId="949446899" sldId="1012"/>
            <ac:spMk id="57" creationId="{8530C58D-4A4E-EB4C-A771-F4810E35A0A3}"/>
          </ac:spMkLst>
        </pc:spChg>
        <pc:spChg chg="del">
          <ac:chgData name="김 연임" userId="e81099c8-7d68-47a6-9fa6-b6656e7b53e6" providerId="ADAL" clId="{BA8C3041-176B-485A-98F8-07A1F9FA2279}" dt="2019-03-24T09:07:09.881" v="1773" actId="478"/>
          <ac:spMkLst>
            <pc:docMk/>
            <pc:sldMk cId="949446899" sldId="1012"/>
            <ac:spMk id="62" creationId="{89DC5797-15F8-7548-B48C-5B01B7D15817}"/>
          </ac:spMkLst>
        </pc:spChg>
        <pc:spChg chg="del">
          <ac:chgData name="김 연임" userId="e81099c8-7d68-47a6-9fa6-b6656e7b53e6" providerId="ADAL" clId="{BA8C3041-176B-485A-98F8-07A1F9FA2279}" dt="2019-03-24T09:07:09.881" v="1773" actId="478"/>
          <ac:spMkLst>
            <pc:docMk/>
            <pc:sldMk cId="949446899" sldId="1012"/>
            <ac:spMk id="63" creationId="{DC864EDB-199F-0F41-AE29-DD5782385EA0}"/>
          </ac:spMkLst>
        </pc:spChg>
        <pc:spChg chg="del">
          <ac:chgData name="김 연임" userId="e81099c8-7d68-47a6-9fa6-b6656e7b53e6" providerId="ADAL" clId="{BA8C3041-176B-485A-98F8-07A1F9FA2279}" dt="2019-03-24T09:07:09.881" v="1773" actId="478"/>
          <ac:spMkLst>
            <pc:docMk/>
            <pc:sldMk cId="949446899" sldId="1012"/>
            <ac:spMk id="72" creationId="{E7CE8F1F-D442-8C43-AC22-55581FE3AEA8}"/>
          </ac:spMkLst>
        </pc:spChg>
        <pc:spChg chg="mod">
          <ac:chgData name="김 연임" userId="e81099c8-7d68-47a6-9fa6-b6656e7b53e6" providerId="ADAL" clId="{BA8C3041-176B-485A-98F8-07A1F9FA2279}" dt="2019-03-24T09:08:07.821" v="1784" actId="1076"/>
          <ac:spMkLst>
            <pc:docMk/>
            <pc:sldMk cId="949446899" sldId="1012"/>
            <ac:spMk id="81" creationId="{6D5F48C0-1823-A441-98EF-DB15C422F53F}"/>
          </ac:spMkLst>
        </pc:spChg>
        <pc:spChg chg="del">
          <ac:chgData name="김 연임" userId="e81099c8-7d68-47a6-9fa6-b6656e7b53e6" providerId="ADAL" clId="{BA8C3041-176B-485A-98F8-07A1F9FA2279}" dt="2019-03-24T09:07:09.881" v="1773" actId="478"/>
          <ac:spMkLst>
            <pc:docMk/>
            <pc:sldMk cId="949446899" sldId="1012"/>
            <ac:spMk id="84" creationId="{97F74EBB-3748-4E42-B0CB-9E1D5422978F}"/>
          </ac:spMkLst>
        </pc:spChg>
        <pc:spChg chg="add mod">
          <ac:chgData name="김 연임" userId="e81099c8-7d68-47a6-9fa6-b6656e7b53e6" providerId="ADAL" clId="{BA8C3041-176B-485A-98F8-07A1F9FA2279}" dt="2019-03-28T07:48:00.782" v="2894" actId="1076"/>
          <ac:spMkLst>
            <pc:docMk/>
            <pc:sldMk cId="949446899" sldId="1012"/>
            <ac:spMk id="86" creationId="{85A69825-AB9C-4182-9F05-C1D2990B12B5}"/>
          </ac:spMkLst>
        </pc:spChg>
        <pc:spChg chg="del">
          <ac:chgData name="김 연임" userId="e81099c8-7d68-47a6-9fa6-b6656e7b53e6" providerId="ADAL" clId="{BA8C3041-176B-485A-98F8-07A1F9FA2279}" dt="2019-03-24T09:07:09.881" v="1773" actId="478"/>
          <ac:spMkLst>
            <pc:docMk/>
            <pc:sldMk cId="949446899" sldId="1012"/>
            <ac:spMk id="87" creationId="{2E3BE9ED-6AB2-FC4D-BAFC-8F609196C5E0}"/>
          </ac:spMkLst>
        </pc:spChg>
        <pc:spChg chg="add mod">
          <ac:chgData name="김 연임" userId="e81099c8-7d68-47a6-9fa6-b6656e7b53e6" providerId="ADAL" clId="{BA8C3041-176B-485A-98F8-07A1F9FA2279}" dt="2019-03-28T07:27:43.294" v="2646" actId="20577"/>
          <ac:spMkLst>
            <pc:docMk/>
            <pc:sldMk cId="949446899" sldId="1012"/>
            <ac:spMk id="87" creationId="{C5FA794F-EEF4-4CA7-BDD2-F33FE10ACFE8}"/>
          </ac:spMkLst>
        </pc:spChg>
        <pc:spChg chg="del">
          <ac:chgData name="김 연임" userId="e81099c8-7d68-47a6-9fa6-b6656e7b53e6" providerId="ADAL" clId="{BA8C3041-176B-485A-98F8-07A1F9FA2279}" dt="2019-03-24T09:06:55.508" v="1769" actId="478"/>
          <ac:spMkLst>
            <pc:docMk/>
            <pc:sldMk cId="949446899" sldId="1012"/>
            <ac:spMk id="88" creationId="{EA115E8C-6DF4-0444-9D27-F858A180660B}"/>
          </ac:spMkLst>
        </pc:spChg>
        <pc:spChg chg="mod">
          <ac:chgData name="김 연임" userId="e81099c8-7d68-47a6-9fa6-b6656e7b53e6" providerId="ADAL" clId="{BA8C3041-176B-485A-98F8-07A1F9FA2279}" dt="2019-03-24T09:08:03.643" v="1783" actId="1076"/>
          <ac:spMkLst>
            <pc:docMk/>
            <pc:sldMk cId="949446899" sldId="1012"/>
            <ac:spMk id="99" creationId="{F523C9E0-E13F-9D42-85C7-D8758F731911}"/>
          </ac:spMkLst>
        </pc:spChg>
        <pc:spChg chg="add del">
          <ac:chgData name="김 연임" userId="e81099c8-7d68-47a6-9fa6-b6656e7b53e6" providerId="ADAL" clId="{BA8C3041-176B-485A-98F8-07A1F9FA2279}" dt="2019-03-28T07:31:11.528" v="2660"/>
          <ac:spMkLst>
            <pc:docMk/>
            <pc:sldMk cId="949446899" sldId="1012"/>
            <ac:spMk id="101" creationId="{3C5E3481-49A2-445D-AEA9-4E1FF113C740}"/>
          </ac:spMkLst>
        </pc:spChg>
        <pc:spChg chg="del">
          <ac:chgData name="김 연임" userId="e81099c8-7d68-47a6-9fa6-b6656e7b53e6" providerId="ADAL" clId="{BA8C3041-176B-485A-98F8-07A1F9FA2279}" dt="2019-03-24T14:49:20.666" v="2573" actId="478"/>
          <ac:spMkLst>
            <pc:docMk/>
            <pc:sldMk cId="949446899" sldId="1012"/>
            <ac:spMk id="101" creationId="{715530D0-8B1E-A64A-84D5-28578E82FBBD}"/>
          </ac:spMkLst>
        </pc:spChg>
        <pc:spChg chg="add">
          <ac:chgData name="김 연임" userId="e81099c8-7d68-47a6-9fa6-b6656e7b53e6" providerId="ADAL" clId="{BA8C3041-176B-485A-98F8-07A1F9FA2279}" dt="2019-03-29T06:20:10.704" v="10597"/>
          <ac:spMkLst>
            <pc:docMk/>
            <pc:sldMk cId="949446899" sldId="1012"/>
            <ac:spMk id="101" creationId="{750B332A-5454-4B71-86DB-8FFA547B2082}"/>
          </ac:spMkLst>
        </pc:spChg>
        <pc:spChg chg="mod topLvl">
          <ac:chgData name="김 연임" userId="e81099c8-7d68-47a6-9fa6-b6656e7b53e6" providerId="ADAL" clId="{BA8C3041-176B-485A-98F8-07A1F9FA2279}" dt="2019-03-28T07:38:08.157" v="2727" actId="164"/>
          <ac:spMkLst>
            <pc:docMk/>
            <pc:sldMk cId="949446899" sldId="1012"/>
            <ac:spMk id="102" creationId="{8615A9CB-0B44-934E-9347-E971CED6F021}"/>
          </ac:spMkLst>
        </pc:spChg>
        <pc:spChg chg="mod">
          <ac:chgData name="김 연임" userId="e81099c8-7d68-47a6-9fa6-b6656e7b53e6" providerId="ADAL" clId="{BA8C3041-176B-485A-98F8-07A1F9FA2279}" dt="2019-03-28T07:48:33.927" v="2914"/>
          <ac:spMkLst>
            <pc:docMk/>
            <pc:sldMk cId="949446899" sldId="1012"/>
            <ac:spMk id="103" creationId="{01993E6E-CBA9-8C49-92AA-4D38353FCF13}"/>
          </ac:spMkLst>
        </pc:spChg>
        <pc:spChg chg="mod">
          <ac:chgData name="김 연임" userId="e81099c8-7d68-47a6-9fa6-b6656e7b53e6" providerId="ADAL" clId="{BA8C3041-176B-485A-98F8-07A1F9FA2279}" dt="2019-03-28T07:45:26.034" v="2868" actId="1076"/>
          <ac:spMkLst>
            <pc:docMk/>
            <pc:sldMk cId="949446899" sldId="1012"/>
            <ac:spMk id="104" creationId="{638EB84A-1837-CB4E-A795-3772A62FDE57}"/>
          </ac:spMkLst>
        </pc:spChg>
        <pc:spChg chg="add del">
          <ac:chgData name="김 연임" userId="e81099c8-7d68-47a6-9fa6-b6656e7b53e6" providerId="ADAL" clId="{BA8C3041-176B-485A-98F8-07A1F9FA2279}" dt="2019-03-28T07:31:14.096" v="2662"/>
          <ac:spMkLst>
            <pc:docMk/>
            <pc:sldMk cId="949446899" sldId="1012"/>
            <ac:spMk id="105" creationId="{43F5407E-B395-4F28-A28B-15C8630C673D}"/>
          </ac:spMkLst>
        </pc:spChg>
        <pc:spChg chg="add del">
          <ac:chgData name="김 연임" userId="e81099c8-7d68-47a6-9fa6-b6656e7b53e6" providerId="ADAL" clId="{BA8C3041-176B-485A-98F8-07A1F9FA2279}" dt="2019-03-31T06:13:55.916" v="13534"/>
          <ac:spMkLst>
            <pc:docMk/>
            <pc:sldMk cId="949446899" sldId="1012"/>
            <ac:spMk id="105" creationId="{986A6026-2A36-4F97-B952-AFC56DA064AA}"/>
          </ac:spMkLst>
        </pc:spChg>
        <pc:spChg chg="add">
          <ac:chgData name="김 연임" userId="e81099c8-7d68-47a6-9fa6-b6656e7b53e6" providerId="ADAL" clId="{BA8C3041-176B-485A-98F8-07A1F9FA2279}" dt="2019-04-29T14:12:22.341" v="13856"/>
          <ac:spMkLst>
            <pc:docMk/>
            <pc:sldMk cId="949446899" sldId="1012"/>
            <ac:spMk id="105" creationId="{E5B381F4-C177-4E31-896D-99D0CD47FB79}"/>
          </ac:spMkLst>
        </pc:spChg>
        <pc:spChg chg="add mod">
          <ac:chgData name="김 연임" userId="e81099c8-7d68-47a6-9fa6-b6656e7b53e6" providerId="ADAL" clId="{BA8C3041-176B-485A-98F8-07A1F9FA2279}" dt="2019-03-28T07:38:08.157" v="2727" actId="164"/>
          <ac:spMkLst>
            <pc:docMk/>
            <pc:sldMk cId="949446899" sldId="1012"/>
            <ac:spMk id="107" creationId="{3286B273-5862-44A9-BAF7-0A8673F549A8}"/>
          </ac:spMkLst>
        </pc:spChg>
        <pc:spChg chg="add">
          <ac:chgData name="김 연임" userId="e81099c8-7d68-47a6-9fa6-b6656e7b53e6" providerId="ADAL" clId="{BA8C3041-176B-485A-98F8-07A1F9FA2279}" dt="2019-04-29T14:12:22.341" v="13856"/>
          <ac:spMkLst>
            <pc:docMk/>
            <pc:sldMk cId="949446899" sldId="1012"/>
            <ac:spMk id="110" creationId="{E00A3FF8-E5CA-4A15-B2AB-81CB7826CAAA}"/>
          </ac:spMkLst>
        </pc:spChg>
        <pc:spChg chg="add mod">
          <ac:chgData name="김 연임" userId="e81099c8-7d68-47a6-9fa6-b6656e7b53e6" providerId="ADAL" clId="{BA8C3041-176B-485A-98F8-07A1F9FA2279}" dt="2019-03-28T07:48:57.370" v="2935" actId="571"/>
          <ac:spMkLst>
            <pc:docMk/>
            <pc:sldMk cId="949446899" sldId="1012"/>
            <ac:spMk id="110" creationId="{E78F188E-43E6-4650-B6DF-DB2BC122EC84}"/>
          </ac:spMkLst>
        </pc:spChg>
        <pc:spChg chg="del">
          <ac:chgData name="김 연임" userId="e81099c8-7d68-47a6-9fa6-b6656e7b53e6" providerId="ADAL" clId="{BA8C3041-176B-485A-98F8-07A1F9FA2279}" dt="2019-03-24T09:01:55.401" v="1661" actId="478"/>
          <ac:spMkLst>
            <pc:docMk/>
            <pc:sldMk cId="949446899" sldId="1012"/>
            <ac:spMk id="116" creationId="{119CA511-B2FC-D245-B50D-0EAD566C4C44}"/>
          </ac:spMkLst>
        </pc:spChg>
        <pc:spChg chg="add del mod">
          <ac:chgData name="김 연임" userId="e81099c8-7d68-47a6-9fa6-b6656e7b53e6" providerId="ADAL" clId="{BA8C3041-176B-485A-98F8-07A1F9FA2279}" dt="2019-03-28T08:56:48.453" v="2957" actId="478"/>
          <ac:spMkLst>
            <pc:docMk/>
            <pc:sldMk cId="949446899" sldId="1012"/>
            <ac:spMk id="116" creationId="{2ECD67BF-6AE0-4986-BF1F-CC37DCED2E87}"/>
          </ac:spMkLst>
        </pc:spChg>
        <pc:spChg chg="del">
          <ac:chgData name="김 연임" userId="e81099c8-7d68-47a6-9fa6-b6656e7b53e6" providerId="ADAL" clId="{BA8C3041-176B-485A-98F8-07A1F9FA2279}" dt="2019-03-24T09:01:54.604" v="1660" actId="478"/>
          <ac:spMkLst>
            <pc:docMk/>
            <pc:sldMk cId="949446899" sldId="1012"/>
            <ac:spMk id="118" creationId="{55AD3E8E-DCEB-964A-9587-B2515E8D0C33}"/>
          </ac:spMkLst>
        </pc:spChg>
        <pc:spChg chg="add del mod">
          <ac:chgData name="김 연임" userId="e81099c8-7d68-47a6-9fa6-b6656e7b53e6" providerId="ADAL" clId="{BA8C3041-176B-485A-98F8-07A1F9FA2279}" dt="2019-03-28T07:51:32.804" v="2954" actId="478"/>
          <ac:spMkLst>
            <pc:docMk/>
            <pc:sldMk cId="949446899" sldId="1012"/>
            <ac:spMk id="119" creationId="{EF89DCEE-BECE-4996-B645-056DEF8EB5C3}"/>
          </ac:spMkLst>
        </pc:spChg>
        <pc:spChg chg="del">
          <ac:chgData name="김 연임" userId="e81099c8-7d68-47a6-9fa6-b6656e7b53e6" providerId="ADAL" clId="{BA8C3041-176B-485A-98F8-07A1F9FA2279}" dt="2019-03-24T09:01:51.042" v="1658" actId="478"/>
          <ac:spMkLst>
            <pc:docMk/>
            <pc:sldMk cId="949446899" sldId="1012"/>
            <ac:spMk id="121" creationId="{40F79C6C-C80A-431B-BFD7-513C407A999E}"/>
          </ac:spMkLst>
        </pc:spChg>
        <pc:spChg chg="add del mod">
          <ac:chgData name="김 연임" userId="e81099c8-7d68-47a6-9fa6-b6656e7b53e6" providerId="ADAL" clId="{BA8C3041-176B-485A-98F8-07A1F9FA2279}" dt="2019-03-28T08:56:57.283" v="2960" actId="478"/>
          <ac:spMkLst>
            <pc:docMk/>
            <pc:sldMk cId="949446899" sldId="1012"/>
            <ac:spMk id="121" creationId="{FC5AC666-5535-4BFF-9DB1-28648E46F75E}"/>
          </ac:spMkLst>
        </pc:spChg>
        <pc:spChg chg="mod topLvl">
          <ac:chgData name="김 연임" userId="e81099c8-7d68-47a6-9fa6-b6656e7b53e6" providerId="ADAL" clId="{BA8C3041-176B-485A-98F8-07A1F9FA2279}" dt="2019-03-28T07:38:08.157" v="2727" actId="164"/>
          <ac:spMkLst>
            <pc:docMk/>
            <pc:sldMk cId="949446899" sldId="1012"/>
            <ac:spMk id="122" creationId="{53782020-9A13-1848-8381-20187D73A06E}"/>
          </ac:spMkLst>
        </pc:spChg>
        <pc:spChg chg="add del mod">
          <ac:chgData name="김 연임" userId="e81099c8-7d68-47a6-9fa6-b6656e7b53e6" providerId="ADAL" clId="{BA8C3041-176B-485A-98F8-07A1F9FA2279}" dt="2019-03-28T08:56:57.283" v="2960" actId="478"/>
          <ac:spMkLst>
            <pc:docMk/>
            <pc:sldMk cId="949446899" sldId="1012"/>
            <ac:spMk id="123" creationId="{6794F469-0039-487A-873F-5B84718DC6D3}"/>
          </ac:spMkLst>
        </pc:spChg>
        <pc:spChg chg="del">
          <ac:chgData name="김 연임" userId="e81099c8-7d68-47a6-9fa6-b6656e7b53e6" providerId="ADAL" clId="{BA8C3041-176B-485A-98F8-07A1F9FA2279}" dt="2019-03-24T09:06:54.529" v="1768" actId="478"/>
          <ac:spMkLst>
            <pc:docMk/>
            <pc:sldMk cId="949446899" sldId="1012"/>
            <ac:spMk id="123" creationId="{DAB6222C-F1FC-40E8-8A0C-F4635CF438C0}"/>
          </ac:spMkLst>
        </pc:spChg>
        <pc:spChg chg="del">
          <ac:chgData name="김 연임" userId="e81099c8-7d68-47a6-9fa6-b6656e7b53e6" providerId="ADAL" clId="{BA8C3041-176B-485A-98F8-07A1F9FA2279}" dt="2019-03-24T09:07:09.881" v="1773" actId="478"/>
          <ac:spMkLst>
            <pc:docMk/>
            <pc:sldMk cId="949446899" sldId="1012"/>
            <ac:spMk id="126" creationId="{C91402ED-EB25-7540-AA9E-DE643509BECA}"/>
          </ac:spMkLst>
        </pc:spChg>
        <pc:spChg chg="add del mod">
          <ac:chgData name="김 연임" userId="e81099c8-7d68-47a6-9fa6-b6656e7b53e6" providerId="ADAL" clId="{BA8C3041-176B-485A-98F8-07A1F9FA2279}" dt="2019-03-28T08:56:57.283" v="2960" actId="478"/>
          <ac:spMkLst>
            <pc:docMk/>
            <pc:sldMk cId="949446899" sldId="1012"/>
            <ac:spMk id="126" creationId="{F00D108B-70A6-4FAE-BCF6-3D1CEBE3A4EB}"/>
          </ac:spMkLst>
        </pc:spChg>
        <pc:spChg chg="del">
          <ac:chgData name="김 연임" userId="e81099c8-7d68-47a6-9fa6-b6656e7b53e6" providerId="ADAL" clId="{BA8C3041-176B-485A-98F8-07A1F9FA2279}" dt="2019-03-24T09:07:09.881" v="1773" actId="478"/>
          <ac:spMkLst>
            <pc:docMk/>
            <pc:sldMk cId="949446899" sldId="1012"/>
            <ac:spMk id="127" creationId="{56E518EF-F13F-174A-8AAF-613E4B5B7774}"/>
          </ac:spMkLst>
        </pc:spChg>
        <pc:spChg chg="del">
          <ac:chgData name="김 연임" userId="e81099c8-7d68-47a6-9fa6-b6656e7b53e6" providerId="ADAL" clId="{BA8C3041-176B-485A-98F8-07A1F9FA2279}" dt="2019-03-24T09:07:09.881" v="1773" actId="478"/>
          <ac:spMkLst>
            <pc:docMk/>
            <pc:sldMk cId="949446899" sldId="1012"/>
            <ac:spMk id="128" creationId="{0A92C9C8-5754-6946-9A19-A87F9D25254F}"/>
          </ac:spMkLst>
        </pc:spChg>
        <pc:spChg chg="del">
          <ac:chgData name="김 연임" userId="e81099c8-7d68-47a6-9fa6-b6656e7b53e6" providerId="ADAL" clId="{BA8C3041-176B-485A-98F8-07A1F9FA2279}" dt="2019-03-24T09:07:09.881" v="1773" actId="478"/>
          <ac:spMkLst>
            <pc:docMk/>
            <pc:sldMk cId="949446899" sldId="1012"/>
            <ac:spMk id="132" creationId="{27AED22E-8769-B049-9B95-F6AD8B078AD0}"/>
          </ac:spMkLst>
        </pc:spChg>
        <pc:spChg chg="del">
          <ac:chgData name="김 연임" userId="e81099c8-7d68-47a6-9fa6-b6656e7b53e6" providerId="ADAL" clId="{BA8C3041-176B-485A-98F8-07A1F9FA2279}" dt="2019-03-24T09:01:52.262" v="1659" actId="478"/>
          <ac:spMkLst>
            <pc:docMk/>
            <pc:sldMk cId="949446899" sldId="1012"/>
            <ac:spMk id="133" creationId="{FEC06F46-BEB1-4DE7-876E-7B33A119680D}"/>
          </ac:spMkLst>
        </pc:spChg>
        <pc:spChg chg="add">
          <ac:chgData name="김 연임" userId="e81099c8-7d68-47a6-9fa6-b6656e7b53e6" providerId="ADAL" clId="{BA8C3041-176B-485A-98F8-07A1F9FA2279}" dt="2019-03-24T09:07:16.467" v="1774"/>
          <ac:spMkLst>
            <pc:docMk/>
            <pc:sldMk cId="949446899" sldId="1012"/>
            <ac:spMk id="162" creationId="{16BFA5DE-64CB-4277-8376-A2B906566445}"/>
          </ac:spMkLst>
        </pc:spChg>
        <pc:spChg chg="add">
          <ac:chgData name="김 연임" userId="e81099c8-7d68-47a6-9fa6-b6656e7b53e6" providerId="ADAL" clId="{BA8C3041-176B-485A-98F8-07A1F9FA2279}" dt="2019-03-24T09:07:16.467" v="1774"/>
          <ac:spMkLst>
            <pc:docMk/>
            <pc:sldMk cId="949446899" sldId="1012"/>
            <ac:spMk id="163" creationId="{5AA20E8A-2A54-4794-A127-2B4C25BD6A08}"/>
          </ac:spMkLst>
        </pc:spChg>
        <pc:spChg chg="add">
          <ac:chgData name="김 연임" userId="e81099c8-7d68-47a6-9fa6-b6656e7b53e6" providerId="ADAL" clId="{BA8C3041-176B-485A-98F8-07A1F9FA2279}" dt="2019-03-24T09:07:16.467" v="1774"/>
          <ac:spMkLst>
            <pc:docMk/>
            <pc:sldMk cId="949446899" sldId="1012"/>
            <ac:spMk id="164" creationId="{B6616F4A-4495-42EA-991F-05EBDF238B18}"/>
          </ac:spMkLst>
        </pc:spChg>
        <pc:spChg chg="add">
          <ac:chgData name="김 연임" userId="e81099c8-7d68-47a6-9fa6-b6656e7b53e6" providerId="ADAL" clId="{BA8C3041-176B-485A-98F8-07A1F9FA2279}" dt="2019-03-24T09:07:16.467" v="1774"/>
          <ac:spMkLst>
            <pc:docMk/>
            <pc:sldMk cId="949446899" sldId="1012"/>
            <ac:spMk id="167" creationId="{BAD47F75-B15A-430B-AFD6-F7BA8731C747}"/>
          </ac:spMkLst>
        </pc:spChg>
        <pc:spChg chg="add mod">
          <ac:chgData name="김 연임" userId="e81099c8-7d68-47a6-9fa6-b6656e7b53e6" providerId="ADAL" clId="{BA8C3041-176B-485A-98F8-07A1F9FA2279}" dt="2019-03-24T09:09:20.106" v="1796" actId="20577"/>
          <ac:spMkLst>
            <pc:docMk/>
            <pc:sldMk cId="949446899" sldId="1012"/>
            <ac:spMk id="179" creationId="{057CAD0E-FA8D-4F02-8089-F4614F2C2028}"/>
          </ac:spMkLst>
        </pc:spChg>
        <pc:spChg chg="add mod">
          <ac:chgData name="김 연임" userId="e81099c8-7d68-47a6-9fa6-b6656e7b53e6" providerId="ADAL" clId="{BA8C3041-176B-485A-98F8-07A1F9FA2279}" dt="2019-03-28T07:47:21.305" v="2882" actId="1076"/>
          <ac:spMkLst>
            <pc:docMk/>
            <pc:sldMk cId="949446899" sldId="1012"/>
            <ac:spMk id="181" creationId="{5479097B-1C02-42FC-AF24-CD1B632BB4CE}"/>
          </ac:spMkLst>
        </pc:spChg>
        <pc:spChg chg="add mod ord">
          <ac:chgData name="김 연임" userId="e81099c8-7d68-47a6-9fa6-b6656e7b53e6" providerId="ADAL" clId="{BA8C3041-176B-485A-98F8-07A1F9FA2279}" dt="2019-03-28T07:48:06.012" v="2896" actId="166"/>
          <ac:spMkLst>
            <pc:docMk/>
            <pc:sldMk cId="949446899" sldId="1012"/>
            <ac:spMk id="186" creationId="{6A369E2B-69DF-4BE8-81CF-418C9E9228DF}"/>
          </ac:spMkLst>
        </pc:spChg>
        <pc:spChg chg="add mod">
          <ac:chgData name="김 연임" userId="e81099c8-7d68-47a6-9fa6-b6656e7b53e6" providerId="ADAL" clId="{BA8C3041-176B-485A-98F8-07A1F9FA2279}" dt="2019-03-28T07:49:26.347" v="2942" actId="1076"/>
          <ac:spMkLst>
            <pc:docMk/>
            <pc:sldMk cId="949446899" sldId="1012"/>
            <ac:spMk id="187" creationId="{5B2141E2-FB50-4275-B561-4CCDD9EF96DD}"/>
          </ac:spMkLst>
        </pc:spChg>
        <pc:grpChg chg="del mod ord">
          <ac:chgData name="김 연임" userId="e81099c8-7d68-47a6-9fa6-b6656e7b53e6" providerId="ADAL" clId="{BA8C3041-176B-485A-98F8-07A1F9FA2279}" dt="2019-03-28T07:31:21.567" v="2664" actId="165"/>
          <ac:grpSpMkLst>
            <pc:docMk/>
            <pc:sldMk cId="949446899" sldId="1012"/>
            <ac:grpSpMk id="9" creationId="{722CCA00-9CE0-4E44-BC82-B3B6CF240130}"/>
          </ac:grpSpMkLst>
        </pc:grpChg>
        <pc:grpChg chg="add mod">
          <ac:chgData name="김 연임" userId="e81099c8-7d68-47a6-9fa6-b6656e7b53e6" providerId="ADAL" clId="{BA8C3041-176B-485A-98F8-07A1F9FA2279}" dt="2019-03-28T07:46:47.573" v="2871" actId="1076"/>
          <ac:grpSpMkLst>
            <pc:docMk/>
            <pc:sldMk cId="949446899" sldId="1012"/>
            <ac:grpSpMk id="13" creationId="{32321C22-EBCC-488C-B9CC-8C11C54645A6}"/>
          </ac:grpSpMkLst>
        </pc:grpChg>
        <pc:grpChg chg="del">
          <ac:chgData name="김 연임" userId="e81099c8-7d68-47a6-9fa6-b6656e7b53e6" providerId="ADAL" clId="{BA8C3041-176B-485A-98F8-07A1F9FA2279}" dt="2019-03-24T09:07:09.881" v="1773" actId="478"/>
          <ac:grpSpMkLst>
            <pc:docMk/>
            <pc:sldMk cId="949446899" sldId="1012"/>
            <ac:grpSpMk id="42" creationId="{DA41FACF-EA9E-2547-8128-1190190CE328}"/>
          </ac:grpSpMkLst>
        </pc:grpChg>
        <pc:grpChg chg="del">
          <ac:chgData name="김 연임" userId="e81099c8-7d68-47a6-9fa6-b6656e7b53e6" providerId="ADAL" clId="{BA8C3041-176B-485A-98F8-07A1F9FA2279}" dt="2019-03-24T09:07:09.881" v="1773" actId="478"/>
          <ac:grpSpMkLst>
            <pc:docMk/>
            <pc:sldMk cId="949446899" sldId="1012"/>
            <ac:grpSpMk id="44" creationId="{BB5F8D58-4DA2-4C45-B681-B6A85D8E9219}"/>
          </ac:grpSpMkLst>
        </pc:grpChg>
        <pc:grpChg chg="del">
          <ac:chgData name="김 연임" userId="e81099c8-7d68-47a6-9fa6-b6656e7b53e6" providerId="ADAL" clId="{BA8C3041-176B-485A-98F8-07A1F9FA2279}" dt="2019-03-24T09:07:09.881" v="1773" actId="478"/>
          <ac:grpSpMkLst>
            <pc:docMk/>
            <pc:sldMk cId="949446899" sldId="1012"/>
            <ac:grpSpMk id="45" creationId="{89325CE9-A6EA-1A4A-8B6D-F5108B808893}"/>
          </ac:grpSpMkLst>
        </pc:grpChg>
        <pc:grpChg chg="del">
          <ac:chgData name="김 연임" userId="e81099c8-7d68-47a6-9fa6-b6656e7b53e6" providerId="ADAL" clId="{BA8C3041-176B-485A-98F8-07A1F9FA2279}" dt="2019-03-24T09:07:09.881" v="1773" actId="478"/>
          <ac:grpSpMkLst>
            <pc:docMk/>
            <pc:sldMk cId="949446899" sldId="1012"/>
            <ac:grpSpMk id="46" creationId="{8D92B91F-0E31-794E-AF85-5CDF1552129F}"/>
          </ac:grpSpMkLst>
        </pc:grpChg>
        <pc:grpChg chg="del">
          <ac:chgData name="김 연임" userId="e81099c8-7d68-47a6-9fa6-b6656e7b53e6" providerId="ADAL" clId="{BA8C3041-176B-485A-98F8-07A1F9FA2279}" dt="2019-03-24T09:07:09.881" v="1773" actId="478"/>
          <ac:grpSpMkLst>
            <pc:docMk/>
            <pc:sldMk cId="949446899" sldId="1012"/>
            <ac:grpSpMk id="48" creationId="{FDCB06EB-A93F-934B-96CC-3AC9A280CE46}"/>
          </ac:grpSpMkLst>
        </pc:grpChg>
        <pc:grpChg chg="del">
          <ac:chgData name="김 연임" userId="e81099c8-7d68-47a6-9fa6-b6656e7b53e6" providerId="ADAL" clId="{BA8C3041-176B-485A-98F8-07A1F9FA2279}" dt="2019-03-24T09:07:09.881" v="1773" actId="478"/>
          <ac:grpSpMkLst>
            <pc:docMk/>
            <pc:sldMk cId="949446899" sldId="1012"/>
            <ac:grpSpMk id="49" creationId="{B1D37275-CCC6-0F48-9F8C-47C2357CDCBD}"/>
          </ac:grpSpMkLst>
        </pc:grpChg>
        <pc:grpChg chg="del">
          <ac:chgData name="김 연임" userId="e81099c8-7d68-47a6-9fa6-b6656e7b53e6" providerId="ADAL" clId="{BA8C3041-176B-485A-98F8-07A1F9FA2279}" dt="2019-03-24T09:07:09.881" v="1773" actId="478"/>
          <ac:grpSpMkLst>
            <pc:docMk/>
            <pc:sldMk cId="949446899" sldId="1012"/>
            <ac:grpSpMk id="50" creationId="{2E05FE11-74AF-374E-BD3B-E27459834782}"/>
          </ac:grpSpMkLst>
        </pc:grpChg>
        <pc:grpChg chg="del">
          <ac:chgData name="김 연임" userId="e81099c8-7d68-47a6-9fa6-b6656e7b53e6" providerId="ADAL" clId="{BA8C3041-176B-485A-98F8-07A1F9FA2279}" dt="2019-03-24T09:07:09.881" v="1773" actId="478"/>
          <ac:grpSpMkLst>
            <pc:docMk/>
            <pc:sldMk cId="949446899" sldId="1012"/>
            <ac:grpSpMk id="51" creationId="{AF63CA89-1915-FE4A-A152-93B8BE832A06}"/>
          </ac:grpSpMkLst>
        </pc:grpChg>
        <pc:grpChg chg="del">
          <ac:chgData name="김 연임" userId="e81099c8-7d68-47a6-9fa6-b6656e7b53e6" providerId="ADAL" clId="{BA8C3041-176B-485A-98F8-07A1F9FA2279}" dt="2019-03-24T09:07:09.881" v="1773" actId="478"/>
          <ac:grpSpMkLst>
            <pc:docMk/>
            <pc:sldMk cId="949446899" sldId="1012"/>
            <ac:grpSpMk id="53" creationId="{8D2039F2-B75D-DB4A-A9D3-9B83826EFAF3}"/>
          </ac:grpSpMkLst>
        </pc:grpChg>
        <pc:grpChg chg="del">
          <ac:chgData name="김 연임" userId="e81099c8-7d68-47a6-9fa6-b6656e7b53e6" providerId="ADAL" clId="{BA8C3041-176B-485A-98F8-07A1F9FA2279}" dt="2019-03-24T09:07:09.881" v="1773" actId="478"/>
          <ac:grpSpMkLst>
            <pc:docMk/>
            <pc:sldMk cId="949446899" sldId="1012"/>
            <ac:grpSpMk id="54" creationId="{EEC2A571-01E5-8441-8BA8-5C9B68F96418}"/>
          </ac:grpSpMkLst>
        </pc:grpChg>
        <pc:grpChg chg="del">
          <ac:chgData name="김 연임" userId="e81099c8-7d68-47a6-9fa6-b6656e7b53e6" providerId="ADAL" clId="{BA8C3041-176B-485A-98F8-07A1F9FA2279}" dt="2019-03-24T09:07:09.881" v="1773" actId="478"/>
          <ac:grpSpMkLst>
            <pc:docMk/>
            <pc:sldMk cId="949446899" sldId="1012"/>
            <ac:grpSpMk id="80" creationId="{890FDB16-DDE6-4C49-9A14-AB69A75944DE}"/>
          </ac:grpSpMkLst>
        </pc:grpChg>
        <pc:grpChg chg="mod">
          <ac:chgData name="김 연임" userId="e81099c8-7d68-47a6-9fa6-b6656e7b53e6" providerId="ADAL" clId="{BA8C3041-176B-485A-98F8-07A1F9FA2279}" dt="2019-03-24T09:07:52.778" v="1779" actId="1076"/>
          <ac:grpSpMkLst>
            <pc:docMk/>
            <pc:sldMk cId="949446899" sldId="1012"/>
            <ac:grpSpMk id="90" creationId="{42CBA65E-8D98-2A43-B415-7A1711F521B1}"/>
          </ac:grpSpMkLst>
        </pc:grpChg>
        <pc:grpChg chg="mod topLvl">
          <ac:chgData name="김 연임" userId="e81099c8-7d68-47a6-9fa6-b6656e7b53e6" providerId="ADAL" clId="{BA8C3041-176B-485A-98F8-07A1F9FA2279}" dt="2019-03-28T07:38:08.157" v="2727" actId="164"/>
          <ac:grpSpMkLst>
            <pc:docMk/>
            <pc:sldMk cId="949446899" sldId="1012"/>
            <ac:grpSpMk id="100" creationId="{5CD4CEB8-7999-994C-A309-B2CE8024386A}"/>
          </ac:grpSpMkLst>
        </pc:grpChg>
        <pc:grpChg chg="add del mod">
          <ac:chgData name="김 연임" userId="e81099c8-7d68-47a6-9fa6-b6656e7b53e6" providerId="ADAL" clId="{BA8C3041-176B-485A-98F8-07A1F9FA2279}" dt="2019-03-28T08:56:48.453" v="2957" actId="478"/>
          <ac:grpSpMkLst>
            <pc:docMk/>
            <pc:sldMk cId="949446899" sldId="1012"/>
            <ac:grpSpMk id="112" creationId="{1BCE2D8E-66CC-460C-B33C-403C78BB3CD6}"/>
          </ac:grpSpMkLst>
        </pc:grpChg>
        <pc:grpChg chg="add">
          <ac:chgData name="김 연임" userId="e81099c8-7d68-47a6-9fa6-b6656e7b53e6" providerId="ADAL" clId="{BA8C3041-176B-485A-98F8-07A1F9FA2279}" dt="2019-03-24T09:07:16.467" v="1774"/>
          <ac:grpSpMkLst>
            <pc:docMk/>
            <pc:sldMk cId="949446899" sldId="1012"/>
            <ac:grpSpMk id="125" creationId="{DF65290A-65CC-4C37-9BC3-C64F2524AF17}"/>
          </ac:grpSpMkLst>
        </pc:grpChg>
        <pc:grpChg chg="add">
          <ac:chgData name="김 연임" userId="e81099c8-7d68-47a6-9fa6-b6656e7b53e6" providerId="ADAL" clId="{BA8C3041-176B-485A-98F8-07A1F9FA2279}" dt="2019-03-24T09:07:16.467" v="1774"/>
          <ac:grpSpMkLst>
            <pc:docMk/>
            <pc:sldMk cId="949446899" sldId="1012"/>
            <ac:grpSpMk id="134" creationId="{DE3C9AB5-34D2-45AB-B1E8-83E1565298B2}"/>
          </ac:grpSpMkLst>
        </pc:grpChg>
        <pc:grpChg chg="add">
          <ac:chgData name="김 연임" userId="e81099c8-7d68-47a6-9fa6-b6656e7b53e6" providerId="ADAL" clId="{BA8C3041-176B-485A-98F8-07A1F9FA2279}" dt="2019-03-24T09:07:16.467" v="1774"/>
          <ac:grpSpMkLst>
            <pc:docMk/>
            <pc:sldMk cId="949446899" sldId="1012"/>
            <ac:grpSpMk id="137" creationId="{CEDB69DF-D022-4E6E-995F-6D62F8F07B2D}"/>
          </ac:grpSpMkLst>
        </pc:grpChg>
        <pc:grpChg chg="add">
          <ac:chgData name="김 연임" userId="e81099c8-7d68-47a6-9fa6-b6656e7b53e6" providerId="ADAL" clId="{BA8C3041-176B-485A-98F8-07A1F9FA2279}" dt="2019-03-24T09:07:16.467" v="1774"/>
          <ac:grpSpMkLst>
            <pc:docMk/>
            <pc:sldMk cId="949446899" sldId="1012"/>
            <ac:grpSpMk id="141" creationId="{5E72E8D6-FA48-471F-8394-3ADDD5EC77A5}"/>
          </ac:grpSpMkLst>
        </pc:grpChg>
        <pc:grpChg chg="add">
          <ac:chgData name="김 연임" userId="e81099c8-7d68-47a6-9fa6-b6656e7b53e6" providerId="ADAL" clId="{BA8C3041-176B-485A-98F8-07A1F9FA2279}" dt="2019-03-24T09:07:16.467" v="1774"/>
          <ac:grpSpMkLst>
            <pc:docMk/>
            <pc:sldMk cId="949446899" sldId="1012"/>
            <ac:grpSpMk id="144" creationId="{B66DDE02-D02F-43BB-A49A-973F6A016FA1}"/>
          </ac:grpSpMkLst>
        </pc:grpChg>
        <pc:grpChg chg="add">
          <ac:chgData name="김 연임" userId="e81099c8-7d68-47a6-9fa6-b6656e7b53e6" providerId="ADAL" clId="{BA8C3041-176B-485A-98F8-07A1F9FA2279}" dt="2019-03-24T09:07:16.467" v="1774"/>
          <ac:grpSpMkLst>
            <pc:docMk/>
            <pc:sldMk cId="949446899" sldId="1012"/>
            <ac:grpSpMk id="147" creationId="{6F33D683-6943-467C-86CA-58CF982A2EB7}"/>
          </ac:grpSpMkLst>
        </pc:grpChg>
        <pc:grpChg chg="add">
          <ac:chgData name="김 연임" userId="e81099c8-7d68-47a6-9fa6-b6656e7b53e6" providerId="ADAL" clId="{BA8C3041-176B-485A-98F8-07A1F9FA2279}" dt="2019-03-24T09:07:16.467" v="1774"/>
          <ac:grpSpMkLst>
            <pc:docMk/>
            <pc:sldMk cId="949446899" sldId="1012"/>
            <ac:grpSpMk id="150" creationId="{4C3AA1C0-5F5D-4888-95C9-5877A5CAE236}"/>
          </ac:grpSpMkLst>
        </pc:grpChg>
        <pc:grpChg chg="add">
          <ac:chgData name="김 연임" userId="e81099c8-7d68-47a6-9fa6-b6656e7b53e6" providerId="ADAL" clId="{BA8C3041-176B-485A-98F8-07A1F9FA2279}" dt="2019-03-24T09:07:16.467" v="1774"/>
          <ac:grpSpMkLst>
            <pc:docMk/>
            <pc:sldMk cId="949446899" sldId="1012"/>
            <ac:grpSpMk id="153" creationId="{460BBCEE-8332-45E1-8F48-237F38B1199C}"/>
          </ac:grpSpMkLst>
        </pc:grpChg>
        <pc:grpChg chg="add">
          <ac:chgData name="김 연임" userId="e81099c8-7d68-47a6-9fa6-b6656e7b53e6" providerId="ADAL" clId="{BA8C3041-176B-485A-98F8-07A1F9FA2279}" dt="2019-03-24T09:07:16.467" v="1774"/>
          <ac:grpSpMkLst>
            <pc:docMk/>
            <pc:sldMk cId="949446899" sldId="1012"/>
            <ac:grpSpMk id="156" creationId="{EC946B52-B265-4BBC-A39C-1159E1AF5056}"/>
          </ac:grpSpMkLst>
        </pc:grpChg>
        <pc:grpChg chg="add">
          <ac:chgData name="김 연임" userId="e81099c8-7d68-47a6-9fa6-b6656e7b53e6" providerId="ADAL" clId="{BA8C3041-176B-485A-98F8-07A1F9FA2279}" dt="2019-03-24T09:07:16.467" v="1774"/>
          <ac:grpSpMkLst>
            <pc:docMk/>
            <pc:sldMk cId="949446899" sldId="1012"/>
            <ac:grpSpMk id="159" creationId="{127F0651-FD85-4946-B469-3235AC3123FD}"/>
          </ac:grpSpMkLst>
        </pc:grpChg>
        <pc:grpChg chg="add">
          <ac:chgData name="김 연임" userId="e81099c8-7d68-47a6-9fa6-b6656e7b53e6" providerId="ADAL" clId="{BA8C3041-176B-485A-98F8-07A1F9FA2279}" dt="2019-03-24T09:07:16.467" v="1774"/>
          <ac:grpSpMkLst>
            <pc:docMk/>
            <pc:sldMk cId="949446899" sldId="1012"/>
            <ac:grpSpMk id="168" creationId="{45AE0AEB-E016-48F3-A563-58808CC1AAC7}"/>
          </ac:grpSpMkLst>
        </pc:grpChg>
        <pc:grpChg chg="add del">
          <ac:chgData name="김 연임" userId="e81099c8-7d68-47a6-9fa6-b6656e7b53e6" providerId="ADAL" clId="{BA8C3041-176B-485A-98F8-07A1F9FA2279}" dt="2019-03-24T09:11:55.517" v="1859" actId="478"/>
          <ac:grpSpMkLst>
            <pc:docMk/>
            <pc:sldMk cId="949446899" sldId="1012"/>
            <ac:grpSpMk id="176" creationId="{DEC70EF7-F19A-436A-8092-5317E176BAD3}"/>
          </ac:grpSpMkLst>
        </pc:grpChg>
        <pc:graphicFrameChg chg="del modGraphic">
          <ac:chgData name="김 연임" userId="e81099c8-7d68-47a6-9fa6-b6656e7b53e6" providerId="ADAL" clId="{BA8C3041-176B-485A-98F8-07A1F9FA2279}" dt="2019-03-24T09:07:09.881" v="1773" actId="478"/>
          <ac:graphicFrameMkLst>
            <pc:docMk/>
            <pc:sldMk cId="949446899" sldId="1012"/>
            <ac:graphicFrameMk id="6" creationId="{F9FD3F00-A34D-4042-992D-A753732A5E81}"/>
          </ac:graphicFrameMkLst>
        </pc:graphicFrameChg>
        <pc:graphicFrameChg chg="add mod ord modGraphic">
          <ac:chgData name="김 연임" userId="e81099c8-7d68-47a6-9fa6-b6656e7b53e6" providerId="ADAL" clId="{BA8C3041-176B-485A-98F8-07A1F9FA2279}" dt="2019-03-28T08:56:52.228" v="2959" actId="20577"/>
          <ac:graphicFrameMkLst>
            <pc:docMk/>
            <pc:sldMk cId="949446899" sldId="1012"/>
            <ac:graphicFrameMk id="124" creationId="{176BC230-2E8B-4880-8662-1691F61A8E95}"/>
          </ac:graphicFrameMkLst>
        </pc:graphicFrameChg>
        <pc:picChg chg="add mod">
          <ac:chgData name="김 연임" userId="e81099c8-7d68-47a6-9fa6-b6656e7b53e6" providerId="ADAL" clId="{BA8C3041-176B-485A-98F8-07A1F9FA2279}" dt="2019-03-28T07:49:16.111" v="2940" actId="1076"/>
          <ac:picMkLst>
            <pc:docMk/>
            <pc:sldMk cId="949446899" sldId="1012"/>
            <ac:picMk id="84" creationId="{F3B5AE26-6EEB-430A-8A8A-1B921BD506E7}"/>
          </ac:picMkLst>
        </pc:picChg>
        <pc:picChg chg="add mod">
          <ac:chgData name="김 연임" userId="e81099c8-7d68-47a6-9fa6-b6656e7b53e6" providerId="ADAL" clId="{BA8C3041-176B-485A-98F8-07A1F9FA2279}" dt="2019-03-28T07:49:14.656" v="2939" actId="1076"/>
          <ac:picMkLst>
            <pc:docMk/>
            <pc:sldMk cId="949446899" sldId="1012"/>
            <ac:picMk id="85" creationId="{0501FBB0-3E93-4BEB-9A73-C5C3D5FCEF0A}"/>
          </ac:picMkLst>
        </pc:picChg>
        <pc:picChg chg="del">
          <ac:chgData name="김 연임" userId="e81099c8-7d68-47a6-9fa6-b6656e7b53e6" providerId="ADAL" clId="{BA8C3041-176B-485A-98F8-07A1F9FA2279}" dt="2019-03-24T09:07:09.881" v="1773" actId="478"/>
          <ac:picMkLst>
            <pc:docMk/>
            <pc:sldMk cId="949446899" sldId="1012"/>
            <ac:picMk id="105" creationId="{606B92D8-F13C-CB43-A935-12C430622A31}"/>
          </ac:picMkLst>
        </pc:picChg>
        <pc:picChg chg="del">
          <ac:chgData name="김 연임" userId="e81099c8-7d68-47a6-9fa6-b6656e7b53e6" providerId="ADAL" clId="{BA8C3041-176B-485A-98F8-07A1F9FA2279}" dt="2019-03-24T09:07:09.881" v="1773" actId="478"/>
          <ac:picMkLst>
            <pc:docMk/>
            <pc:sldMk cId="949446899" sldId="1012"/>
            <ac:picMk id="107" creationId="{D71A48D8-39FA-2844-BACC-5E1607CE8198}"/>
          </ac:picMkLst>
        </pc:picChg>
        <pc:picChg chg="del">
          <ac:chgData name="김 연임" userId="e81099c8-7d68-47a6-9fa6-b6656e7b53e6" providerId="ADAL" clId="{BA8C3041-176B-485A-98F8-07A1F9FA2279}" dt="2019-03-24T09:07:09.881" v="1773" actId="478"/>
          <ac:picMkLst>
            <pc:docMk/>
            <pc:sldMk cId="949446899" sldId="1012"/>
            <ac:picMk id="108" creationId="{9639F3F3-82DA-F548-8AFC-E39881C981A6}"/>
          </ac:picMkLst>
        </pc:picChg>
        <pc:picChg chg="add mod">
          <ac:chgData name="김 연임" userId="e81099c8-7d68-47a6-9fa6-b6656e7b53e6" providerId="ADAL" clId="{BA8C3041-176B-485A-98F8-07A1F9FA2279}" dt="2019-03-28T07:49:18.644" v="2941" actId="1076"/>
          <ac:picMkLst>
            <pc:docMk/>
            <pc:sldMk cId="949446899" sldId="1012"/>
            <ac:picMk id="109" creationId="{18CE6D6A-C663-4F68-9D2A-8F662491ED82}"/>
          </ac:picMkLst>
        </pc:picChg>
        <pc:picChg chg="del">
          <ac:chgData name="김 연임" userId="e81099c8-7d68-47a6-9fa6-b6656e7b53e6" providerId="ADAL" clId="{BA8C3041-176B-485A-98F8-07A1F9FA2279}" dt="2019-03-24T09:07:09.881" v="1773" actId="478"/>
          <ac:picMkLst>
            <pc:docMk/>
            <pc:sldMk cId="949446899" sldId="1012"/>
            <ac:picMk id="109" creationId="{64FDFDE6-102D-2143-BCDF-1FB928758A53}"/>
          </ac:picMkLst>
        </pc:picChg>
        <pc:picChg chg="del">
          <ac:chgData name="김 연임" userId="e81099c8-7d68-47a6-9fa6-b6656e7b53e6" providerId="ADAL" clId="{BA8C3041-176B-485A-98F8-07A1F9FA2279}" dt="2019-03-24T09:07:09.881" v="1773" actId="478"/>
          <ac:picMkLst>
            <pc:docMk/>
            <pc:sldMk cId="949446899" sldId="1012"/>
            <ac:picMk id="110" creationId="{904AA134-5E84-5E45-9CC2-F1ECCAF00D56}"/>
          </ac:picMkLst>
        </pc:picChg>
        <pc:picChg chg="del">
          <ac:chgData name="김 연임" userId="e81099c8-7d68-47a6-9fa6-b6656e7b53e6" providerId="ADAL" clId="{BA8C3041-176B-485A-98F8-07A1F9FA2279}" dt="2019-03-24T09:07:09.881" v="1773" actId="478"/>
          <ac:picMkLst>
            <pc:docMk/>
            <pc:sldMk cId="949446899" sldId="1012"/>
            <ac:picMk id="111" creationId="{881612B5-970E-104E-BAC8-78DAFD897AD4}"/>
          </ac:picMkLst>
        </pc:picChg>
        <pc:picChg chg="add mod">
          <ac:chgData name="김 연임" userId="e81099c8-7d68-47a6-9fa6-b6656e7b53e6" providerId="ADAL" clId="{BA8C3041-176B-485A-98F8-07A1F9FA2279}" dt="2019-03-28T07:49:03.114" v="2937" actId="1076"/>
          <ac:picMkLst>
            <pc:docMk/>
            <pc:sldMk cId="949446899" sldId="1012"/>
            <ac:picMk id="111" creationId="{D1DF6D73-9EB9-4207-A4C1-92D03E7E8531}"/>
          </ac:picMkLst>
        </pc:picChg>
        <pc:picChg chg="del">
          <ac:chgData name="김 연임" userId="e81099c8-7d68-47a6-9fa6-b6656e7b53e6" providerId="ADAL" clId="{BA8C3041-176B-485A-98F8-07A1F9FA2279}" dt="2019-03-24T09:07:09.881" v="1773" actId="478"/>
          <ac:picMkLst>
            <pc:docMk/>
            <pc:sldMk cId="949446899" sldId="1012"/>
            <ac:picMk id="112" creationId="{96F15AFC-47D9-D24C-940C-8EA9A619D5B4}"/>
          </ac:picMkLst>
        </pc:picChg>
        <pc:picChg chg="del">
          <ac:chgData name="김 연임" userId="e81099c8-7d68-47a6-9fa6-b6656e7b53e6" providerId="ADAL" clId="{BA8C3041-176B-485A-98F8-07A1F9FA2279}" dt="2019-03-24T09:07:09.881" v="1773" actId="478"/>
          <ac:picMkLst>
            <pc:docMk/>
            <pc:sldMk cId="949446899" sldId="1012"/>
            <ac:picMk id="113" creationId="{EF17A89D-0A46-8C42-B362-04E41FB2342B}"/>
          </ac:picMkLst>
        </pc:picChg>
        <pc:picChg chg="del">
          <ac:chgData name="김 연임" userId="e81099c8-7d68-47a6-9fa6-b6656e7b53e6" providerId="ADAL" clId="{BA8C3041-176B-485A-98F8-07A1F9FA2279}" dt="2019-03-24T09:07:09.881" v="1773" actId="478"/>
          <ac:picMkLst>
            <pc:docMk/>
            <pc:sldMk cId="949446899" sldId="1012"/>
            <ac:picMk id="114" creationId="{D6EF5BBD-54EC-CF4C-A817-E9A6BABE9D20}"/>
          </ac:picMkLst>
        </pc:picChg>
        <pc:picChg chg="del">
          <ac:chgData name="김 연임" userId="e81099c8-7d68-47a6-9fa6-b6656e7b53e6" providerId="ADAL" clId="{BA8C3041-176B-485A-98F8-07A1F9FA2279}" dt="2019-03-24T09:07:09.881" v="1773" actId="478"/>
          <ac:picMkLst>
            <pc:docMk/>
            <pc:sldMk cId="949446899" sldId="1012"/>
            <ac:picMk id="115" creationId="{EED21E2D-E852-3148-8BCB-858770120370}"/>
          </ac:picMkLst>
        </pc:picChg>
        <pc:picChg chg="del">
          <ac:chgData name="김 연임" userId="e81099c8-7d68-47a6-9fa6-b6656e7b53e6" providerId="ADAL" clId="{BA8C3041-176B-485A-98F8-07A1F9FA2279}" dt="2019-03-24T09:07:09.881" v="1773" actId="478"/>
          <ac:picMkLst>
            <pc:docMk/>
            <pc:sldMk cId="949446899" sldId="1012"/>
            <ac:picMk id="119" creationId="{42758120-9659-3F44-B7E9-1BA4C70DEC83}"/>
          </ac:picMkLst>
        </pc:picChg>
        <pc:picChg chg="add">
          <ac:chgData name="김 연임" userId="e81099c8-7d68-47a6-9fa6-b6656e7b53e6" providerId="ADAL" clId="{BA8C3041-176B-485A-98F8-07A1F9FA2279}" dt="2019-03-24T09:07:16.467" v="1774"/>
          <ac:picMkLst>
            <pc:docMk/>
            <pc:sldMk cId="949446899" sldId="1012"/>
            <ac:picMk id="165" creationId="{44F01E42-136F-44B0-8D08-CC1F4B647D37}"/>
          </ac:picMkLst>
        </pc:picChg>
        <pc:picChg chg="add">
          <ac:chgData name="김 연임" userId="e81099c8-7d68-47a6-9fa6-b6656e7b53e6" providerId="ADAL" clId="{BA8C3041-176B-485A-98F8-07A1F9FA2279}" dt="2019-03-24T09:07:16.467" v="1774"/>
          <ac:picMkLst>
            <pc:docMk/>
            <pc:sldMk cId="949446899" sldId="1012"/>
            <ac:picMk id="166" creationId="{A583713E-DD43-4CC3-912D-97A9CE7BEDFF}"/>
          </ac:picMkLst>
        </pc:picChg>
        <pc:picChg chg="add mod">
          <ac:chgData name="김 연임" userId="e81099c8-7d68-47a6-9fa6-b6656e7b53e6" providerId="ADAL" clId="{BA8C3041-176B-485A-98F8-07A1F9FA2279}" dt="2019-03-24T09:09:09.886" v="1794" actId="1076"/>
          <ac:picMkLst>
            <pc:docMk/>
            <pc:sldMk cId="949446899" sldId="1012"/>
            <ac:picMk id="180" creationId="{292FEBCC-44C7-4431-ACFC-AACFD9AE2753}"/>
          </ac:picMkLst>
        </pc:picChg>
        <pc:picChg chg="add del mod">
          <ac:chgData name="김 연임" userId="e81099c8-7d68-47a6-9fa6-b6656e7b53e6" providerId="ADAL" clId="{BA8C3041-176B-485A-98F8-07A1F9FA2279}" dt="2019-03-24T09:12:09.904" v="1863"/>
          <ac:picMkLst>
            <pc:docMk/>
            <pc:sldMk cId="949446899" sldId="1012"/>
            <ac:picMk id="182" creationId="{9964BD34-B2F1-40DB-86AE-660886A424CA}"/>
          </ac:picMkLst>
        </pc:picChg>
        <pc:picChg chg="add del mod">
          <ac:chgData name="김 연임" userId="e81099c8-7d68-47a6-9fa6-b6656e7b53e6" providerId="ADAL" clId="{BA8C3041-176B-485A-98F8-07A1F9FA2279}" dt="2019-03-24T09:15:30.226" v="1935" actId="478"/>
          <ac:picMkLst>
            <pc:docMk/>
            <pc:sldMk cId="949446899" sldId="1012"/>
            <ac:picMk id="183" creationId="{50E2C792-5795-456B-AF59-4CBB75D207A8}"/>
          </ac:picMkLst>
        </pc:picChg>
        <pc:picChg chg="add mod">
          <ac:chgData name="김 연임" userId="e81099c8-7d68-47a6-9fa6-b6656e7b53e6" providerId="ADAL" clId="{BA8C3041-176B-485A-98F8-07A1F9FA2279}" dt="2019-03-28T07:48:17.372" v="2897" actId="1076"/>
          <ac:picMkLst>
            <pc:docMk/>
            <pc:sldMk cId="949446899" sldId="1012"/>
            <ac:picMk id="184" creationId="{212BAAB9-C901-4B3D-BA31-2D665C83C119}"/>
          </ac:picMkLst>
        </pc:picChg>
        <pc:picChg chg="add mod">
          <ac:chgData name="김 연임" userId="e81099c8-7d68-47a6-9fa6-b6656e7b53e6" providerId="ADAL" clId="{BA8C3041-176B-485A-98F8-07A1F9FA2279}" dt="2019-03-28T07:48:54.449" v="2933" actId="1076"/>
          <ac:picMkLst>
            <pc:docMk/>
            <pc:sldMk cId="949446899" sldId="1012"/>
            <ac:picMk id="185" creationId="{F9950F43-C9C3-4DB0-A053-A443C76E81F4}"/>
          </ac:picMkLst>
        </pc:picChg>
        <pc:cxnChg chg="add mod">
          <ac:chgData name="김 연임" userId="e81099c8-7d68-47a6-9fa6-b6656e7b53e6" providerId="ADAL" clId="{BA8C3041-176B-485A-98F8-07A1F9FA2279}" dt="2019-03-28T07:38:08.157" v="2727" actId="164"/>
          <ac:cxnSpMkLst>
            <pc:docMk/>
            <pc:sldMk cId="949446899" sldId="1012"/>
            <ac:cxnSpMk id="108" creationId="{588A4BB4-09C8-451F-BEA6-C35F92C50796}"/>
          </ac:cxnSpMkLst>
        </pc:cxnChg>
        <pc:cxnChg chg="add del mod">
          <ac:chgData name="김 연임" userId="e81099c8-7d68-47a6-9fa6-b6656e7b53e6" providerId="ADAL" clId="{BA8C3041-176B-485A-98F8-07A1F9FA2279}" dt="2019-03-28T08:56:57.283" v="2960" actId="478"/>
          <ac:cxnSpMkLst>
            <pc:docMk/>
            <pc:sldMk cId="949446899" sldId="1012"/>
            <ac:cxnSpMk id="118" creationId="{2B51B9F4-16CB-45F5-8E53-DC6317A7D074}"/>
          </ac:cxnSpMkLst>
        </pc:cxnChg>
      </pc:sldChg>
      <pc:sldChg chg="addSp delSp modSp add">
        <pc:chgData name="김 연임" userId="e81099c8-7d68-47a6-9fa6-b6656e7b53e6" providerId="ADAL" clId="{BA8C3041-176B-485A-98F8-07A1F9FA2279}" dt="2019-04-29T15:18:26.029" v="14657"/>
        <pc:sldMkLst>
          <pc:docMk/>
          <pc:sldMk cId="3476444346" sldId="1013"/>
        </pc:sldMkLst>
        <pc:spChg chg="mod">
          <ac:chgData name="김 연임" userId="e81099c8-7d68-47a6-9fa6-b6656e7b53e6" providerId="ADAL" clId="{BA8C3041-176B-485A-98F8-07A1F9FA2279}" dt="2019-04-29T15:18:26.029" v="14657"/>
          <ac:spMkLst>
            <pc:docMk/>
            <pc:sldMk cId="3476444346" sldId="1013"/>
            <ac:spMk id="3" creationId="{00000000-0000-0000-0000-000000000000}"/>
          </ac:spMkLst>
        </pc:spChg>
        <pc:spChg chg="mod">
          <ac:chgData name="김 연임" userId="e81099c8-7d68-47a6-9fa6-b6656e7b53e6" providerId="ADAL" clId="{BA8C3041-176B-485A-98F8-07A1F9FA2279}" dt="2019-04-29T14:57:31.974" v="14096" actId="20577"/>
          <ac:spMkLst>
            <pc:docMk/>
            <pc:sldMk cId="3476444346" sldId="1013"/>
            <ac:spMk id="64" creationId="{33544585-9EB8-5442-B481-4F661B88F873}"/>
          </ac:spMkLst>
        </pc:spChg>
        <pc:spChg chg="del">
          <ac:chgData name="김 연임" userId="e81099c8-7d68-47a6-9fa6-b6656e7b53e6" providerId="ADAL" clId="{BA8C3041-176B-485A-98F8-07A1F9FA2279}" dt="2019-04-29T14:49:19.200" v="14049" actId="478"/>
          <ac:spMkLst>
            <pc:docMk/>
            <pc:sldMk cId="3476444346" sldId="1013"/>
            <ac:spMk id="68" creationId="{9AC1BDC0-1710-4DAD-B860-224AAFED588C}"/>
          </ac:spMkLst>
        </pc:spChg>
        <pc:spChg chg="del">
          <ac:chgData name="김 연임" userId="e81099c8-7d68-47a6-9fa6-b6656e7b53e6" providerId="ADAL" clId="{BA8C3041-176B-485A-98F8-07A1F9FA2279}" dt="2019-04-29T14:49:09.237" v="14047" actId="478"/>
          <ac:spMkLst>
            <pc:docMk/>
            <pc:sldMk cId="3476444346" sldId="1013"/>
            <ac:spMk id="69" creationId="{53C6BA58-4CAD-406E-A8C1-1071F09C6D42}"/>
          </ac:spMkLst>
        </pc:spChg>
        <pc:spChg chg="mod">
          <ac:chgData name="김 연임" userId="e81099c8-7d68-47a6-9fa6-b6656e7b53e6" providerId="ADAL" clId="{BA8C3041-176B-485A-98F8-07A1F9FA2279}" dt="2019-04-29T14:57:52.914" v="14099" actId="1035"/>
          <ac:spMkLst>
            <pc:docMk/>
            <pc:sldMk cId="3476444346" sldId="1013"/>
            <ac:spMk id="71" creationId="{15376F4C-36F4-460F-A584-4E36AB917FA9}"/>
          </ac:spMkLst>
        </pc:spChg>
        <pc:spChg chg="del">
          <ac:chgData name="김 연임" userId="e81099c8-7d68-47a6-9fa6-b6656e7b53e6" providerId="ADAL" clId="{BA8C3041-176B-485A-98F8-07A1F9FA2279}" dt="2019-04-29T14:56:27.187" v="14062" actId="478"/>
          <ac:spMkLst>
            <pc:docMk/>
            <pc:sldMk cId="3476444346" sldId="1013"/>
            <ac:spMk id="78" creationId="{6170DBDC-55C4-DA4E-893C-04EA7488E32E}"/>
          </ac:spMkLst>
        </pc:spChg>
        <pc:spChg chg="mod">
          <ac:chgData name="김 연임" userId="e81099c8-7d68-47a6-9fa6-b6656e7b53e6" providerId="ADAL" clId="{BA8C3041-176B-485A-98F8-07A1F9FA2279}" dt="2019-04-29T14:56:40.659" v="14064" actId="1076"/>
          <ac:spMkLst>
            <pc:docMk/>
            <pc:sldMk cId="3476444346" sldId="1013"/>
            <ac:spMk id="80" creationId="{6B75B4EC-DC48-DB48-BD72-1E359E47088F}"/>
          </ac:spMkLst>
        </pc:spChg>
        <pc:spChg chg="mod">
          <ac:chgData name="김 연임" userId="e81099c8-7d68-47a6-9fa6-b6656e7b53e6" providerId="ADAL" clId="{BA8C3041-176B-485A-98F8-07A1F9FA2279}" dt="2019-04-29T14:56:40.659" v="14064" actId="1076"/>
          <ac:spMkLst>
            <pc:docMk/>
            <pc:sldMk cId="3476444346" sldId="1013"/>
            <ac:spMk id="81" creationId="{03580F9F-02F2-A24A-A7C3-D57DAFA04319}"/>
          </ac:spMkLst>
        </pc:spChg>
        <pc:spChg chg="mod">
          <ac:chgData name="김 연임" userId="e81099c8-7d68-47a6-9fa6-b6656e7b53e6" providerId="ADAL" clId="{BA8C3041-176B-485A-98F8-07A1F9FA2279}" dt="2019-04-29T14:57:52.914" v="14099" actId="1035"/>
          <ac:spMkLst>
            <pc:docMk/>
            <pc:sldMk cId="3476444346" sldId="1013"/>
            <ac:spMk id="87" creationId="{BC2BC81A-B780-4445-A0DE-4FEED0FDAC14}"/>
          </ac:spMkLst>
        </pc:spChg>
        <pc:spChg chg="del">
          <ac:chgData name="김 연임" userId="e81099c8-7d68-47a6-9fa6-b6656e7b53e6" providerId="ADAL" clId="{BA8C3041-176B-485A-98F8-07A1F9FA2279}" dt="2019-04-29T14:49:09.237" v="14047" actId="478"/>
          <ac:spMkLst>
            <pc:docMk/>
            <pc:sldMk cId="3476444346" sldId="1013"/>
            <ac:spMk id="88" creationId="{BB28A443-3778-FD4D-8AD8-3E86A4297117}"/>
          </ac:spMkLst>
        </pc:spChg>
        <pc:spChg chg="mod">
          <ac:chgData name="김 연임" userId="e81099c8-7d68-47a6-9fa6-b6656e7b53e6" providerId="ADAL" clId="{BA8C3041-176B-485A-98F8-07A1F9FA2279}" dt="2019-04-29T14:59:43.684" v="14139" actId="1076"/>
          <ac:spMkLst>
            <pc:docMk/>
            <pc:sldMk cId="3476444346" sldId="1013"/>
            <ac:spMk id="90" creationId="{C63E47D8-4169-4165-A661-C5993C746ACE}"/>
          </ac:spMkLst>
        </pc:spChg>
        <pc:spChg chg="mod">
          <ac:chgData name="김 연임" userId="e81099c8-7d68-47a6-9fa6-b6656e7b53e6" providerId="ADAL" clId="{BA8C3041-176B-485A-98F8-07A1F9FA2279}" dt="2019-04-29T15:02:13.770" v="14334" actId="1076"/>
          <ac:spMkLst>
            <pc:docMk/>
            <pc:sldMk cId="3476444346" sldId="1013"/>
            <ac:spMk id="91" creationId="{8BBD4751-C13D-47AA-9A0D-6485B5161727}"/>
          </ac:spMkLst>
        </pc:spChg>
        <pc:spChg chg="mod">
          <ac:chgData name="김 연임" userId="e81099c8-7d68-47a6-9fa6-b6656e7b53e6" providerId="ADAL" clId="{BA8C3041-176B-485A-98F8-07A1F9FA2279}" dt="2019-04-29T15:02:15.917" v="14335" actId="1076"/>
          <ac:spMkLst>
            <pc:docMk/>
            <pc:sldMk cId="3476444346" sldId="1013"/>
            <ac:spMk id="92" creationId="{9A98AD9F-0106-4903-AD85-DFB924FD9330}"/>
          </ac:spMkLst>
        </pc:spChg>
        <pc:spChg chg="del mod">
          <ac:chgData name="김 연임" userId="e81099c8-7d68-47a6-9fa6-b6656e7b53e6" providerId="ADAL" clId="{BA8C3041-176B-485A-98F8-07A1F9FA2279}" dt="2019-04-29T15:02:11.077" v="14333" actId="478"/>
          <ac:spMkLst>
            <pc:docMk/>
            <pc:sldMk cId="3476444346" sldId="1013"/>
            <ac:spMk id="93" creationId="{957DE9F3-9171-412D-9BB3-FEEEBE1AB19F}"/>
          </ac:spMkLst>
        </pc:spChg>
        <pc:spChg chg="del mod">
          <ac:chgData name="김 연임" userId="e81099c8-7d68-47a6-9fa6-b6656e7b53e6" providerId="ADAL" clId="{BA8C3041-176B-485A-98F8-07A1F9FA2279}" dt="2019-04-29T14:56:58.098" v="14069" actId="478"/>
          <ac:spMkLst>
            <pc:docMk/>
            <pc:sldMk cId="3476444346" sldId="1013"/>
            <ac:spMk id="96" creationId="{333AF00B-B276-452A-B1CF-E6FF62F5EDB6}"/>
          </ac:spMkLst>
        </pc:spChg>
        <pc:spChg chg="del mod">
          <ac:chgData name="김 연임" userId="e81099c8-7d68-47a6-9fa6-b6656e7b53e6" providerId="ADAL" clId="{BA8C3041-176B-485A-98F8-07A1F9FA2279}" dt="2019-04-29T14:56:48.418" v="14065" actId="478"/>
          <ac:spMkLst>
            <pc:docMk/>
            <pc:sldMk cId="3476444346" sldId="1013"/>
            <ac:spMk id="98" creationId="{61479908-70A9-4469-B7EF-11F39F733EC4}"/>
          </ac:spMkLst>
        </pc:spChg>
        <pc:spChg chg="add">
          <ac:chgData name="김 연임" userId="e81099c8-7d68-47a6-9fa6-b6656e7b53e6" providerId="ADAL" clId="{BA8C3041-176B-485A-98F8-07A1F9FA2279}" dt="2019-04-29T14:47:03.703" v="14023"/>
          <ac:spMkLst>
            <pc:docMk/>
            <pc:sldMk cId="3476444346" sldId="1013"/>
            <ac:spMk id="99" creationId="{754D96CF-4A93-4A76-B66A-7DDB1F58C6BB}"/>
          </ac:spMkLst>
        </pc:spChg>
        <pc:spChg chg="mod">
          <ac:chgData name="김 연임" userId="e81099c8-7d68-47a6-9fa6-b6656e7b53e6" providerId="ADAL" clId="{BA8C3041-176B-485A-98F8-07A1F9FA2279}" dt="2019-04-29T14:57:52.914" v="14099" actId="1035"/>
          <ac:spMkLst>
            <pc:docMk/>
            <pc:sldMk cId="3476444346" sldId="1013"/>
            <ac:spMk id="101" creationId="{371E9078-D1A7-4A79-B24B-4F4C78724102}"/>
          </ac:spMkLst>
        </pc:spChg>
        <pc:spChg chg="add mod">
          <ac:chgData name="김 연임" userId="e81099c8-7d68-47a6-9fa6-b6656e7b53e6" providerId="ADAL" clId="{BA8C3041-176B-485A-98F8-07A1F9FA2279}" dt="2019-04-29T14:48:09.434" v="14039" actId="20577"/>
          <ac:spMkLst>
            <pc:docMk/>
            <pc:sldMk cId="3476444346" sldId="1013"/>
            <ac:spMk id="102" creationId="{B447ECEB-249B-4210-884C-7BBAAA4E4ACA}"/>
          </ac:spMkLst>
        </pc:spChg>
        <pc:spChg chg="add mod">
          <ac:chgData name="김 연임" userId="e81099c8-7d68-47a6-9fa6-b6656e7b53e6" providerId="ADAL" clId="{BA8C3041-176B-485A-98F8-07A1F9FA2279}" dt="2019-04-29T14:48:39.433" v="14046" actId="3064"/>
          <ac:spMkLst>
            <pc:docMk/>
            <pc:sldMk cId="3476444346" sldId="1013"/>
            <ac:spMk id="103" creationId="{8E8AE259-452E-44BA-8E1F-042EC5A221F7}"/>
          </ac:spMkLst>
        </pc:spChg>
        <pc:spChg chg="add mod">
          <ac:chgData name="김 연임" userId="e81099c8-7d68-47a6-9fa6-b6656e7b53e6" providerId="ADAL" clId="{BA8C3041-176B-485A-98F8-07A1F9FA2279}" dt="2019-04-29T14:58:50.153" v="14113" actId="14100"/>
          <ac:spMkLst>
            <pc:docMk/>
            <pc:sldMk cId="3476444346" sldId="1013"/>
            <ac:spMk id="104" creationId="{523CBABB-591E-4A9B-AB7F-B8023A14BF75}"/>
          </ac:spMkLst>
        </pc:spChg>
        <pc:spChg chg="add mod">
          <ac:chgData name="김 연임" userId="e81099c8-7d68-47a6-9fa6-b6656e7b53e6" providerId="ADAL" clId="{BA8C3041-176B-485A-98F8-07A1F9FA2279}" dt="2019-04-29T14:59:43.684" v="14139" actId="1076"/>
          <ac:spMkLst>
            <pc:docMk/>
            <pc:sldMk cId="3476444346" sldId="1013"/>
            <ac:spMk id="105" creationId="{A9AB400E-5934-4C73-802F-CCE049E9648E}"/>
          </ac:spMkLst>
        </pc:spChg>
        <pc:spChg chg="add del mod">
          <ac:chgData name="김 연임" userId="e81099c8-7d68-47a6-9fa6-b6656e7b53e6" providerId="ADAL" clId="{BA8C3041-176B-485A-98F8-07A1F9FA2279}" dt="2019-04-29T15:02:08.812" v="14332" actId="478"/>
          <ac:spMkLst>
            <pc:docMk/>
            <pc:sldMk cId="3476444346" sldId="1013"/>
            <ac:spMk id="106" creationId="{F7032176-FF6F-4EE6-88D3-01C34356E803}"/>
          </ac:spMkLst>
        </pc:spChg>
        <pc:spChg chg="del mod">
          <ac:chgData name="김 연임" userId="e81099c8-7d68-47a6-9fa6-b6656e7b53e6" providerId="ADAL" clId="{BA8C3041-176B-485A-98F8-07A1F9FA2279}" dt="2019-04-29T14:56:54.861" v="14068" actId="478"/>
          <ac:spMkLst>
            <pc:docMk/>
            <pc:sldMk cId="3476444346" sldId="1013"/>
            <ac:spMk id="108" creationId="{692B0171-8F30-0544-BF62-7C99279B9421}"/>
          </ac:spMkLst>
        </pc:spChg>
        <pc:spChg chg="del">
          <ac:chgData name="김 연임" userId="e81099c8-7d68-47a6-9fa6-b6656e7b53e6" providerId="ADAL" clId="{BA8C3041-176B-485A-98F8-07A1F9FA2279}" dt="2019-04-29T14:49:09.237" v="14047" actId="478"/>
          <ac:spMkLst>
            <pc:docMk/>
            <pc:sldMk cId="3476444346" sldId="1013"/>
            <ac:spMk id="110" creationId="{C8328148-577F-EA4B-83E3-0F243F076F04}"/>
          </ac:spMkLst>
        </pc:spChg>
        <pc:spChg chg="add del">
          <ac:chgData name="김 연임" userId="e81099c8-7d68-47a6-9fa6-b6656e7b53e6" providerId="ADAL" clId="{BA8C3041-176B-485A-98F8-07A1F9FA2279}" dt="2019-04-29T15:02:40.823" v="14338"/>
          <ac:spMkLst>
            <pc:docMk/>
            <pc:sldMk cId="3476444346" sldId="1013"/>
            <ac:spMk id="112" creationId="{D03FF12D-3004-4665-81EB-4DE43DF840AB}"/>
          </ac:spMkLst>
        </pc:spChg>
        <pc:spChg chg="del">
          <ac:chgData name="김 연임" userId="e81099c8-7d68-47a6-9fa6-b6656e7b53e6" providerId="ADAL" clId="{BA8C3041-176B-485A-98F8-07A1F9FA2279}" dt="2019-04-29T14:49:09.237" v="14047" actId="478"/>
          <ac:spMkLst>
            <pc:docMk/>
            <pc:sldMk cId="3476444346" sldId="1013"/>
            <ac:spMk id="113" creationId="{B6BB5291-1905-5F45-A001-70536FA58190}"/>
          </ac:spMkLst>
        </pc:spChg>
        <pc:spChg chg="del mod">
          <ac:chgData name="김 연임" userId="e81099c8-7d68-47a6-9fa6-b6656e7b53e6" providerId="ADAL" clId="{BA8C3041-176B-485A-98F8-07A1F9FA2279}" dt="2019-04-29T14:56:53.096" v="14066" actId="478"/>
          <ac:spMkLst>
            <pc:docMk/>
            <pc:sldMk cId="3476444346" sldId="1013"/>
            <ac:spMk id="114" creationId="{4B53582E-0F88-7249-831B-148A919F9F89}"/>
          </ac:spMkLst>
        </pc:spChg>
        <pc:spChg chg="del mod">
          <ac:chgData name="김 연임" userId="e81099c8-7d68-47a6-9fa6-b6656e7b53e6" providerId="ADAL" clId="{BA8C3041-176B-485A-98F8-07A1F9FA2279}" dt="2019-04-29T14:56:53.970" v="14067" actId="478"/>
          <ac:spMkLst>
            <pc:docMk/>
            <pc:sldMk cId="3476444346" sldId="1013"/>
            <ac:spMk id="115" creationId="{FF661554-28D4-6F4D-9167-BEB47E938EB6}"/>
          </ac:spMkLst>
        </pc:spChg>
        <pc:spChg chg="add mod">
          <ac:chgData name="김 연임" userId="e81099c8-7d68-47a6-9fa6-b6656e7b53e6" providerId="ADAL" clId="{BA8C3041-176B-485A-98F8-07A1F9FA2279}" dt="2019-04-29T15:02:46.581" v="14341" actId="20577"/>
          <ac:spMkLst>
            <pc:docMk/>
            <pc:sldMk cId="3476444346" sldId="1013"/>
            <ac:spMk id="117" creationId="{EB64BB52-D86C-446F-ADB5-1B58B4037D9A}"/>
          </ac:spMkLst>
        </pc:spChg>
        <pc:spChg chg="mod">
          <ac:chgData name="김 연임" userId="e81099c8-7d68-47a6-9fa6-b6656e7b53e6" providerId="ADAL" clId="{BA8C3041-176B-485A-98F8-07A1F9FA2279}" dt="2019-04-29T14:57:52.914" v="14099" actId="1035"/>
          <ac:spMkLst>
            <pc:docMk/>
            <pc:sldMk cId="3476444346" sldId="1013"/>
            <ac:spMk id="157" creationId="{3468E544-A5AB-7445-94ED-D7E3495DA243}"/>
          </ac:spMkLst>
        </pc:spChg>
        <pc:spChg chg="del mod">
          <ac:chgData name="김 연임" userId="e81099c8-7d68-47a6-9fa6-b6656e7b53e6" providerId="ADAL" clId="{BA8C3041-176B-485A-98F8-07A1F9FA2279}" dt="2019-04-29T14:58:13.761" v="14107" actId="478"/>
          <ac:spMkLst>
            <pc:docMk/>
            <pc:sldMk cId="3476444346" sldId="1013"/>
            <ac:spMk id="159" creationId="{064940DF-2CCB-1F46-B77F-4A08EA92888A}"/>
          </ac:spMkLst>
        </pc:spChg>
        <pc:spChg chg="mod">
          <ac:chgData name="김 연임" userId="e81099c8-7d68-47a6-9fa6-b6656e7b53e6" providerId="ADAL" clId="{BA8C3041-176B-485A-98F8-07A1F9FA2279}" dt="2019-04-29T14:58:37.140" v="14110" actId="1076"/>
          <ac:spMkLst>
            <pc:docMk/>
            <pc:sldMk cId="3476444346" sldId="1013"/>
            <ac:spMk id="160" creationId="{755B8E9F-D380-2646-876E-58AD8337580F}"/>
          </ac:spMkLst>
        </pc:spChg>
        <pc:spChg chg="mod">
          <ac:chgData name="김 연임" userId="e81099c8-7d68-47a6-9fa6-b6656e7b53e6" providerId="ADAL" clId="{BA8C3041-176B-485A-98F8-07A1F9FA2279}" dt="2019-04-29T14:58:37.140" v="14110" actId="1076"/>
          <ac:spMkLst>
            <pc:docMk/>
            <pc:sldMk cId="3476444346" sldId="1013"/>
            <ac:spMk id="161" creationId="{5F4C0538-7025-3A40-ABDE-6C5EC55DB3C6}"/>
          </ac:spMkLst>
        </pc:spChg>
        <pc:grpChg chg="mod">
          <ac:chgData name="김 연임" userId="e81099c8-7d68-47a6-9fa6-b6656e7b53e6" providerId="ADAL" clId="{BA8C3041-176B-485A-98F8-07A1F9FA2279}" dt="2019-04-29T14:59:43.684" v="14139" actId="1076"/>
          <ac:grpSpMkLst>
            <pc:docMk/>
            <pc:sldMk cId="3476444346" sldId="1013"/>
            <ac:grpSpMk id="9" creationId="{EB269C1F-E64F-CF42-8271-F06EE98B4C67}"/>
          </ac:grpSpMkLst>
        </pc:grpChg>
        <pc:picChg chg="mod">
          <ac:chgData name="김 연임" userId="e81099c8-7d68-47a6-9fa6-b6656e7b53e6" providerId="ADAL" clId="{BA8C3041-176B-485A-98F8-07A1F9FA2279}" dt="2019-04-29T14:57:52.914" v="14099" actId="1035"/>
          <ac:picMkLst>
            <pc:docMk/>
            <pc:sldMk cId="3476444346" sldId="1013"/>
            <ac:picMk id="5" creationId="{A0F3A0A0-B33C-7342-B5E9-C08F2D092EC2}"/>
          </ac:picMkLst>
        </pc:picChg>
        <pc:picChg chg="mod">
          <ac:chgData name="김 연임" userId="e81099c8-7d68-47a6-9fa6-b6656e7b53e6" providerId="ADAL" clId="{BA8C3041-176B-485A-98F8-07A1F9FA2279}" dt="2019-04-29T14:57:52.914" v="14099" actId="1035"/>
          <ac:picMkLst>
            <pc:docMk/>
            <pc:sldMk cId="3476444346" sldId="1013"/>
            <ac:picMk id="65" creationId="{D28C39F1-C87F-1F46-888A-430DFF512FE1}"/>
          </ac:picMkLst>
        </pc:picChg>
        <pc:picChg chg="mod">
          <ac:chgData name="김 연임" userId="e81099c8-7d68-47a6-9fa6-b6656e7b53e6" providerId="ADAL" clId="{BA8C3041-176B-485A-98F8-07A1F9FA2279}" dt="2019-04-29T14:57:52.914" v="14099" actId="1035"/>
          <ac:picMkLst>
            <pc:docMk/>
            <pc:sldMk cId="3476444346" sldId="1013"/>
            <ac:picMk id="66" creationId="{76BC2EEF-3AF4-CB40-A258-27BB92A7A713}"/>
          </ac:picMkLst>
        </pc:picChg>
        <pc:picChg chg="mod">
          <ac:chgData name="김 연임" userId="e81099c8-7d68-47a6-9fa6-b6656e7b53e6" providerId="ADAL" clId="{BA8C3041-176B-485A-98F8-07A1F9FA2279}" dt="2019-04-29T14:57:52.914" v="14099" actId="1035"/>
          <ac:picMkLst>
            <pc:docMk/>
            <pc:sldMk cId="3476444346" sldId="1013"/>
            <ac:picMk id="70" creationId="{404DA7AE-3022-0248-A99B-B9647357762D}"/>
          </ac:picMkLst>
        </pc:picChg>
        <pc:picChg chg="mod">
          <ac:chgData name="김 연임" userId="e81099c8-7d68-47a6-9fa6-b6656e7b53e6" providerId="ADAL" clId="{BA8C3041-176B-485A-98F8-07A1F9FA2279}" dt="2019-04-29T14:57:52.914" v="14099" actId="1035"/>
          <ac:picMkLst>
            <pc:docMk/>
            <pc:sldMk cId="3476444346" sldId="1013"/>
            <ac:picMk id="72" creationId="{31261DE4-79B2-7A43-AF6D-F91FB54F8DCD}"/>
          </ac:picMkLst>
        </pc:picChg>
        <pc:picChg chg="mod">
          <ac:chgData name="김 연임" userId="e81099c8-7d68-47a6-9fa6-b6656e7b53e6" providerId="ADAL" clId="{BA8C3041-176B-485A-98F8-07A1F9FA2279}" dt="2019-04-29T14:57:52.914" v="14099" actId="1035"/>
          <ac:picMkLst>
            <pc:docMk/>
            <pc:sldMk cId="3476444346" sldId="1013"/>
            <ac:picMk id="73" creationId="{B3964597-74D3-9844-909D-1CB5402FD9DD}"/>
          </ac:picMkLst>
        </pc:picChg>
        <pc:picChg chg="mod">
          <ac:chgData name="김 연임" userId="e81099c8-7d68-47a6-9fa6-b6656e7b53e6" providerId="ADAL" clId="{BA8C3041-176B-485A-98F8-07A1F9FA2279}" dt="2019-04-29T14:57:52.914" v="14099" actId="1035"/>
          <ac:picMkLst>
            <pc:docMk/>
            <pc:sldMk cId="3476444346" sldId="1013"/>
            <ac:picMk id="74" creationId="{9D4D1DE4-7306-484E-98FA-3D731F6FA8F6}"/>
          </ac:picMkLst>
        </pc:picChg>
        <pc:picChg chg="mod">
          <ac:chgData name="김 연임" userId="e81099c8-7d68-47a6-9fa6-b6656e7b53e6" providerId="ADAL" clId="{BA8C3041-176B-485A-98F8-07A1F9FA2279}" dt="2019-04-29T14:57:52.914" v="14099" actId="1035"/>
          <ac:picMkLst>
            <pc:docMk/>
            <pc:sldMk cId="3476444346" sldId="1013"/>
            <ac:picMk id="75" creationId="{2FB12440-6955-8A46-A030-F7F214E8A53E}"/>
          </ac:picMkLst>
        </pc:picChg>
        <pc:picChg chg="mod">
          <ac:chgData name="김 연임" userId="e81099c8-7d68-47a6-9fa6-b6656e7b53e6" providerId="ADAL" clId="{BA8C3041-176B-485A-98F8-07A1F9FA2279}" dt="2019-04-29T14:57:52.914" v="14099" actId="1035"/>
          <ac:picMkLst>
            <pc:docMk/>
            <pc:sldMk cId="3476444346" sldId="1013"/>
            <ac:picMk id="76" creationId="{FBB16906-9582-784F-A424-2093A86C304C}"/>
          </ac:picMkLst>
        </pc:picChg>
        <pc:picChg chg="mod">
          <ac:chgData name="김 연임" userId="e81099c8-7d68-47a6-9fa6-b6656e7b53e6" providerId="ADAL" clId="{BA8C3041-176B-485A-98F8-07A1F9FA2279}" dt="2019-04-29T14:57:52.914" v="14099" actId="1035"/>
          <ac:picMkLst>
            <pc:docMk/>
            <pc:sldMk cId="3476444346" sldId="1013"/>
            <ac:picMk id="77" creationId="{16C95CFD-7868-7443-B1C7-2A1AA3DDAEA1}"/>
          </ac:picMkLst>
        </pc:picChg>
        <pc:picChg chg="mod">
          <ac:chgData name="김 연임" userId="e81099c8-7d68-47a6-9fa6-b6656e7b53e6" providerId="ADAL" clId="{BA8C3041-176B-485A-98F8-07A1F9FA2279}" dt="2019-04-29T14:59:43.684" v="14139" actId="1076"/>
          <ac:picMkLst>
            <pc:docMk/>
            <pc:sldMk cId="3476444346" sldId="1013"/>
            <ac:picMk id="85" creationId="{EF2DE742-B42E-0947-8BD0-05027F14357F}"/>
          </ac:picMkLst>
        </pc:picChg>
        <pc:picChg chg="del">
          <ac:chgData name="김 연임" userId="e81099c8-7d68-47a6-9fa6-b6656e7b53e6" providerId="ADAL" clId="{BA8C3041-176B-485A-98F8-07A1F9FA2279}" dt="2019-04-29T14:49:09.237" v="14047" actId="478"/>
          <ac:picMkLst>
            <pc:docMk/>
            <pc:sldMk cId="3476444346" sldId="1013"/>
            <ac:picMk id="89" creationId="{98121568-130F-5343-A054-421150978A72}"/>
          </ac:picMkLst>
        </pc:picChg>
        <pc:picChg chg="mod">
          <ac:chgData name="김 연임" userId="e81099c8-7d68-47a6-9fa6-b6656e7b53e6" providerId="ADAL" clId="{BA8C3041-176B-485A-98F8-07A1F9FA2279}" dt="2019-04-29T14:57:52.914" v="14099" actId="1035"/>
          <ac:picMkLst>
            <pc:docMk/>
            <pc:sldMk cId="3476444346" sldId="1013"/>
            <ac:picMk id="94" creationId="{2A62C69A-29F3-467B-8229-820EF17110C2}"/>
          </ac:picMkLst>
        </pc:picChg>
        <pc:picChg chg="mod">
          <ac:chgData name="김 연임" userId="e81099c8-7d68-47a6-9fa6-b6656e7b53e6" providerId="ADAL" clId="{BA8C3041-176B-485A-98F8-07A1F9FA2279}" dt="2019-04-29T14:57:52.914" v="14099" actId="1035"/>
          <ac:picMkLst>
            <pc:docMk/>
            <pc:sldMk cId="3476444346" sldId="1013"/>
            <ac:picMk id="107" creationId="{4CB3E8FF-99CA-F745-BF46-D7DFC5601DE4}"/>
          </ac:picMkLst>
        </pc:picChg>
        <pc:picChg chg="del mod">
          <ac:chgData name="김 연임" userId="e81099c8-7d68-47a6-9fa6-b6656e7b53e6" providerId="ADAL" clId="{BA8C3041-176B-485A-98F8-07A1F9FA2279}" dt="2019-04-29T14:56:59.113" v="14070" actId="478"/>
          <ac:picMkLst>
            <pc:docMk/>
            <pc:sldMk cId="3476444346" sldId="1013"/>
            <ac:picMk id="109" creationId="{43D1B368-97B9-434F-B558-27DC8251F7FA}"/>
          </ac:picMkLst>
        </pc:picChg>
        <pc:picChg chg="mod">
          <ac:chgData name="김 연임" userId="e81099c8-7d68-47a6-9fa6-b6656e7b53e6" providerId="ADAL" clId="{BA8C3041-176B-485A-98F8-07A1F9FA2279}" dt="2019-04-29T14:58:00.624" v="14100" actId="1076"/>
          <ac:picMkLst>
            <pc:docMk/>
            <pc:sldMk cId="3476444346" sldId="1013"/>
            <ac:picMk id="116" creationId="{2A9EA930-9542-884D-90CE-05E989C658F8}"/>
          </ac:picMkLst>
        </pc:picChg>
        <pc:picChg chg="mod">
          <ac:chgData name="김 연임" userId="e81099c8-7d68-47a6-9fa6-b6656e7b53e6" providerId="ADAL" clId="{BA8C3041-176B-485A-98F8-07A1F9FA2279}" dt="2019-04-29T14:57:52.914" v="14099" actId="1035"/>
          <ac:picMkLst>
            <pc:docMk/>
            <pc:sldMk cId="3476444346" sldId="1013"/>
            <ac:picMk id="124" creationId="{E9DD3A90-DBC7-F14E-8AD3-AF6215BC313B}"/>
          </ac:picMkLst>
        </pc:picChg>
        <pc:picChg chg="mod">
          <ac:chgData name="김 연임" userId="e81099c8-7d68-47a6-9fa6-b6656e7b53e6" providerId="ADAL" clId="{BA8C3041-176B-485A-98F8-07A1F9FA2279}" dt="2019-04-29T14:57:52.914" v="14099" actId="1035"/>
          <ac:picMkLst>
            <pc:docMk/>
            <pc:sldMk cId="3476444346" sldId="1013"/>
            <ac:picMk id="136" creationId="{CE99B0AD-5E9B-2B4C-92F5-167B3C9E5C8E}"/>
          </ac:picMkLst>
        </pc:picChg>
        <pc:picChg chg="mod">
          <ac:chgData name="김 연임" userId="e81099c8-7d68-47a6-9fa6-b6656e7b53e6" providerId="ADAL" clId="{BA8C3041-176B-485A-98F8-07A1F9FA2279}" dt="2019-04-29T14:57:52.914" v="14099" actId="1035"/>
          <ac:picMkLst>
            <pc:docMk/>
            <pc:sldMk cId="3476444346" sldId="1013"/>
            <ac:picMk id="162" creationId="{2D42D69E-B6A0-DD41-8F6A-C2689D39CE5B}"/>
          </ac:picMkLst>
        </pc:picChg>
        <pc:cxnChg chg="del mod">
          <ac:chgData name="김 연임" userId="e81099c8-7d68-47a6-9fa6-b6656e7b53e6" providerId="ADAL" clId="{BA8C3041-176B-485A-98F8-07A1F9FA2279}" dt="2019-04-29T14:49:09.237" v="14047" actId="478"/>
          <ac:cxnSpMkLst>
            <pc:docMk/>
            <pc:sldMk cId="3476444346" sldId="1013"/>
            <ac:cxnSpMk id="11" creationId="{6C616879-D3F6-47BB-BEB6-0CA0D6FDEDFD}"/>
          </ac:cxnSpMkLst>
        </pc:cxnChg>
        <pc:cxnChg chg="del mod">
          <ac:chgData name="김 연임" userId="e81099c8-7d68-47a6-9fa6-b6656e7b53e6" providerId="ADAL" clId="{BA8C3041-176B-485A-98F8-07A1F9FA2279}" dt="2019-04-29T14:58:14.714" v="14108" actId="478"/>
          <ac:cxnSpMkLst>
            <pc:docMk/>
            <pc:sldMk cId="3476444346" sldId="1013"/>
            <ac:cxnSpMk id="97" creationId="{0CEB32FA-753D-459E-81A5-CD936C952129}"/>
          </ac:cxnSpMkLst>
        </pc:cxnChg>
        <pc:cxnChg chg="mod">
          <ac:chgData name="김 연임" userId="e81099c8-7d68-47a6-9fa6-b6656e7b53e6" providerId="ADAL" clId="{BA8C3041-176B-485A-98F8-07A1F9FA2279}" dt="2019-04-29T14:57:52.914" v="14099" actId="1035"/>
          <ac:cxnSpMkLst>
            <pc:docMk/>
            <pc:sldMk cId="3476444346" sldId="1013"/>
            <ac:cxnSpMk id="100" creationId="{92F8E3B2-CF80-42B9-B4ED-AFBA5CF93374}"/>
          </ac:cxnSpMkLst>
        </pc:cxnChg>
        <pc:cxnChg chg="add mod">
          <ac:chgData name="김 연임" userId="e81099c8-7d68-47a6-9fa6-b6656e7b53e6" providerId="ADAL" clId="{BA8C3041-176B-485A-98F8-07A1F9FA2279}" dt="2019-04-29T14:59:50.137" v="14144" actId="1036"/>
          <ac:cxnSpMkLst>
            <pc:docMk/>
            <pc:sldMk cId="3476444346" sldId="1013"/>
            <ac:cxnSpMk id="111" creationId="{AFF7129F-4750-4172-A55C-BBC665D1605E}"/>
          </ac:cxnSpMkLst>
        </pc:cxnChg>
      </pc:sldChg>
      <pc:sldChg chg="addSp delSp modSp add">
        <pc:chgData name="김 연임" userId="e81099c8-7d68-47a6-9fa6-b6656e7b53e6" providerId="ADAL" clId="{BA8C3041-176B-485A-98F8-07A1F9FA2279}" dt="2019-04-29T15:03:46.268" v="14365" actId="1076"/>
        <pc:sldMkLst>
          <pc:docMk/>
          <pc:sldMk cId="2405142576" sldId="1014"/>
        </pc:sldMkLst>
        <pc:spChg chg="add">
          <ac:chgData name="김 연임" userId="e81099c8-7d68-47a6-9fa6-b6656e7b53e6" providerId="ADAL" clId="{BA8C3041-176B-485A-98F8-07A1F9FA2279}" dt="2019-04-29T15:02:29.980" v="14336"/>
          <ac:spMkLst>
            <pc:docMk/>
            <pc:sldMk cId="2405142576" sldId="1014"/>
            <ac:spMk id="32" creationId="{E9109901-D032-41C5-B146-D5F8A695557D}"/>
          </ac:spMkLst>
        </pc:spChg>
        <pc:spChg chg="add">
          <ac:chgData name="김 연임" userId="e81099c8-7d68-47a6-9fa6-b6656e7b53e6" providerId="ADAL" clId="{BA8C3041-176B-485A-98F8-07A1F9FA2279}" dt="2019-04-29T15:03:29.168" v="14361"/>
          <ac:spMkLst>
            <pc:docMk/>
            <pc:sldMk cId="2405142576" sldId="1014"/>
            <ac:spMk id="33" creationId="{BA38CA17-4F2E-4880-A52D-A86DF81DC64F}"/>
          </ac:spMkLst>
        </pc:spChg>
        <pc:spChg chg="add mod">
          <ac:chgData name="김 연임" userId="e81099c8-7d68-47a6-9fa6-b6656e7b53e6" providerId="ADAL" clId="{BA8C3041-176B-485A-98F8-07A1F9FA2279}" dt="2019-04-29T15:03:32.277" v="14362" actId="14100"/>
          <ac:spMkLst>
            <pc:docMk/>
            <pc:sldMk cId="2405142576" sldId="1014"/>
            <ac:spMk id="34" creationId="{9DD19632-96B4-47B4-9A08-20CE172FC242}"/>
          </ac:spMkLst>
        </pc:spChg>
        <pc:spChg chg="add mod">
          <ac:chgData name="김 연임" userId="e81099c8-7d68-47a6-9fa6-b6656e7b53e6" providerId="ADAL" clId="{BA8C3041-176B-485A-98F8-07A1F9FA2279}" dt="2019-04-29T15:03:46.268" v="14365" actId="1076"/>
          <ac:spMkLst>
            <pc:docMk/>
            <pc:sldMk cId="2405142576" sldId="1014"/>
            <ac:spMk id="35" creationId="{D35EBD26-2146-4CD6-AAEC-36A99CE34D3E}"/>
          </ac:spMkLst>
        </pc:spChg>
        <pc:spChg chg="add mod">
          <ac:chgData name="김 연임" userId="e81099c8-7d68-47a6-9fa6-b6656e7b53e6" providerId="ADAL" clId="{BA8C3041-176B-485A-98F8-07A1F9FA2279}" dt="2019-04-29T15:03:46.268" v="14365" actId="1076"/>
          <ac:spMkLst>
            <pc:docMk/>
            <pc:sldMk cId="2405142576" sldId="1014"/>
            <ac:spMk id="36" creationId="{6BFD83A9-655A-437A-9C28-C11BF4BF1F42}"/>
          </ac:spMkLst>
        </pc:spChg>
        <pc:spChg chg="add mod">
          <ac:chgData name="김 연임" userId="e81099c8-7d68-47a6-9fa6-b6656e7b53e6" providerId="ADAL" clId="{BA8C3041-176B-485A-98F8-07A1F9FA2279}" dt="2019-04-29T15:03:46.268" v="14365" actId="1076"/>
          <ac:spMkLst>
            <pc:docMk/>
            <pc:sldMk cId="2405142576" sldId="1014"/>
            <ac:spMk id="37" creationId="{69ED1471-9158-4DF3-9716-55B45C0AC139}"/>
          </ac:spMkLst>
        </pc:spChg>
        <pc:spChg chg="del">
          <ac:chgData name="김 연임" userId="e81099c8-7d68-47a6-9fa6-b6656e7b53e6" providerId="ADAL" clId="{BA8C3041-176B-485A-98F8-07A1F9FA2279}" dt="2019-04-29T15:03:42.121" v="14363" actId="478"/>
          <ac:spMkLst>
            <pc:docMk/>
            <pc:sldMk cId="2405142576" sldId="1014"/>
            <ac:spMk id="40" creationId="{A2F8DE8C-EB04-4B0D-9E03-69C15C446531}"/>
          </ac:spMkLst>
        </pc:spChg>
        <pc:spChg chg="del">
          <ac:chgData name="김 연임" userId="e81099c8-7d68-47a6-9fa6-b6656e7b53e6" providerId="ADAL" clId="{BA8C3041-176B-485A-98F8-07A1F9FA2279}" dt="2019-04-29T15:03:42.121" v="14363" actId="478"/>
          <ac:spMkLst>
            <pc:docMk/>
            <pc:sldMk cId="2405142576" sldId="1014"/>
            <ac:spMk id="41" creationId="{559EBF69-0FC3-4AA3-ADD5-9944082BF687}"/>
          </ac:spMkLst>
        </pc:spChg>
        <pc:spChg chg="del">
          <ac:chgData name="김 연임" userId="e81099c8-7d68-47a6-9fa6-b6656e7b53e6" providerId="ADAL" clId="{BA8C3041-176B-485A-98F8-07A1F9FA2279}" dt="2019-04-29T15:03:42.121" v="14363" actId="478"/>
          <ac:spMkLst>
            <pc:docMk/>
            <pc:sldMk cId="2405142576" sldId="1014"/>
            <ac:spMk id="42" creationId="{A304E1EA-529E-4A02-B170-3B3105BB92AB}"/>
          </ac:spMkLst>
        </pc:spChg>
        <pc:spChg chg="mod">
          <ac:chgData name="김 연임" userId="e81099c8-7d68-47a6-9fa6-b6656e7b53e6" providerId="ADAL" clId="{BA8C3041-176B-485A-98F8-07A1F9FA2279}" dt="2019-03-24T12:27:55.590" v="2309" actId="113"/>
          <ac:spMkLst>
            <pc:docMk/>
            <pc:sldMk cId="2405142576" sldId="1014"/>
            <ac:spMk id="61" creationId="{2DAD9C70-57F6-724C-B3B1-4BDA1DDFCBC6}"/>
          </ac:spMkLst>
        </pc:spChg>
      </pc:sldChg>
      <pc:sldChg chg="addSp delSp modSp add">
        <pc:chgData name="김 연임" userId="e81099c8-7d68-47a6-9fa6-b6656e7b53e6" providerId="ADAL" clId="{BA8C3041-176B-485A-98F8-07A1F9FA2279}" dt="2019-04-29T14:15:59.145" v="13882"/>
        <pc:sldMkLst>
          <pc:docMk/>
          <pc:sldMk cId="999835953" sldId="1015"/>
        </pc:sldMkLst>
        <pc:spChg chg="del">
          <ac:chgData name="김 연임" userId="e81099c8-7d68-47a6-9fa6-b6656e7b53e6" providerId="ADAL" clId="{BA8C3041-176B-485A-98F8-07A1F9FA2279}" dt="2019-04-29T14:15:53.049" v="13881" actId="478"/>
          <ac:spMkLst>
            <pc:docMk/>
            <pc:sldMk cId="999835953" sldId="1015"/>
            <ac:spMk id="5" creationId="{D7630568-BCB6-DA44-9E24-45E36111D44C}"/>
          </ac:spMkLst>
        </pc:spChg>
        <pc:spChg chg="del">
          <ac:chgData name="김 연임" userId="e81099c8-7d68-47a6-9fa6-b6656e7b53e6" providerId="ADAL" clId="{BA8C3041-176B-485A-98F8-07A1F9FA2279}" dt="2019-04-29T14:15:53.049" v="13881" actId="478"/>
          <ac:spMkLst>
            <pc:docMk/>
            <pc:sldMk cId="999835953" sldId="1015"/>
            <ac:spMk id="11" creationId="{4E19FE00-899E-4371-BC9F-D9F83B3013CB}"/>
          </ac:spMkLst>
        </pc:spChg>
        <pc:spChg chg="del">
          <ac:chgData name="김 연임" userId="e81099c8-7d68-47a6-9fa6-b6656e7b53e6" providerId="ADAL" clId="{BA8C3041-176B-485A-98F8-07A1F9FA2279}" dt="2019-04-29T14:15:53.049" v="13881" actId="478"/>
          <ac:spMkLst>
            <pc:docMk/>
            <pc:sldMk cId="999835953" sldId="1015"/>
            <ac:spMk id="87" creationId="{490830C6-A010-3845-8B2B-04FACA90BC39}"/>
          </ac:spMkLst>
        </pc:spChg>
        <pc:spChg chg="del">
          <ac:chgData name="김 연임" userId="e81099c8-7d68-47a6-9fa6-b6656e7b53e6" providerId="ADAL" clId="{BA8C3041-176B-485A-98F8-07A1F9FA2279}" dt="2019-04-29T14:15:53.049" v="13881" actId="478"/>
          <ac:spMkLst>
            <pc:docMk/>
            <pc:sldMk cId="999835953" sldId="1015"/>
            <ac:spMk id="96" creationId="{6A5FFA44-C2D1-4706-8BCE-A79B1E754104}"/>
          </ac:spMkLst>
        </pc:spChg>
        <pc:spChg chg="del">
          <ac:chgData name="김 연임" userId="e81099c8-7d68-47a6-9fa6-b6656e7b53e6" providerId="ADAL" clId="{BA8C3041-176B-485A-98F8-07A1F9FA2279}" dt="2019-04-29T14:15:53.049" v="13881" actId="478"/>
          <ac:spMkLst>
            <pc:docMk/>
            <pc:sldMk cId="999835953" sldId="1015"/>
            <ac:spMk id="97" creationId="{254A7174-E2D0-474A-8EA1-41E6A79FEAAA}"/>
          </ac:spMkLst>
        </pc:spChg>
        <pc:spChg chg="del">
          <ac:chgData name="김 연임" userId="e81099c8-7d68-47a6-9fa6-b6656e7b53e6" providerId="ADAL" clId="{BA8C3041-176B-485A-98F8-07A1F9FA2279}" dt="2019-04-29T14:15:53.049" v="13881" actId="478"/>
          <ac:spMkLst>
            <pc:docMk/>
            <pc:sldMk cId="999835953" sldId="1015"/>
            <ac:spMk id="98" creationId="{F12B7800-CD8A-43F5-8486-120760C89FF2}"/>
          </ac:spMkLst>
        </pc:spChg>
        <pc:spChg chg="del">
          <ac:chgData name="김 연임" userId="e81099c8-7d68-47a6-9fa6-b6656e7b53e6" providerId="ADAL" clId="{BA8C3041-176B-485A-98F8-07A1F9FA2279}" dt="2019-04-29T14:15:53.049" v="13881" actId="478"/>
          <ac:spMkLst>
            <pc:docMk/>
            <pc:sldMk cId="999835953" sldId="1015"/>
            <ac:spMk id="99" creationId="{16C1AF66-62E9-4495-A198-7BC60B3751B1}"/>
          </ac:spMkLst>
        </pc:spChg>
        <pc:spChg chg="del">
          <ac:chgData name="김 연임" userId="e81099c8-7d68-47a6-9fa6-b6656e7b53e6" providerId="ADAL" clId="{BA8C3041-176B-485A-98F8-07A1F9FA2279}" dt="2019-04-29T14:15:53.049" v="13881" actId="478"/>
          <ac:spMkLst>
            <pc:docMk/>
            <pc:sldMk cId="999835953" sldId="1015"/>
            <ac:spMk id="100" creationId="{4499A460-3902-40E9-992A-22326EBC4459}"/>
          </ac:spMkLst>
        </pc:spChg>
        <pc:spChg chg="del">
          <ac:chgData name="김 연임" userId="e81099c8-7d68-47a6-9fa6-b6656e7b53e6" providerId="ADAL" clId="{BA8C3041-176B-485A-98F8-07A1F9FA2279}" dt="2019-04-29T14:15:53.049" v="13881" actId="478"/>
          <ac:spMkLst>
            <pc:docMk/>
            <pc:sldMk cId="999835953" sldId="1015"/>
            <ac:spMk id="101" creationId="{5D340163-B30F-42AC-9649-8A16B811DA50}"/>
          </ac:spMkLst>
        </pc:spChg>
        <pc:spChg chg="del">
          <ac:chgData name="김 연임" userId="e81099c8-7d68-47a6-9fa6-b6656e7b53e6" providerId="ADAL" clId="{BA8C3041-176B-485A-98F8-07A1F9FA2279}" dt="2019-04-29T14:15:53.049" v="13881" actId="478"/>
          <ac:spMkLst>
            <pc:docMk/>
            <pc:sldMk cId="999835953" sldId="1015"/>
            <ac:spMk id="102" creationId="{6931F540-72E5-4B44-A0BF-0F1296CE60B8}"/>
          </ac:spMkLst>
        </pc:spChg>
        <pc:spChg chg="del">
          <ac:chgData name="김 연임" userId="e81099c8-7d68-47a6-9fa6-b6656e7b53e6" providerId="ADAL" clId="{BA8C3041-176B-485A-98F8-07A1F9FA2279}" dt="2019-04-29T14:15:53.049" v="13881" actId="478"/>
          <ac:spMkLst>
            <pc:docMk/>
            <pc:sldMk cId="999835953" sldId="1015"/>
            <ac:spMk id="103" creationId="{F9EF9242-A282-4516-AECF-D49D4215DC0E}"/>
          </ac:spMkLst>
        </pc:spChg>
        <pc:spChg chg="del">
          <ac:chgData name="김 연임" userId="e81099c8-7d68-47a6-9fa6-b6656e7b53e6" providerId="ADAL" clId="{BA8C3041-176B-485A-98F8-07A1F9FA2279}" dt="2019-04-29T14:15:53.049" v="13881" actId="478"/>
          <ac:spMkLst>
            <pc:docMk/>
            <pc:sldMk cId="999835953" sldId="1015"/>
            <ac:spMk id="104" creationId="{104BB26E-ADB3-4FDE-A05F-858532B1C7DD}"/>
          </ac:spMkLst>
        </pc:spChg>
        <pc:spChg chg="del">
          <ac:chgData name="김 연임" userId="e81099c8-7d68-47a6-9fa6-b6656e7b53e6" providerId="ADAL" clId="{BA8C3041-176B-485A-98F8-07A1F9FA2279}" dt="2019-04-29T14:15:53.049" v="13881" actId="478"/>
          <ac:spMkLst>
            <pc:docMk/>
            <pc:sldMk cId="999835953" sldId="1015"/>
            <ac:spMk id="105" creationId="{C478EDDB-79C8-4B49-B759-9404108C4504}"/>
          </ac:spMkLst>
        </pc:spChg>
        <pc:spChg chg="add">
          <ac:chgData name="김 연임" userId="e81099c8-7d68-47a6-9fa6-b6656e7b53e6" providerId="ADAL" clId="{BA8C3041-176B-485A-98F8-07A1F9FA2279}" dt="2019-04-29T14:15:40.972" v="13878"/>
          <ac:spMkLst>
            <pc:docMk/>
            <pc:sldMk cId="999835953" sldId="1015"/>
            <ac:spMk id="106" creationId="{CF8FF533-F379-4A85-95EB-BE9417CEF0C0}"/>
          </ac:spMkLst>
        </pc:spChg>
        <pc:spChg chg="add">
          <ac:chgData name="김 연임" userId="e81099c8-7d68-47a6-9fa6-b6656e7b53e6" providerId="ADAL" clId="{BA8C3041-176B-485A-98F8-07A1F9FA2279}" dt="2019-04-29T14:15:59.145" v="13882"/>
          <ac:spMkLst>
            <pc:docMk/>
            <pc:sldMk cId="999835953" sldId="1015"/>
            <ac:spMk id="112" creationId="{B10F1C17-38D7-4D27-B6CD-8ACC746A00A4}"/>
          </ac:spMkLst>
        </pc:spChg>
        <pc:spChg chg="add">
          <ac:chgData name="김 연임" userId="e81099c8-7d68-47a6-9fa6-b6656e7b53e6" providerId="ADAL" clId="{BA8C3041-176B-485A-98F8-07A1F9FA2279}" dt="2019-04-29T14:15:59.145" v="13882"/>
          <ac:spMkLst>
            <pc:docMk/>
            <pc:sldMk cId="999835953" sldId="1015"/>
            <ac:spMk id="113" creationId="{5BE6F180-C433-45F4-AABD-7D05794E9D2F}"/>
          </ac:spMkLst>
        </pc:spChg>
        <pc:spChg chg="add">
          <ac:chgData name="김 연임" userId="e81099c8-7d68-47a6-9fa6-b6656e7b53e6" providerId="ADAL" clId="{BA8C3041-176B-485A-98F8-07A1F9FA2279}" dt="2019-04-29T14:15:59.145" v="13882"/>
          <ac:spMkLst>
            <pc:docMk/>
            <pc:sldMk cId="999835953" sldId="1015"/>
            <ac:spMk id="114" creationId="{BD72FFC2-7A8A-4DEB-B5B0-97E0D486558F}"/>
          </ac:spMkLst>
        </pc:spChg>
        <pc:spChg chg="add">
          <ac:chgData name="김 연임" userId="e81099c8-7d68-47a6-9fa6-b6656e7b53e6" providerId="ADAL" clId="{BA8C3041-176B-485A-98F8-07A1F9FA2279}" dt="2019-04-29T14:15:59.145" v="13882"/>
          <ac:spMkLst>
            <pc:docMk/>
            <pc:sldMk cId="999835953" sldId="1015"/>
            <ac:spMk id="115" creationId="{AB1E01B2-F631-491D-A9FC-EDB6917905E1}"/>
          </ac:spMkLst>
        </pc:spChg>
        <pc:spChg chg="add">
          <ac:chgData name="김 연임" userId="e81099c8-7d68-47a6-9fa6-b6656e7b53e6" providerId="ADAL" clId="{BA8C3041-176B-485A-98F8-07A1F9FA2279}" dt="2019-04-29T14:15:59.145" v="13882"/>
          <ac:spMkLst>
            <pc:docMk/>
            <pc:sldMk cId="999835953" sldId="1015"/>
            <ac:spMk id="116" creationId="{54660104-4924-4D01-BE20-AF02E3B35A74}"/>
          </ac:spMkLst>
        </pc:spChg>
        <pc:spChg chg="add">
          <ac:chgData name="김 연임" userId="e81099c8-7d68-47a6-9fa6-b6656e7b53e6" providerId="ADAL" clId="{BA8C3041-176B-485A-98F8-07A1F9FA2279}" dt="2019-04-29T14:15:59.145" v="13882"/>
          <ac:spMkLst>
            <pc:docMk/>
            <pc:sldMk cId="999835953" sldId="1015"/>
            <ac:spMk id="120" creationId="{CB54BEE7-DFF9-412D-9C99-96900FF3A1D5}"/>
          </ac:spMkLst>
        </pc:spChg>
        <pc:spChg chg="add">
          <ac:chgData name="김 연임" userId="e81099c8-7d68-47a6-9fa6-b6656e7b53e6" providerId="ADAL" clId="{BA8C3041-176B-485A-98F8-07A1F9FA2279}" dt="2019-04-29T14:15:59.145" v="13882"/>
          <ac:spMkLst>
            <pc:docMk/>
            <pc:sldMk cId="999835953" sldId="1015"/>
            <ac:spMk id="121" creationId="{785AF038-BB51-4583-8793-911927A42B78}"/>
          </ac:spMkLst>
        </pc:spChg>
        <pc:spChg chg="add">
          <ac:chgData name="김 연임" userId="e81099c8-7d68-47a6-9fa6-b6656e7b53e6" providerId="ADAL" clId="{BA8C3041-176B-485A-98F8-07A1F9FA2279}" dt="2019-04-29T14:15:59.145" v="13882"/>
          <ac:spMkLst>
            <pc:docMk/>
            <pc:sldMk cId="999835953" sldId="1015"/>
            <ac:spMk id="122" creationId="{55D6746D-D9B4-4E15-92EF-81ABE60D3D85}"/>
          </ac:spMkLst>
        </pc:spChg>
        <pc:spChg chg="add">
          <ac:chgData name="김 연임" userId="e81099c8-7d68-47a6-9fa6-b6656e7b53e6" providerId="ADAL" clId="{BA8C3041-176B-485A-98F8-07A1F9FA2279}" dt="2019-04-29T14:15:59.145" v="13882"/>
          <ac:spMkLst>
            <pc:docMk/>
            <pc:sldMk cId="999835953" sldId="1015"/>
            <ac:spMk id="123" creationId="{64239230-BA41-4380-B69C-092420745F68}"/>
          </ac:spMkLst>
        </pc:spChg>
        <pc:spChg chg="add">
          <ac:chgData name="김 연임" userId="e81099c8-7d68-47a6-9fa6-b6656e7b53e6" providerId="ADAL" clId="{BA8C3041-176B-485A-98F8-07A1F9FA2279}" dt="2019-04-29T14:15:59.145" v="13882"/>
          <ac:spMkLst>
            <pc:docMk/>
            <pc:sldMk cId="999835953" sldId="1015"/>
            <ac:spMk id="124" creationId="{34028349-6C8F-44AC-AE21-6FEDF1152EDD}"/>
          </ac:spMkLst>
        </pc:spChg>
        <pc:spChg chg="add">
          <ac:chgData name="김 연임" userId="e81099c8-7d68-47a6-9fa6-b6656e7b53e6" providerId="ADAL" clId="{BA8C3041-176B-485A-98F8-07A1F9FA2279}" dt="2019-04-29T14:15:59.145" v="13882"/>
          <ac:spMkLst>
            <pc:docMk/>
            <pc:sldMk cId="999835953" sldId="1015"/>
            <ac:spMk id="125" creationId="{0B2C2B5B-3501-4A19-9E96-DA48FA575872}"/>
          </ac:spMkLst>
        </pc:spChg>
        <pc:spChg chg="del">
          <ac:chgData name="김 연임" userId="e81099c8-7d68-47a6-9fa6-b6656e7b53e6" providerId="ADAL" clId="{BA8C3041-176B-485A-98F8-07A1F9FA2279}" dt="2019-04-29T14:15:53.049" v="13881" actId="478"/>
          <ac:spMkLst>
            <pc:docMk/>
            <pc:sldMk cId="999835953" sldId="1015"/>
            <ac:spMk id="135" creationId="{1339AB8E-90A1-4739-9616-C0E90D932128}"/>
          </ac:spMkLst>
        </pc:spChg>
        <pc:spChg chg="add">
          <ac:chgData name="김 연임" userId="e81099c8-7d68-47a6-9fa6-b6656e7b53e6" providerId="ADAL" clId="{BA8C3041-176B-485A-98F8-07A1F9FA2279}" dt="2019-04-29T14:15:59.145" v="13882"/>
          <ac:spMkLst>
            <pc:docMk/>
            <pc:sldMk cId="999835953" sldId="1015"/>
            <ac:spMk id="146" creationId="{F41798A1-F578-4A39-A140-F0EC1E5B5C0E}"/>
          </ac:spMkLst>
        </pc:spChg>
        <pc:spChg chg="add">
          <ac:chgData name="김 연임" userId="e81099c8-7d68-47a6-9fa6-b6656e7b53e6" providerId="ADAL" clId="{BA8C3041-176B-485A-98F8-07A1F9FA2279}" dt="2019-04-29T14:15:59.145" v="13882"/>
          <ac:spMkLst>
            <pc:docMk/>
            <pc:sldMk cId="999835953" sldId="1015"/>
            <ac:spMk id="147" creationId="{46F7E7C9-E390-4168-81BC-C787DCBA013E}"/>
          </ac:spMkLst>
        </pc:spChg>
        <pc:spChg chg="del">
          <ac:chgData name="김 연임" userId="e81099c8-7d68-47a6-9fa6-b6656e7b53e6" providerId="ADAL" clId="{BA8C3041-176B-485A-98F8-07A1F9FA2279}" dt="2019-04-29T14:15:53.049" v="13881" actId="478"/>
          <ac:spMkLst>
            <pc:docMk/>
            <pc:sldMk cId="999835953" sldId="1015"/>
            <ac:spMk id="148" creationId="{16623839-A85C-443A-9F6E-842520CEFC4A}"/>
          </ac:spMkLst>
        </pc:spChg>
        <pc:spChg chg="del">
          <ac:chgData name="김 연임" userId="e81099c8-7d68-47a6-9fa6-b6656e7b53e6" providerId="ADAL" clId="{BA8C3041-176B-485A-98F8-07A1F9FA2279}" dt="2019-04-29T14:15:53.049" v="13881" actId="478"/>
          <ac:spMkLst>
            <pc:docMk/>
            <pc:sldMk cId="999835953" sldId="1015"/>
            <ac:spMk id="149" creationId="{FA3A36BC-DE4B-415C-A9BF-B1180A54383A}"/>
          </ac:spMkLst>
        </pc:spChg>
        <pc:spChg chg="del">
          <ac:chgData name="김 연임" userId="e81099c8-7d68-47a6-9fa6-b6656e7b53e6" providerId="ADAL" clId="{BA8C3041-176B-485A-98F8-07A1F9FA2279}" dt="2019-04-29T14:15:53.049" v="13881" actId="478"/>
          <ac:spMkLst>
            <pc:docMk/>
            <pc:sldMk cId="999835953" sldId="1015"/>
            <ac:spMk id="153" creationId="{D45DE826-B351-4F48-96EF-3FC476177C50}"/>
          </ac:spMkLst>
        </pc:spChg>
        <pc:spChg chg="del">
          <ac:chgData name="김 연임" userId="e81099c8-7d68-47a6-9fa6-b6656e7b53e6" providerId="ADAL" clId="{BA8C3041-176B-485A-98F8-07A1F9FA2279}" dt="2019-04-29T14:15:53.049" v="13881" actId="478"/>
          <ac:spMkLst>
            <pc:docMk/>
            <pc:sldMk cId="999835953" sldId="1015"/>
            <ac:spMk id="154" creationId="{C71A9654-0B72-4AA7-ACD7-58F6B46F11D8}"/>
          </ac:spMkLst>
        </pc:spChg>
        <pc:spChg chg="del">
          <ac:chgData name="김 연임" userId="e81099c8-7d68-47a6-9fa6-b6656e7b53e6" providerId="ADAL" clId="{BA8C3041-176B-485A-98F8-07A1F9FA2279}" dt="2019-04-29T14:15:53.049" v="13881" actId="478"/>
          <ac:spMkLst>
            <pc:docMk/>
            <pc:sldMk cId="999835953" sldId="1015"/>
            <ac:spMk id="155" creationId="{CBCFB4A1-2DB8-48C1-986B-01BF28C967AE}"/>
          </ac:spMkLst>
        </pc:spChg>
        <pc:spChg chg="del">
          <ac:chgData name="김 연임" userId="e81099c8-7d68-47a6-9fa6-b6656e7b53e6" providerId="ADAL" clId="{BA8C3041-176B-485A-98F8-07A1F9FA2279}" dt="2019-04-29T14:15:53.049" v="13881" actId="478"/>
          <ac:spMkLst>
            <pc:docMk/>
            <pc:sldMk cId="999835953" sldId="1015"/>
            <ac:spMk id="156" creationId="{A9C309C2-9206-4A00-81A8-4D1E5E228CFF}"/>
          </ac:spMkLst>
        </pc:spChg>
        <pc:spChg chg="add">
          <ac:chgData name="김 연임" userId="e81099c8-7d68-47a6-9fa6-b6656e7b53e6" providerId="ADAL" clId="{BA8C3041-176B-485A-98F8-07A1F9FA2279}" dt="2019-04-29T14:15:59.145" v="13882"/>
          <ac:spMkLst>
            <pc:docMk/>
            <pc:sldMk cId="999835953" sldId="1015"/>
            <ac:spMk id="157" creationId="{878E31C5-6CB9-4561-B596-19D73F95E4CD}"/>
          </ac:spMkLst>
        </pc:spChg>
        <pc:spChg chg="del">
          <ac:chgData name="김 연임" userId="e81099c8-7d68-47a6-9fa6-b6656e7b53e6" providerId="ADAL" clId="{BA8C3041-176B-485A-98F8-07A1F9FA2279}" dt="2019-04-29T14:15:53.049" v="13881" actId="478"/>
          <ac:spMkLst>
            <pc:docMk/>
            <pc:sldMk cId="999835953" sldId="1015"/>
            <ac:spMk id="158" creationId="{9A046BE7-3355-404F-BB46-C1EFD2C5300E}"/>
          </ac:spMkLst>
        </pc:spChg>
        <pc:spChg chg="del">
          <ac:chgData name="김 연임" userId="e81099c8-7d68-47a6-9fa6-b6656e7b53e6" providerId="ADAL" clId="{BA8C3041-176B-485A-98F8-07A1F9FA2279}" dt="2019-04-29T14:15:53.049" v="13881" actId="478"/>
          <ac:spMkLst>
            <pc:docMk/>
            <pc:sldMk cId="999835953" sldId="1015"/>
            <ac:spMk id="160" creationId="{68FE81F2-4BF6-4267-B08E-D2DEAACC0D49}"/>
          </ac:spMkLst>
        </pc:spChg>
        <pc:spChg chg="del">
          <ac:chgData name="김 연임" userId="e81099c8-7d68-47a6-9fa6-b6656e7b53e6" providerId="ADAL" clId="{BA8C3041-176B-485A-98F8-07A1F9FA2279}" dt="2019-04-29T14:15:53.049" v="13881" actId="478"/>
          <ac:spMkLst>
            <pc:docMk/>
            <pc:sldMk cId="999835953" sldId="1015"/>
            <ac:spMk id="186" creationId="{46417F24-3D35-48C1-AF26-F9BF1E0C2F9E}"/>
          </ac:spMkLst>
        </pc:spChg>
        <pc:spChg chg="del">
          <ac:chgData name="김 연임" userId="e81099c8-7d68-47a6-9fa6-b6656e7b53e6" providerId="ADAL" clId="{BA8C3041-176B-485A-98F8-07A1F9FA2279}" dt="2019-04-29T14:15:53.049" v="13881" actId="478"/>
          <ac:spMkLst>
            <pc:docMk/>
            <pc:sldMk cId="999835953" sldId="1015"/>
            <ac:spMk id="187" creationId="{43C9EE15-507E-46E8-A5BB-6FB0E6F10D7C}"/>
          </ac:spMkLst>
        </pc:spChg>
        <pc:spChg chg="del">
          <ac:chgData name="김 연임" userId="e81099c8-7d68-47a6-9fa6-b6656e7b53e6" providerId="ADAL" clId="{BA8C3041-176B-485A-98F8-07A1F9FA2279}" dt="2019-04-29T14:15:53.049" v="13881" actId="478"/>
          <ac:spMkLst>
            <pc:docMk/>
            <pc:sldMk cId="999835953" sldId="1015"/>
            <ac:spMk id="188" creationId="{638F7FF8-16B9-4376-9A10-51B4F39492E9}"/>
          </ac:spMkLst>
        </pc:spChg>
        <pc:spChg chg="add">
          <ac:chgData name="김 연임" userId="e81099c8-7d68-47a6-9fa6-b6656e7b53e6" providerId="ADAL" clId="{BA8C3041-176B-485A-98F8-07A1F9FA2279}" dt="2019-04-29T14:15:59.145" v="13882"/>
          <ac:spMkLst>
            <pc:docMk/>
            <pc:sldMk cId="999835953" sldId="1015"/>
            <ac:spMk id="192" creationId="{B08922D1-7550-4FEC-8070-5A8B214D18F6}"/>
          </ac:spMkLst>
        </pc:spChg>
        <pc:spChg chg="add">
          <ac:chgData name="김 연임" userId="e81099c8-7d68-47a6-9fa6-b6656e7b53e6" providerId="ADAL" clId="{BA8C3041-176B-485A-98F8-07A1F9FA2279}" dt="2019-04-29T14:15:59.145" v="13882"/>
          <ac:spMkLst>
            <pc:docMk/>
            <pc:sldMk cId="999835953" sldId="1015"/>
            <ac:spMk id="193" creationId="{F1E4BBF4-8812-4535-BDB9-6DADFC0D704F}"/>
          </ac:spMkLst>
        </pc:spChg>
        <pc:spChg chg="add">
          <ac:chgData name="김 연임" userId="e81099c8-7d68-47a6-9fa6-b6656e7b53e6" providerId="ADAL" clId="{BA8C3041-176B-485A-98F8-07A1F9FA2279}" dt="2019-04-29T14:15:59.145" v="13882"/>
          <ac:spMkLst>
            <pc:docMk/>
            <pc:sldMk cId="999835953" sldId="1015"/>
            <ac:spMk id="194" creationId="{F4E1D886-CA47-43B9-B49A-D3C1CE2F5EB7}"/>
          </ac:spMkLst>
        </pc:spChg>
        <pc:spChg chg="add">
          <ac:chgData name="김 연임" userId="e81099c8-7d68-47a6-9fa6-b6656e7b53e6" providerId="ADAL" clId="{BA8C3041-176B-485A-98F8-07A1F9FA2279}" dt="2019-04-29T14:15:59.145" v="13882"/>
          <ac:spMkLst>
            <pc:docMk/>
            <pc:sldMk cId="999835953" sldId="1015"/>
            <ac:spMk id="195" creationId="{318E258F-5CC2-4F99-B101-5646F7DE1EDF}"/>
          </ac:spMkLst>
        </pc:spChg>
        <pc:spChg chg="add">
          <ac:chgData name="김 연임" userId="e81099c8-7d68-47a6-9fa6-b6656e7b53e6" providerId="ADAL" clId="{BA8C3041-176B-485A-98F8-07A1F9FA2279}" dt="2019-04-29T14:15:59.145" v="13882"/>
          <ac:spMkLst>
            <pc:docMk/>
            <pc:sldMk cId="999835953" sldId="1015"/>
            <ac:spMk id="196" creationId="{9B6652C2-C797-4CF0-A6DB-631FA6DE92CE}"/>
          </ac:spMkLst>
        </pc:spChg>
        <pc:spChg chg="add">
          <ac:chgData name="김 연임" userId="e81099c8-7d68-47a6-9fa6-b6656e7b53e6" providerId="ADAL" clId="{BA8C3041-176B-485A-98F8-07A1F9FA2279}" dt="2019-04-29T14:15:59.145" v="13882"/>
          <ac:spMkLst>
            <pc:docMk/>
            <pc:sldMk cId="999835953" sldId="1015"/>
            <ac:spMk id="197" creationId="{3CC863F5-4EDC-4CA7-AAC8-253CBF9C4CF5}"/>
          </ac:spMkLst>
        </pc:spChg>
        <pc:spChg chg="add">
          <ac:chgData name="김 연임" userId="e81099c8-7d68-47a6-9fa6-b6656e7b53e6" providerId="ADAL" clId="{BA8C3041-176B-485A-98F8-07A1F9FA2279}" dt="2019-04-29T14:15:59.145" v="13882"/>
          <ac:spMkLst>
            <pc:docMk/>
            <pc:sldMk cId="999835953" sldId="1015"/>
            <ac:spMk id="198" creationId="{D6FB68F8-FF2C-471D-8730-7DAFEAA85E2E}"/>
          </ac:spMkLst>
        </pc:spChg>
        <pc:spChg chg="add">
          <ac:chgData name="김 연임" userId="e81099c8-7d68-47a6-9fa6-b6656e7b53e6" providerId="ADAL" clId="{BA8C3041-176B-485A-98F8-07A1F9FA2279}" dt="2019-04-29T14:15:59.145" v="13882"/>
          <ac:spMkLst>
            <pc:docMk/>
            <pc:sldMk cId="999835953" sldId="1015"/>
            <ac:spMk id="199" creationId="{D69A5AE7-FA2A-4DC8-88BE-DB42D0DFD417}"/>
          </ac:spMkLst>
        </pc:spChg>
        <pc:spChg chg="add">
          <ac:chgData name="김 연임" userId="e81099c8-7d68-47a6-9fa6-b6656e7b53e6" providerId="ADAL" clId="{BA8C3041-176B-485A-98F8-07A1F9FA2279}" dt="2019-04-29T14:15:59.145" v="13882"/>
          <ac:spMkLst>
            <pc:docMk/>
            <pc:sldMk cId="999835953" sldId="1015"/>
            <ac:spMk id="200" creationId="{70CAF718-919F-4FEA-B329-4BAC53556282}"/>
          </ac:spMkLst>
        </pc:spChg>
        <pc:spChg chg="add">
          <ac:chgData name="김 연임" userId="e81099c8-7d68-47a6-9fa6-b6656e7b53e6" providerId="ADAL" clId="{BA8C3041-176B-485A-98F8-07A1F9FA2279}" dt="2019-04-29T14:15:59.145" v="13882"/>
          <ac:spMkLst>
            <pc:docMk/>
            <pc:sldMk cId="999835953" sldId="1015"/>
            <ac:spMk id="201" creationId="{30808883-37DC-4144-9998-29B5C0EA6A68}"/>
          </ac:spMkLst>
        </pc:spChg>
        <pc:spChg chg="add">
          <ac:chgData name="김 연임" userId="e81099c8-7d68-47a6-9fa6-b6656e7b53e6" providerId="ADAL" clId="{BA8C3041-176B-485A-98F8-07A1F9FA2279}" dt="2019-04-29T14:15:59.145" v="13882"/>
          <ac:spMkLst>
            <pc:docMk/>
            <pc:sldMk cId="999835953" sldId="1015"/>
            <ac:spMk id="202" creationId="{0AA5AF48-56CF-49B8-8953-CFC301077341}"/>
          </ac:spMkLst>
        </pc:spChg>
        <pc:spChg chg="add">
          <ac:chgData name="김 연임" userId="e81099c8-7d68-47a6-9fa6-b6656e7b53e6" providerId="ADAL" clId="{BA8C3041-176B-485A-98F8-07A1F9FA2279}" dt="2019-04-29T14:15:59.145" v="13882"/>
          <ac:spMkLst>
            <pc:docMk/>
            <pc:sldMk cId="999835953" sldId="1015"/>
            <ac:spMk id="219" creationId="{87A9A022-39E6-4E0B-8CFB-8CB512DABDC7}"/>
          </ac:spMkLst>
        </pc:spChg>
        <pc:spChg chg="add">
          <ac:chgData name="김 연임" userId="e81099c8-7d68-47a6-9fa6-b6656e7b53e6" providerId="ADAL" clId="{BA8C3041-176B-485A-98F8-07A1F9FA2279}" dt="2019-04-29T14:15:59.145" v="13882"/>
          <ac:spMkLst>
            <pc:docMk/>
            <pc:sldMk cId="999835953" sldId="1015"/>
            <ac:spMk id="220" creationId="{79E4CC2C-BA15-40B7-A14B-2FED30C55CE9}"/>
          </ac:spMkLst>
        </pc:spChg>
        <pc:spChg chg="add">
          <ac:chgData name="김 연임" userId="e81099c8-7d68-47a6-9fa6-b6656e7b53e6" providerId="ADAL" clId="{BA8C3041-176B-485A-98F8-07A1F9FA2279}" dt="2019-04-29T14:15:59.145" v="13882"/>
          <ac:spMkLst>
            <pc:docMk/>
            <pc:sldMk cId="999835953" sldId="1015"/>
            <ac:spMk id="221" creationId="{C0601A79-D74E-4DB1-A846-0981DE66DCE9}"/>
          </ac:spMkLst>
        </pc:spChg>
        <pc:spChg chg="add">
          <ac:chgData name="김 연임" userId="e81099c8-7d68-47a6-9fa6-b6656e7b53e6" providerId="ADAL" clId="{BA8C3041-176B-485A-98F8-07A1F9FA2279}" dt="2019-04-29T14:15:59.145" v="13882"/>
          <ac:spMkLst>
            <pc:docMk/>
            <pc:sldMk cId="999835953" sldId="1015"/>
            <ac:spMk id="222" creationId="{730E961F-FF2C-4C22-B855-F42D5F32E1A7}"/>
          </ac:spMkLst>
        </pc:spChg>
        <pc:spChg chg="add">
          <ac:chgData name="김 연임" userId="e81099c8-7d68-47a6-9fa6-b6656e7b53e6" providerId="ADAL" clId="{BA8C3041-176B-485A-98F8-07A1F9FA2279}" dt="2019-04-29T14:15:59.145" v="13882"/>
          <ac:spMkLst>
            <pc:docMk/>
            <pc:sldMk cId="999835953" sldId="1015"/>
            <ac:spMk id="223" creationId="{F280B127-9B1F-4E99-963D-95F8A0BA1F9E}"/>
          </ac:spMkLst>
        </pc:spChg>
        <pc:spChg chg="mod">
          <ac:chgData name="김 연임" userId="e81099c8-7d68-47a6-9fa6-b6656e7b53e6" providerId="ADAL" clId="{BA8C3041-176B-485A-98F8-07A1F9FA2279}" dt="2019-04-29T14:15:46.742" v="13880" actId="27636"/>
          <ac:spMkLst>
            <pc:docMk/>
            <pc:sldMk cId="999835953" sldId="1015"/>
            <ac:spMk id="237" creationId="{00000000-0000-0000-0000-000000000000}"/>
          </ac:spMkLst>
        </pc:spChg>
        <pc:grpChg chg="del">
          <ac:chgData name="김 연임" userId="e81099c8-7d68-47a6-9fa6-b6656e7b53e6" providerId="ADAL" clId="{BA8C3041-176B-485A-98F8-07A1F9FA2279}" dt="2019-04-29T14:15:53.049" v="13881" actId="478"/>
          <ac:grpSpMkLst>
            <pc:docMk/>
            <pc:sldMk cId="999835953" sldId="1015"/>
            <ac:grpSpMk id="3" creationId="{9F8173D8-4F58-4774-BD98-EF13701D5AF8}"/>
          </ac:grpSpMkLst>
        </pc:grpChg>
        <pc:grpChg chg="del">
          <ac:chgData name="김 연임" userId="e81099c8-7d68-47a6-9fa6-b6656e7b53e6" providerId="ADAL" clId="{BA8C3041-176B-485A-98F8-07A1F9FA2279}" dt="2019-04-29T14:15:53.049" v="13881" actId="478"/>
          <ac:grpSpMkLst>
            <pc:docMk/>
            <pc:sldMk cId="999835953" sldId="1015"/>
            <ac:grpSpMk id="6" creationId="{4B3211BF-01D0-A341-9D63-46AD8F7658A7}"/>
          </ac:grpSpMkLst>
        </pc:grpChg>
        <pc:grpChg chg="del">
          <ac:chgData name="김 연임" userId="e81099c8-7d68-47a6-9fa6-b6656e7b53e6" providerId="ADAL" clId="{BA8C3041-176B-485A-98F8-07A1F9FA2279}" dt="2019-04-29T14:15:53.049" v="13881" actId="478"/>
          <ac:grpSpMkLst>
            <pc:docMk/>
            <pc:sldMk cId="999835953" sldId="1015"/>
            <ac:grpSpMk id="74" creationId="{A6EC5922-8BCE-4EA0-923C-ABA893A0DE3F}"/>
          </ac:grpSpMkLst>
        </pc:grpChg>
        <pc:grpChg chg="add">
          <ac:chgData name="김 연임" userId="e81099c8-7d68-47a6-9fa6-b6656e7b53e6" providerId="ADAL" clId="{BA8C3041-176B-485A-98F8-07A1F9FA2279}" dt="2019-04-29T14:15:59.145" v="13882"/>
          <ac:grpSpMkLst>
            <pc:docMk/>
            <pc:sldMk cId="999835953" sldId="1015"/>
            <ac:grpSpMk id="109" creationId="{CA9EA8E5-AE63-4CF0-9FAB-9FD6F59895CC}"/>
          </ac:grpSpMkLst>
        </pc:grpChg>
        <pc:grpChg chg="add">
          <ac:chgData name="김 연임" userId="e81099c8-7d68-47a6-9fa6-b6656e7b53e6" providerId="ADAL" clId="{BA8C3041-176B-485A-98F8-07A1F9FA2279}" dt="2019-04-29T14:15:59.145" v="13882"/>
          <ac:grpSpMkLst>
            <pc:docMk/>
            <pc:sldMk cId="999835953" sldId="1015"/>
            <ac:grpSpMk id="117" creationId="{7C4ADEC3-A8F9-4908-8C7F-45F25ADDEA4F}"/>
          </ac:grpSpMkLst>
        </pc:grpChg>
        <pc:grpChg chg="add">
          <ac:chgData name="김 연임" userId="e81099c8-7d68-47a6-9fa6-b6656e7b53e6" providerId="ADAL" clId="{BA8C3041-176B-485A-98F8-07A1F9FA2279}" dt="2019-04-29T14:15:59.145" v="13882"/>
          <ac:grpSpMkLst>
            <pc:docMk/>
            <pc:sldMk cId="999835953" sldId="1015"/>
            <ac:grpSpMk id="128" creationId="{EBB044EE-AC93-4CE6-9880-6DDF1738C92E}"/>
          </ac:grpSpMkLst>
        </pc:grpChg>
        <pc:grpChg chg="del">
          <ac:chgData name="김 연임" userId="e81099c8-7d68-47a6-9fa6-b6656e7b53e6" providerId="ADAL" clId="{BA8C3041-176B-485A-98F8-07A1F9FA2279}" dt="2019-04-29T14:15:53.049" v="13881" actId="478"/>
          <ac:grpSpMkLst>
            <pc:docMk/>
            <pc:sldMk cId="999835953" sldId="1015"/>
            <ac:grpSpMk id="150" creationId="{A60299FC-4011-481C-A2E6-8F1C256D2FD2}"/>
          </ac:grpSpMkLst>
        </pc:grpChg>
        <pc:grpChg chg="add">
          <ac:chgData name="김 연임" userId="e81099c8-7d68-47a6-9fa6-b6656e7b53e6" providerId="ADAL" clId="{BA8C3041-176B-485A-98F8-07A1F9FA2279}" dt="2019-04-29T14:15:59.145" v="13882"/>
          <ac:grpSpMkLst>
            <pc:docMk/>
            <pc:sldMk cId="999835953" sldId="1015"/>
            <ac:grpSpMk id="162" creationId="{01F96B8E-7A8E-45CA-865E-719802B69064}"/>
          </ac:grpSpMkLst>
        </pc:grpChg>
        <pc:grpChg chg="del">
          <ac:chgData name="김 연임" userId="e81099c8-7d68-47a6-9fa6-b6656e7b53e6" providerId="ADAL" clId="{BA8C3041-176B-485A-98F8-07A1F9FA2279}" dt="2019-04-29T14:15:53.049" v="13881" actId="478"/>
          <ac:grpSpMkLst>
            <pc:docMk/>
            <pc:sldMk cId="999835953" sldId="1015"/>
            <ac:grpSpMk id="169" creationId="{5DA1B639-CAE7-4C39-8C6F-15CD429BEC05}"/>
          </ac:grpSpMkLst>
        </pc:grpChg>
        <pc:grpChg chg="add">
          <ac:chgData name="김 연임" userId="e81099c8-7d68-47a6-9fa6-b6656e7b53e6" providerId="ADAL" clId="{BA8C3041-176B-485A-98F8-07A1F9FA2279}" dt="2019-04-29T14:15:59.145" v="13882"/>
          <ac:grpSpMkLst>
            <pc:docMk/>
            <pc:sldMk cId="999835953" sldId="1015"/>
            <ac:grpSpMk id="203" creationId="{0109C706-AEAF-4341-9FB5-C4231F50F7B5}"/>
          </ac:grpSpMkLst>
        </pc:grpChg>
        <pc:graphicFrameChg chg="add">
          <ac:chgData name="김 연임" userId="e81099c8-7d68-47a6-9fa6-b6656e7b53e6" providerId="ADAL" clId="{BA8C3041-176B-485A-98F8-07A1F9FA2279}" dt="2019-04-29T14:15:59.145" v="13882"/>
          <ac:graphicFrameMkLst>
            <pc:docMk/>
            <pc:sldMk cId="999835953" sldId="1015"/>
            <ac:graphicFrameMk id="126" creationId="{36AFDADF-3BEF-4AEA-86A8-01E9FAB814F8}"/>
          </ac:graphicFrameMkLst>
        </pc:graphicFrameChg>
        <pc:graphicFrameChg chg="del">
          <ac:chgData name="김 연임" userId="e81099c8-7d68-47a6-9fa6-b6656e7b53e6" providerId="ADAL" clId="{BA8C3041-176B-485A-98F8-07A1F9FA2279}" dt="2019-04-29T14:15:53.049" v="13881" actId="478"/>
          <ac:graphicFrameMkLst>
            <pc:docMk/>
            <pc:sldMk cId="999835953" sldId="1015"/>
            <ac:graphicFrameMk id="167" creationId="{B380274C-F82E-4F16-BAC8-BCCE6860D5DC}"/>
          </ac:graphicFrameMkLst>
        </pc:graphicFrameChg>
        <pc:picChg chg="add">
          <ac:chgData name="김 연임" userId="e81099c8-7d68-47a6-9fa6-b6656e7b53e6" providerId="ADAL" clId="{BA8C3041-176B-485A-98F8-07A1F9FA2279}" dt="2019-04-29T14:15:59.145" v="13882"/>
          <ac:picMkLst>
            <pc:docMk/>
            <pc:sldMk cId="999835953" sldId="1015"/>
            <ac:picMk id="127" creationId="{39E1FFD3-1E3C-4A30-BDC9-47771372E32D}"/>
          </ac:picMkLst>
        </pc:picChg>
        <pc:picChg chg="add">
          <ac:chgData name="김 연임" userId="e81099c8-7d68-47a6-9fa6-b6656e7b53e6" providerId="ADAL" clId="{BA8C3041-176B-485A-98F8-07A1F9FA2279}" dt="2019-04-29T14:15:59.145" v="13882"/>
          <ac:picMkLst>
            <pc:docMk/>
            <pc:sldMk cId="999835953" sldId="1015"/>
            <ac:picMk id="144" creationId="{3E54E5C8-64C1-4A42-AF89-F1015922E913}"/>
          </ac:picMkLst>
        </pc:picChg>
        <pc:picChg chg="add">
          <ac:chgData name="김 연임" userId="e81099c8-7d68-47a6-9fa6-b6656e7b53e6" providerId="ADAL" clId="{BA8C3041-176B-485A-98F8-07A1F9FA2279}" dt="2019-04-29T14:15:59.145" v="13882"/>
          <ac:picMkLst>
            <pc:docMk/>
            <pc:sldMk cId="999835953" sldId="1015"/>
            <ac:picMk id="145" creationId="{32C35FA1-31E5-4881-B133-63273820D80A}"/>
          </ac:picMkLst>
        </pc:picChg>
        <pc:picChg chg="del">
          <ac:chgData name="김 연임" userId="e81099c8-7d68-47a6-9fa6-b6656e7b53e6" providerId="ADAL" clId="{BA8C3041-176B-485A-98F8-07A1F9FA2279}" dt="2019-04-29T14:15:53.049" v="13881" actId="478"/>
          <ac:picMkLst>
            <pc:docMk/>
            <pc:sldMk cId="999835953" sldId="1015"/>
            <ac:picMk id="168" creationId="{84E5227F-6245-4DE1-B9C9-9CE88EB71B37}"/>
          </ac:picMkLst>
        </pc:picChg>
        <pc:picChg chg="del">
          <ac:chgData name="김 연임" userId="e81099c8-7d68-47a6-9fa6-b6656e7b53e6" providerId="ADAL" clId="{BA8C3041-176B-485A-98F8-07A1F9FA2279}" dt="2019-04-29T14:15:53.049" v="13881" actId="478"/>
          <ac:picMkLst>
            <pc:docMk/>
            <pc:sldMk cId="999835953" sldId="1015"/>
            <ac:picMk id="184" creationId="{ED8CD209-5CA7-4182-877E-1201175CDA08}"/>
          </ac:picMkLst>
        </pc:picChg>
        <pc:picChg chg="del">
          <ac:chgData name="김 연임" userId="e81099c8-7d68-47a6-9fa6-b6656e7b53e6" providerId="ADAL" clId="{BA8C3041-176B-485A-98F8-07A1F9FA2279}" dt="2019-04-29T14:15:53.049" v="13881" actId="478"/>
          <ac:picMkLst>
            <pc:docMk/>
            <pc:sldMk cId="999835953" sldId="1015"/>
            <ac:picMk id="185" creationId="{F5496E03-B828-48AE-876B-550ACB1E2FC3}"/>
          </ac:picMkLst>
        </pc:picChg>
        <pc:cxnChg chg="del">
          <ac:chgData name="김 연임" userId="e81099c8-7d68-47a6-9fa6-b6656e7b53e6" providerId="ADAL" clId="{BA8C3041-176B-485A-98F8-07A1F9FA2279}" dt="2019-04-29T14:15:53.049" v="13881" actId="478"/>
          <ac:cxnSpMkLst>
            <pc:docMk/>
            <pc:sldMk cId="999835953" sldId="1015"/>
            <ac:cxnSpMk id="4" creationId="{47ED2309-6450-4747-B542-AFF18F304DE2}"/>
          </ac:cxnSpMkLst>
        </pc:cxnChg>
        <pc:cxnChg chg="del">
          <ac:chgData name="김 연임" userId="e81099c8-7d68-47a6-9fa6-b6656e7b53e6" providerId="ADAL" clId="{BA8C3041-176B-485A-98F8-07A1F9FA2279}" dt="2019-04-29T14:15:53.049" v="13881" actId="478"/>
          <ac:cxnSpMkLst>
            <pc:docMk/>
            <pc:sldMk cId="999835953" sldId="1015"/>
            <ac:cxnSpMk id="19" creationId="{BBE35857-3CB6-4D71-BB82-2A0736A71E48}"/>
          </ac:cxnSpMkLst>
        </pc:cxnChg>
        <pc:cxnChg chg="del">
          <ac:chgData name="김 연임" userId="e81099c8-7d68-47a6-9fa6-b6656e7b53e6" providerId="ADAL" clId="{BA8C3041-176B-485A-98F8-07A1F9FA2279}" dt="2019-04-29T14:15:53.049" v="13881" actId="478"/>
          <ac:cxnSpMkLst>
            <pc:docMk/>
            <pc:sldMk cId="999835953" sldId="1015"/>
            <ac:cxnSpMk id="88" creationId="{6EB58BBE-BE52-4E49-87BC-1A6301C8DE18}"/>
          </ac:cxnSpMkLst>
        </pc:cxnChg>
        <pc:cxnChg chg="del">
          <ac:chgData name="김 연임" userId="e81099c8-7d68-47a6-9fa6-b6656e7b53e6" providerId="ADAL" clId="{BA8C3041-176B-485A-98F8-07A1F9FA2279}" dt="2019-04-29T14:15:53.049" v="13881" actId="478"/>
          <ac:cxnSpMkLst>
            <pc:docMk/>
            <pc:sldMk cId="999835953" sldId="1015"/>
            <ac:cxnSpMk id="94" creationId="{3FC287E1-3B3B-4AA3-8F7F-183CE8ADDD11}"/>
          </ac:cxnSpMkLst>
        </pc:cxnChg>
        <pc:cxnChg chg="del">
          <ac:chgData name="김 연임" userId="e81099c8-7d68-47a6-9fa6-b6656e7b53e6" providerId="ADAL" clId="{BA8C3041-176B-485A-98F8-07A1F9FA2279}" dt="2019-04-29T14:15:53.049" v="13881" actId="478"/>
          <ac:cxnSpMkLst>
            <pc:docMk/>
            <pc:sldMk cId="999835953" sldId="1015"/>
            <ac:cxnSpMk id="95" creationId="{7BC4D286-15AE-4733-9582-4E3A9E228C21}"/>
          </ac:cxnSpMkLst>
        </pc:cxnChg>
        <pc:cxnChg chg="add">
          <ac:chgData name="김 연임" userId="e81099c8-7d68-47a6-9fa6-b6656e7b53e6" providerId="ADAL" clId="{BA8C3041-176B-485A-98F8-07A1F9FA2279}" dt="2019-04-29T14:15:59.145" v="13882"/>
          <ac:cxnSpMkLst>
            <pc:docMk/>
            <pc:sldMk cId="999835953" sldId="1015"/>
            <ac:cxnSpMk id="108" creationId="{7C16FEA0-B36C-49ED-A1CA-4344A4220C73}"/>
          </ac:cxnSpMkLst>
        </pc:cxnChg>
        <pc:cxnChg chg="add">
          <ac:chgData name="김 연임" userId="e81099c8-7d68-47a6-9fa6-b6656e7b53e6" providerId="ADAL" clId="{BA8C3041-176B-485A-98F8-07A1F9FA2279}" dt="2019-04-29T14:15:59.145" v="13882"/>
          <ac:cxnSpMkLst>
            <pc:docMk/>
            <pc:sldMk cId="999835953" sldId="1015"/>
            <ac:cxnSpMk id="159" creationId="{93F9A305-A4C9-483F-BC78-DD0223962023}"/>
          </ac:cxnSpMkLst>
        </pc:cxnChg>
        <pc:cxnChg chg="add">
          <ac:chgData name="김 연임" userId="e81099c8-7d68-47a6-9fa6-b6656e7b53e6" providerId="ADAL" clId="{BA8C3041-176B-485A-98F8-07A1F9FA2279}" dt="2019-04-29T14:15:59.145" v="13882"/>
          <ac:cxnSpMkLst>
            <pc:docMk/>
            <pc:sldMk cId="999835953" sldId="1015"/>
            <ac:cxnSpMk id="161" creationId="{4C548E4C-A488-431F-A269-B4D32A717CF1}"/>
          </ac:cxnSpMkLst>
        </pc:cxnChg>
        <pc:cxnChg chg="add">
          <ac:chgData name="김 연임" userId="e81099c8-7d68-47a6-9fa6-b6656e7b53e6" providerId="ADAL" clId="{BA8C3041-176B-485A-98F8-07A1F9FA2279}" dt="2019-04-29T14:15:59.145" v="13882"/>
          <ac:cxnSpMkLst>
            <pc:docMk/>
            <pc:sldMk cId="999835953" sldId="1015"/>
            <ac:cxnSpMk id="166" creationId="{496AC42A-25AB-4F73-B47A-0ACE7F186A10}"/>
          </ac:cxnSpMkLst>
        </pc:cxnChg>
        <pc:cxnChg chg="del mod">
          <ac:chgData name="김 연임" userId="e81099c8-7d68-47a6-9fa6-b6656e7b53e6" providerId="ADAL" clId="{BA8C3041-176B-485A-98F8-07A1F9FA2279}" dt="2019-04-29T14:15:53.049" v="13881" actId="478"/>
          <ac:cxnSpMkLst>
            <pc:docMk/>
            <pc:sldMk cId="999835953" sldId="1015"/>
            <ac:cxnSpMk id="189" creationId="{7AF8D619-84CB-4E59-953B-5A82463B2ECF}"/>
          </ac:cxnSpMkLst>
        </pc:cxnChg>
        <pc:cxnChg chg="add">
          <ac:chgData name="김 연임" userId="e81099c8-7d68-47a6-9fa6-b6656e7b53e6" providerId="ADAL" clId="{BA8C3041-176B-485A-98F8-07A1F9FA2279}" dt="2019-04-29T14:15:59.145" v="13882"/>
          <ac:cxnSpMkLst>
            <pc:docMk/>
            <pc:sldMk cId="999835953" sldId="1015"/>
            <ac:cxnSpMk id="190" creationId="{8151E199-C92C-4ACC-AC55-011007D2EE23}"/>
          </ac:cxnSpMkLst>
        </pc:cxnChg>
        <pc:cxnChg chg="add">
          <ac:chgData name="김 연임" userId="e81099c8-7d68-47a6-9fa6-b6656e7b53e6" providerId="ADAL" clId="{BA8C3041-176B-485A-98F8-07A1F9FA2279}" dt="2019-04-29T14:15:59.145" v="13882"/>
          <ac:cxnSpMkLst>
            <pc:docMk/>
            <pc:sldMk cId="999835953" sldId="1015"/>
            <ac:cxnSpMk id="191" creationId="{2B73D40E-C6F5-4982-BF7C-B2E01BEC99F5}"/>
          </ac:cxnSpMkLst>
        </pc:cxnChg>
      </pc:sldChg>
      <pc:sldChg chg="modSp add">
        <pc:chgData name="김 연임" userId="e81099c8-7d68-47a6-9fa6-b6656e7b53e6" providerId="ADAL" clId="{BA8C3041-176B-485A-98F8-07A1F9FA2279}" dt="2019-03-24T14:47:10.114" v="2567"/>
        <pc:sldMkLst>
          <pc:docMk/>
          <pc:sldMk cId="2791352277" sldId="1016"/>
        </pc:sldMkLst>
        <pc:spChg chg="mod">
          <ac:chgData name="김 연임" userId="e81099c8-7d68-47a6-9fa6-b6656e7b53e6" providerId="ADAL" clId="{BA8C3041-176B-485A-98F8-07A1F9FA2279}" dt="2019-03-24T14:46:50.003" v="2551"/>
          <ac:spMkLst>
            <pc:docMk/>
            <pc:sldMk cId="2791352277" sldId="1016"/>
            <ac:spMk id="11" creationId="{E2BD2ED4-7481-2F4C-9602-F2DB4D11E5AD}"/>
          </ac:spMkLst>
        </pc:spChg>
        <pc:spChg chg="mod">
          <ac:chgData name="김 연임" userId="e81099c8-7d68-47a6-9fa6-b6656e7b53e6" providerId="ADAL" clId="{BA8C3041-176B-485A-98F8-07A1F9FA2279}" dt="2019-03-24T14:47:10.114" v="2567"/>
          <ac:spMkLst>
            <pc:docMk/>
            <pc:sldMk cId="2791352277" sldId="1016"/>
            <ac:spMk id="12" creationId="{F1F5CA35-32A8-3245-95F1-D05D8C8CAC16}"/>
          </ac:spMkLst>
        </pc:spChg>
      </pc:sldChg>
      <pc:sldChg chg="addSp delSp modSp add">
        <pc:chgData name="김 연임" userId="e81099c8-7d68-47a6-9fa6-b6656e7b53e6" providerId="ADAL" clId="{BA8C3041-176B-485A-98F8-07A1F9FA2279}" dt="2019-04-29T15:27:10.014" v="14948"/>
        <pc:sldMkLst>
          <pc:docMk/>
          <pc:sldMk cId="1330512149" sldId="1018"/>
        </pc:sldMkLst>
        <pc:spChg chg="del">
          <ac:chgData name="김 연임" userId="e81099c8-7d68-47a6-9fa6-b6656e7b53e6" providerId="ADAL" clId="{BA8C3041-176B-485A-98F8-07A1F9FA2279}" dt="2019-04-29T14:16:23.286" v="13885" actId="478"/>
          <ac:spMkLst>
            <pc:docMk/>
            <pc:sldMk cId="1330512149" sldId="1018"/>
            <ac:spMk id="5" creationId="{D7630568-BCB6-DA44-9E24-45E36111D44C}"/>
          </ac:spMkLst>
        </pc:spChg>
        <pc:spChg chg="del">
          <ac:chgData name="김 연임" userId="e81099c8-7d68-47a6-9fa6-b6656e7b53e6" providerId="ADAL" clId="{BA8C3041-176B-485A-98F8-07A1F9FA2279}" dt="2019-04-29T14:16:23.286" v="13885" actId="478"/>
          <ac:spMkLst>
            <pc:docMk/>
            <pc:sldMk cId="1330512149" sldId="1018"/>
            <ac:spMk id="11" creationId="{4E19FE00-899E-4371-BC9F-D9F83B3013CB}"/>
          </ac:spMkLst>
        </pc:spChg>
        <pc:spChg chg="del">
          <ac:chgData name="김 연임" userId="e81099c8-7d68-47a6-9fa6-b6656e7b53e6" providerId="ADAL" clId="{BA8C3041-176B-485A-98F8-07A1F9FA2279}" dt="2019-04-29T14:16:23.286" v="13885" actId="478"/>
          <ac:spMkLst>
            <pc:docMk/>
            <pc:sldMk cId="1330512149" sldId="1018"/>
            <ac:spMk id="17" creationId="{44C92FE1-4AC8-45C3-BC43-0FF0E0D9E95B}"/>
          </ac:spMkLst>
        </pc:spChg>
        <pc:spChg chg="add">
          <ac:chgData name="김 연임" userId="e81099c8-7d68-47a6-9fa6-b6656e7b53e6" providerId="ADAL" clId="{BA8C3041-176B-485A-98F8-07A1F9FA2279}" dt="2019-04-29T15:27:10.014" v="14948"/>
          <ac:spMkLst>
            <pc:docMk/>
            <pc:sldMk cId="1330512149" sldId="1018"/>
            <ac:spMk id="97" creationId="{BD099BA7-4EB3-449F-92ED-4E6C6253B51F}"/>
          </ac:spMkLst>
        </pc:spChg>
        <pc:spChg chg="add">
          <ac:chgData name="김 연임" userId="e81099c8-7d68-47a6-9fa6-b6656e7b53e6" providerId="ADAL" clId="{BA8C3041-176B-485A-98F8-07A1F9FA2279}" dt="2019-04-29T15:27:10.014" v="14948"/>
          <ac:spMkLst>
            <pc:docMk/>
            <pc:sldMk cId="1330512149" sldId="1018"/>
            <ac:spMk id="98" creationId="{4136D014-5AC2-4F27-AB33-51E3AEC77A29}"/>
          </ac:spMkLst>
        </pc:spChg>
        <pc:spChg chg="add">
          <ac:chgData name="김 연임" userId="e81099c8-7d68-47a6-9fa6-b6656e7b53e6" providerId="ADAL" clId="{BA8C3041-176B-485A-98F8-07A1F9FA2279}" dt="2019-04-29T15:27:10.014" v="14948"/>
          <ac:spMkLst>
            <pc:docMk/>
            <pc:sldMk cId="1330512149" sldId="1018"/>
            <ac:spMk id="99" creationId="{4142B8E9-F79F-499E-92D3-4A1A86FDAF36}"/>
          </ac:spMkLst>
        </pc:spChg>
        <pc:spChg chg="add">
          <ac:chgData name="김 연임" userId="e81099c8-7d68-47a6-9fa6-b6656e7b53e6" providerId="ADAL" clId="{BA8C3041-176B-485A-98F8-07A1F9FA2279}" dt="2019-04-29T15:27:10.014" v="14948"/>
          <ac:spMkLst>
            <pc:docMk/>
            <pc:sldMk cId="1330512149" sldId="1018"/>
            <ac:spMk id="100" creationId="{76BEC643-0C70-4D6E-BF98-1671C5D9590A}"/>
          </ac:spMkLst>
        </pc:spChg>
        <pc:spChg chg="add">
          <ac:chgData name="김 연임" userId="e81099c8-7d68-47a6-9fa6-b6656e7b53e6" providerId="ADAL" clId="{BA8C3041-176B-485A-98F8-07A1F9FA2279}" dt="2019-04-29T15:27:10.014" v="14948"/>
          <ac:spMkLst>
            <pc:docMk/>
            <pc:sldMk cId="1330512149" sldId="1018"/>
            <ac:spMk id="101" creationId="{E93EEF01-A1A3-429E-85AF-52A70DB40FD8}"/>
          </ac:spMkLst>
        </pc:spChg>
        <pc:spChg chg="add">
          <ac:chgData name="김 연임" userId="e81099c8-7d68-47a6-9fa6-b6656e7b53e6" providerId="ADAL" clId="{BA8C3041-176B-485A-98F8-07A1F9FA2279}" dt="2019-04-29T15:27:10.014" v="14948"/>
          <ac:spMkLst>
            <pc:docMk/>
            <pc:sldMk cId="1330512149" sldId="1018"/>
            <ac:spMk id="103" creationId="{46C75FAA-AC11-41B8-B006-99C22222991D}"/>
          </ac:spMkLst>
        </pc:spChg>
        <pc:spChg chg="add">
          <ac:chgData name="김 연임" userId="e81099c8-7d68-47a6-9fa6-b6656e7b53e6" providerId="ADAL" clId="{BA8C3041-176B-485A-98F8-07A1F9FA2279}" dt="2019-04-29T15:27:10.014" v="14948"/>
          <ac:spMkLst>
            <pc:docMk/>
            <pc:sldMk cId="1330512149" sldId="1018"/>
            <ac:spMk id="105" creationId="{1E784338-B1FD-4676-A0D7-2331B04916E1}"/>
          </ac:spMkLst>
        </pc:spChg>
        <pc:spChg chg="add">
          <ac:chgData name="김 연임" userId="e81099c8-7d68-47a6-9fa6-b6656e7b53e6" providerId="ADAL" clId="{BA8C3041-176B-485A-98F8-07A1F9FA2279}" dt="2019-04-29T14:16:10.693" v="13883"/>
          <ac:spMkLst>
            <pc:docMk/>
            <pc:sldMk cId="1330512149" sldId="1018"/>
            <ac:spMk id="111" creationId="{1D904E03-BB92-4373-A327-FD8915CFFAEC}"/>
          </ac:spMkLst>
        </pc:spChg>
        <pc:spChg chg="add">
          <ac:chgData name="김 연임" userId="e81099c8-7d68-47a6-9fa6-b6656e7b53e6" providerId="ADAL" clId="{BA8C3041-176B-485A-98F8-07A1F9FA2279}" dt="2019-04-29T14:16:23.839" v="13886"/>
          <ac:spMkLst>
            <pc:docMk/>
            <pc:sldMk cId="1330512149" sldId="1018"/>
            <ac:spMk id="116" creationId="{A474F03E-8291-4EE9-B2A6-3446CA79F2E0}"/>
          </ac:spMkLst>
        </pc:spChg>
        <pc:spChg chg="add del">
          <ac:chgData name="김 연임" userId="e81099c8-7d68-47a6-9fa6-b6656e7b53e6" providerId="ADAL" clId="{BA8C3041-176B-485A-98F8-07A1F9FA2279}" dt="2019-04-29T15:27:09.702" v="14947" actId="478"/>
          <ac:spMkLst>
            <pc:docMk/>
            <pc:sldMk cId="1330512149" sldId="1018"/>
            <ac:spMk id="117" creationId="{0FF5A27D-9CB4-484A-998A-0DC1AD035C65}"/>
          </ac:spMkLst>
        </pc:spChg>
        <pc:spChg chg="add del">
          <ac:chgData name="김 연임" userId="e81099c8-7d68-47a6-9fa6-b6656e7b53e6" providerId="ADAL" clId="{BA8C3041-176B-485A-98F8-07A1F9FA2279}" dt="2019-04-29T15:27:09.702" v="14947" actId="478"/>
          <ac:spMkLst>
            <pc:docMk/>
            <pc:sldMk cId="1330512149" sldId="1018"/>
            <ac:spMk id="118" creationId="{ECDD7347-2318-48E7-AFF2-3E00CA7ED474}"/>
          </ac:spMkLst>
        </pc:spChg>
        <pc:spChg chg="add del">
          <ac:chgData name="김 연임" userId="e81099c8-7d68-47a6-9fa6-b6656e7b53e6" providerId="ADAL" clId="{BA8C3041-176B-485A-98F8-07A1F9FA2279}" dt="2019-04-29T15:27:09.702" v="14947" actId="478"/>
          <ac:spMkLst>
            <pc:docMk/>
            <pc:sldMk cId="1330512149" sldId="1018"/>
            <ac:spMk id="119" creationId="{DD054CBD-4E5D-49F6-867C-714EA77C6739}"/>
          </ac:spMkLst>
        </pc:spChg>
        <pc:spChg chg="add del">
          <ac:chgData name="김 연임" userId="e81099c8-7d68-47a6-9fa6-b6656e7b53e6" providerId="ADAL" clId="{BA8C3041-176B-485A-98F8-07A1F9FA2279}" dt="2019-04-29T15:27:09.702" v="14947" actId="478"/>
          <ac:spMkLst>
            <pc:docMk/>
            <pc:sldMk cId="1330512149" sldId="1018"/>
            <ac:spMk id="123" creationId="{9734173B-D5D5-41E6-BEDE-4F3B3205C1D9}"/>
          </ac:spMkLst>
        </pc:spChg>
        <pc:spChg chg="add">
          <ac:chgData name="김 연임" userId="e81099c8-7d68-47a6-9fa6-b6656e7b53e6" providerId="ADAL" clId="{BA8C3041-176B-485A-98F8-07A1F9FA2279}" dt="2019-04-29T14:16:23.839" v="13886"/>
          <ac:spMkLst>
            <pc:docMk/>
            <pc:sldMk cId="1330512149" sldId="1018"/>
            <ac:spMk id="124" creationId="{DECDA515-EAF0-46E3-970F-4E08FC66E000}"/>
          </ac:spMkLst>
        </pc:spChg>
        <pc:spChg chg="add">
          <ac:chgData name="김 연임" userId="e81099c8-7d68-47a6-9fa6-b6656e7b53e6" providerId="ADAL" clId="{BA8C3041-176B-485A-98F8-07A1F9FA2279}" dt="2019-04-29T14:16:23.839" v="13886"/>
          <ac:spMkLst>
            <pc:docMk/>
            <pc:sldMk cId="1330512149" sldId="1018"/>
            <ac:spMk id="125" creationId="{6D003EDD-B75A-425A-B219-2E0C76DBD4C7}"/>
          </ac:spMkLst>
        </pc:spChg>
        <pc:spChg chg="add del">
          <ac:chgData name="김 연임" userId="e81099c8-7d68-47a6-9fa6-b6656e7b53e6" providerId="ADAL" clId="{BA8C3041-176B-485A-98F8-07A1F9FA2279}" dt="2019-04-29T15:27:09.702" v="14947" actId="478"/>
          <ac:spMkLst>
            <pc:docMk/>
            <pc:sldMk cId="1330512149" sldId="1018"/>
            <ac:spMk id="126" creationId="{A6871E04-24C7-4538-8F8E-0CDF62CBEC0B}"/>
          </ac:spMkLst>
        </pc:spChg>
        <pc:spChg chg="add">
          <ac:chgData name="김 연임" userId="e81099c8-7d68-47a6-9fa6-b6656e7b53e6" providerId="ADAL" clId="{BA8C3041-176B-485A-98F8-07A1F9FA2279}" dt="2019-04-29T14:16:23.839" v="13886"/>
          <ac:spMkLst>
            <pc:docMk/>
            <pc:sldMk cId="1330512149" sldId="1018"/>
            <ac:spMk id="127" creationId="{692464A4-AB73-408B-80B2-E03ED34E8B8F}"/>
          </ac:spMkLst>
        </pc:spChg>
        <pc:spChg chg="del">
          <ac:chgData name="김 연임" userId="e81099c8-7d68-47a6-9fa6-b6656e7b53e6" providerId="ADAL" clId="{BA8C3041-176B-485A-98F8-07A1F9FA2279}" dt="2019-04-29T14:16:23.286" v="13885" actId="478"/>
          <ac:spMkLst>
            <pc:docMk/>
            <pc:sldMk cId="1330512149" sldId="1018"/>
            <ac:spMk id="135" creationId="{1339AB8E-90A1-4739-9616-C0E90D932128}"/>
          </ac:spMkLst>
        </pc:spChg>
        <pc:spChg chg="add del">
          <ac:chgData name="김 연임" userId="e81099c8-7d68-47a6-9fa6-b6656e7b53e6" providerId="ADAL" clId="{BA8C3041-176B-485A-98F8-07A1F9FA2279}" dt="2019-04-29T15:27:09.702" v="14947" actId="478"/>
          <ac:spMkLst>
            <pc:docMk/>
            <pc:sldMk cId="1330512149" sldId="1018"/>
            <ac:spMk id="136" creationId="{26BF2C79-61BC-4A6C-96D2-A7E6404C81A2}"/>
          </ac:spMkLst>
        </pc:spChg>
        <pc:spChg chg="add">
          <ac:chgData name="김 연임" userId="e81099c8-7d68-47a6-9fa6-b6656e7b53e6" providerId="ADAL" clId="{BA8C3041-176B-485A-98F8-07A1F9FA2279}" dt="2019-04-29T15:27:10.014" v="14948"/>
          <ac:spMkLst>
            <pc:docMk/>
            <pc:sldMk cId="1330512149" sldId="1018"/>
            <ac:spMk id="146" creationId="{7D76A235-7195-4565-AE8B-3597FEC784E5}"/>
          </ac:spMkLst>
        </pc:spChg>
        <pc:spChg chg="del">
          <ac:chgData name="김 연임" userId="e81099c8-7d68-47a6-9fa6-b6656e7b53e6" providerId="ADAL" clId="{BA8C3041-176B-485A-98F8-07A1F9FA2279}" dt="2019-04-29T14:16:23.286" v="13885" actId="478"/>
          <ac:spMkLst>
            <pc:docMk/>
            <pc:sldMk cId="1330512149" sldId="1018"/>
            <ac:spMk id="146" creationId="{A72D058B-5BF4-4E32-B328-A275257EBBD0}"/>
          </ac:spMkLst>
        </pc:spChg>
        <pc:spChg chg="del">
          <ac:chgData name="김 연임" userId="e81099c8-7d68-47a6-9fa6-b6656e7b53e6" providerId="ADAL" clId="{BA8C3041-176B-485A-98F8-07A1F9FA2279}" dt="2019-04-29T14:16:23.286" v="13885" actId="478"/>
          <ac:spMkLst>
            <pc:docMk/>
            <pc:sldMk cId="1330512149" sldId="1018"/>
            <ac:spMk id="147" creationId="{FE1A6C47-01F7-4C9D-921A-141876513BE3}"/>
          </ac:spMkLst>
        </pc:spChg>
        <pc:spChg chg="del">
          <ac:chgData name="김 연임" userId="e81099c8-7d68-47a6-9fa6-b6656e7b53e6" providerId="ADAL" clId="{BA8C3041-176B-485A-98F8-07A1F9FA2279}" dt="2019-04-29T14:16:23.286" v="13885" actId="478"/>
          <ac:spMkLst>
            <pc:docMk/>
            <pc:sldMk cId="1330512149" sldId="1018"/>
            <ac:spMk id="148" creationId="{16623839-A85C-443A-9F6E-842520CEFC4A}"/>
          </ac:spMkLst>
        </pc:spChg>
        <pc:spChg chg="del">
          <ac:chgData name="김 연임" userId="e81099c8-7d68-47a6-9fa6-b6656e7b53e6" providerId="ADAL" clId="{BA8C3041-176B-485A-98F8-07A1F9FA2279}" dt="2019-04-29T14:16:23.286" v="13885" actId="478"/>
          <ac:spMkLst>
            <pc:docMk/>
            <pc:sldMk cId="1330512149" sldId="1018"/>
            <ac:spMk id="149" creationId="{FA3A36BC-DE4B-415C-A9BF-B1180A54383A}"/>
          </ac:spMkLst>
        </pc:spChg>
        <pc:spChg chg="del">
          <ac:chgData name="김 연임" userId="e81099c8-7d68-47a6-9fa6-b6656e7b53e6" providerId="ADAL" clId="{BA8C3041-176B-485A-98F8-07A1F9FA2279}" dt="2019-04-29T14:16:23.286" v="13885" actId="478"/>
          <ac:spMkLst>
            <pc:docMk/>
            <pc:sldMk cId="1330512149" sldId="1018"/>
            <ac:spMk id="153" creationId="{D45DE826-B351-4F48-96EF-3FC476177C50}"/>
          </ac:spMkLst>
        </pc:spChg>
        <pc:spChg chg="del">
          <ac:chgData name="김 연임" userId="e81099c8-7d68-47a6-9fa6-b6656e7b53e6" providerId="ADAL" clId="{BA8C3041-176B-485A-98F8-07A1F9FA2279}" dt="2019-04-29T14:16:23.286" v="13885" actId="478"/>
          <ac:spMkLst>
            <pc:docMk/>
            <pc:sldMk cId="1330512149" sldId="1018"/>
            <ac:spMk id="154" creationId="{C71A9654-0B72-4AA7-ACD7-58F6B46F11D8}"/>
          </ac:spMkLst>
        </pc:spChg>
        <pc:spChg chg="del">
          <ac:chgData name="김 연임" userId="e81099c8-7d68-47a6-9fa6-b6656e7b53e6" providerId="ADAL" clId="{BA8C3041-176B-485A-98F8-07A1F9FA2279}" dt="2019-04-29T14:16:23.286" v="13885" actId="478"/>
          <ac:spMkLst>
            <pc:docMk/>
            <pc:sldMk cId="1330512149" sldId="1018"/>
            <ac:spMk id="155" creationId="{CBCFB4A1-2DB8-48C1-986B-01BF28C967AE}"/>
          </ac:spMkLst>
        </pc:spChg>
        <pc:spChg chg="del">
          <ac:chgData name="김 연임" userId="e81099c8-7d68-47a6-9fa6-b6656e7b53e6" providerId="ADAL" clId="{BA8C3041-176B-485A-98F8-07A1F9FA2279}" dt="2019-04-29T14:16:23.286" v="13885" actId="478"/>
          <ac:spMkLst>
            <pc:docMk/>
            <pc:sldMk cId="1330512149" sldId="1018"/>
            <ac:spMk id="156" creationId="{A9C309C2-9206-4A00-81A8-4D1E5E228CFF}"/>
          </ac:spMkLst>
        </pc:spChg>
        <pc:spChg chg="add">
          <ac:chgData name="김 연임" userId="e81099c8-7d68-47a6-9fa6-b6656e7b53e6" providerId="ADAL" clId="{BA8C3041-176B-485A-98F8-07A1F9FA2279}" dt="2019-04-29T15:27:10.014" v="14948"/>
          <ac:spMkLst>
            <pc:docMk/>
            <pc:sldMk cId="1330512149" sldId="1018"/>
            <ac:spMk id="158" creationId="{30E5CD51-258F-4AE1-858E-3EB2D7AB505B}"/>
          </ac:spMkLst>
        </pc:spChg>
        <pc:spChg chg="del">
          <ac:chgData name="김 연임" userId="e81099c8-7d68-47a6-9fa6-b6656e7b53e6" providerId="ADAL" clId="{BA8C3041-176B-485A-98F8-07A1F9FA2279}" dt="2019-04-29T14:16:23.286" v="13885" actId="478"/>
          <ac:spMkLst>
            <pc:docMk/>
            <pc:sldMk cId="1330512149" sldId="1018"/>
            <ac:spMk id="158" creationId="{9A046BE7-3355-404F-BB46-C1EFD2C5300E}"/>
          </ac:spMkLst>
        </pc:spChg>
        <pc:spChg chg="del">
          <ac:chgData name="김 연임" userId="e81099c8-7d68-47a6-9fa6-b6656e7b53e6" providerId="ADAL" clId="{BA8C3041-176B-485A-98F8-07A1F9FA2279}" dt="2019-04-29T14:16:23.286" v="13885" actId="478"/>
          <ac:spMkLst>
            <pc:docMk/>
            <pc:sldMk cId="1330512149" sldId="1018"/>
            <ac:spMk id="159" creationId="{D935B5BC-80E9-45FD-A4AE-A9D3F0107765}"/>
          </ac:spMkLst>
        </pc:spChg>
        <pc:spChg chg="del">
          <ac:chgData name="김 연임" userId="e81099c8-7d68-47a6-9fa6-b6656e7b53e6" providerId="ADAL" clId="{BA8C3041-176B-485A-98F8-07A1F9FA2279}" dt="2019-04-29T14:16:23.286" v="13885" actId="478"/>
          <ac:spMkLst>
            <pc:docMk/>
            <pc:sldMk cId="1330512149" sldId="1018"/>
            <ac:spMk id="160" creationId="{68FE81F2-4BF6-4267-B08E-D2DEAACC0D49}"/>
          </ac:spMkLst>
        </pc:spChg>
        <pc:spChg chg="del">
          <ac:chgData name="김 연임" userId="e81099c8-7d68-47a6-9fa6-b6656e7b53e6" providerId="ADAL" clId="{BA8C3041-176B-485A-98F8-07A1F9FA2279}" dt="2019-04-29T14:16:23.286" v="13885" actId="478"/>
          <ac:spMkLst>
            <pc:docMk/>
            <pc:sldMk cId="1330512149" sldId="1018"/>
            <ac:spMk id="161" creationId="{F6D42484-9AF4-4A54-B2F8-2A4947EE9234}"/>
          </ac:spMkLst>
        </pc:spChg>
        <pc:spChg chg="del">
          <ac:chgData name="김 연임" userId="e81099c8-7d68-47a6-9fa6-b6656e7b53e6" providerId="ADAL" clId="{BA8C3041-176B-485A-98F8-07A1F9FA2279}" dt="2019-04-29T14:16:23.286" v="13885" actId="478"/>
          <ac:spMkLst>
            <pc:docMk/>
            <pc:sldMk cId="1330512149" sldId="1018"/>
            <ac:spMk id="164" creationId="{63DF7BBC-AF70-4812-B9B9-D49B4D3F73F0}"/>
          </ac:spMkLst>
        </pc:spChg>
        <pc:spChg chg="add">
          <ac:chgData name="김 연임" userId="e81099c8-7d68-47a6-9fa6-b6656e7b53e6" providerId="ADAL" clId="{BA8C3041-176B-485A-98F8-07A1F9FA2279}" dt="2019-04-29T15:27:10.014" v="14948"/>
          <ac:spMkLst>
            <pc:docMk/>
            <pc:sldMk cId="1330512149" sldId="1018"/>
            <ac:spMk id="167" creationId="{7F387B8D-782C-4BCE-88FF-FACD9E3901A8}"/>
          </ac:spMkLst>
        </pc:spChg>
        <pc:spChg chg="add">
          <ac:chgData name="김 연임" userId="e81099c8-7d68-47a6-9fa6-b6656e7b53e6" providerId="ADAL" clId="{BA8C3041-176B-485A-98F8-07A1F9FA2279}" dt="2019-04-29T15:27:10.014" v="14948"/>
          <ac:spMkLst>
            <pc:docMk/>
            <pc:sldMk cId="1330512149" sldId="1018"/>
            <ac:spMk id="168" creationId="{0BE0573E-0520-4258-95A8-D85803BCC3D7}"/>
          </ac:spMkLst>
        </pc:spChg>
        <pc:spChg chg="add">
          <ac:chgData name="김 연임" userId="e81099c8-7d68-47a6-9fa6-b6656e7b53e6" providerId="ADAL" clId="{BA8C3041-176B-485A-98F8-07A1F9FA2279}" dt="2019-04-29T15:27:10.014" v="14948"/>
          <ac:spMkLst>
            <pc:docMk/>
            <pc:sldMk cId="1330512149" sldId="1018"/>
            <ac:spMk id="172" creationId="{876E5B0B-BAB0-4C7B-9A54-7C600076DCB0}"/>
          </ac:spMkLst>
        </pc:spChg>
        <pc:spChg chg="add">
          <ac:chgData name="김 연임" userId="e81099c8-7d68-47a6-9fa6-b6656e7b53e6" providerId="ADAL" clId="{BA8C3041-176B-485A-98F8-07A1F9FA2279}" dt="2019-04-29T15:27:10.014" v="14948"/>
          <ac:spMkLst>
            <pc:docMk/>
            <pc:sldMk cId="1330512149" sldId="1018"/>
            <ac:spMk id="174" creationId="{D58805D4-FE66-43D5-8EF6-08C5A4FF839C}"/>
          </ac:spMkLst>
        </pc:spChg>
        <pc:spChg chg="add">
          <ac:chgData name="김 연임" userId="e81099c8-7d68-47a6-9fa6-b6656e7b53e6" providerId="ADAL" clId="{BA8C3041-176B-485A-98F8-07A1F9FA2279}" dt="2019-04-29T15:27:10.014" v="14948"/>
          <ac:spMkLst>
            <pc:docMk/>
            <pc:sldMk cId="1330512149" sldId="1018"/>
            <ac:spMk id="175" creationId="{B3792343-466D-4ED8-8BAB-E9CCC68DDB08}"/>
          </ac:spMkLst>
        </pc:spChg>
        <pc:spChg chg="add">
          <ac:chgData name="김 연임" userId="e81099c8-7d68-47a6-9fa6-b6656e7b53e6" providerId="ADAL" clId="{BA8C3041-176B-485A-98F8-07A1F9FA2279}" dt="2019-04-29T15:27:10.014" v="14948"/>
          <ac:spMkLst>
            <pc:docMk/>
            <pc:sldMk cId="1330512149" sldId="1018"/>
            <ac:spMk id="176" creationId="{86A02671-D761-4080-9DC3-88DB8C3E8930}"/>
          </ac:spMkLst>
        </pc:spChg>
        <pc:spChg chg="add">
          <ac:chgData name="김 연임" userId="e81099c8-7d68-47a6-9fa6-b6656e7b53e6" providerId="ADAL" clId="{BA8C3041-176B-485A-98F8-07A1F9FA2279}" dt="2019-04-29T15:27:10.014" v="14948"/>
          <ac:spMkLst>
            <pc:docMk/>
            <pc:sldMk cId="1330512149" sldId="1018"/>
            <ac:spMk id="177" creationId="{D150E72C-688C-409B-B97D-D5D94FA3E396}"/>
          </ac:spMkLst>
        </pc:spChg>
        <pc:spChg chg="add">
          <ac:chgData name="김 연임" userId="e81099c8-7d68-47a6-9fa6-b6656e7b53e6" providerId="ADAL" clId="{BA8C3041-176B-485A-98F8-07A1F9FA2279}" dt="2019-04-29T15:27:10.014" v="14948"/>
          <ac:spMkLst>
            <pc:docMk/>
            <pc:sldMk cId="1330512149" sldId="1018"/>
            <ac:spMk id="179" creationId="{3A432134-992E-4FD3-855E-CB011F048A67}"/>
          </ac:spMkLst>
        </pc:spChg>
        <pc:spChg chg="add">
          <ac:chgData name="김 연임" userId="e81099c8-7d68-47a6-9fa6-b6656e7b53e6" providerId="ADAL" clId="{BA8C3041-176B-485A-98F8-07A1F9FA2279}" dt="2019-04-29T15:27:10.014" v="14948"/>
          <ac:spMkLst>
            <pc:docMk/>
            <pc:sldMk cId="1330512149" sldId="1018"/>
            <ac:spMk id="181" creationId="{F3D9F3EA-4231-4446-B975-A92070472A5F}"/>
          </ac:spMkLst>
        </pc:spChg>
        <pc:spChg chg="add">
          <ac:chgData name="김 연임" userId="e81099c8-7d68-47a6-9fa6-b6656e7b53e6" providerId="ADAL" clId="{BA8C3041-176B-485A-98F8-07A1F9FA2279}" dt="2019-04-29T15:27:10.014" v="14948"/>
          <ac:spMkLst>
            <pc:docMk/>
            <pc:sldMk cId="1330512149" sldId="1018"/>
            <ac:spMk id="182" creationId="{F0C21360-5FAA-4669-B8E7-A74FEADD41B2}"/>
          </ac:spMkLst>
        </pc:spChg>
        <pc:spChg chg="add">
          <ac:chgData name="김 연임" userId="e81099c8-7d68-47a6-9fa6-b6656e7b53e6" providerId="ADAL" clId="{BA8C3041-176B-485A-98F8-07A1F9FA2279}" dt="2019-04-29T15:27:10.014" v="14948"/>
          <ac:spMkLst>
            <pc:docMk/>
            <pc:sldMk cId="1330512149" sldId="1018"/>
            <ac:spMk id="183" creationId="{155B71F3-023D-46D6-9099-8363FD52D9E7}"/>
          </ac:spMkLst>
        </pc:spChg>
        <pc:spChg chg="add del">
          <ac:chgData name="김 연임" userId="e81099c8-7d68-47a6-9fa6-b6656e7b53e6" providerId="ADAL" clId="{BA8C3041-176B-485A-98F8-07A1F9FA2279}" dt="2019-04-29T15:27:09.702" v="14947" actId="478"/>
          <ac:spMkLst>
            <pc:docMk/>
            <pc:sldMk cId="1330512149" sldId="1018"/>
            <ac:spMk id="190" creationId="{C3AB475D-9E00-4CBA-B054-A6C64AFA1528}"/>
          </ac:spMkLst>
        </pc:spChg>
        <pc:spChg chg="del">
          <ac:chgData name="김 연임" userId="e81099c8-7d68-47a6-9fa6-b6656e7b53e6" providerId="ADAL" clId="{BA8C3041-176B-485A-98F8-07A1F9FA2279}" dt="2019-04-29T14:16:23.286" v="13885" actId="478"/>
          <ac:spMkLst>
            <pc:docMk/>
            <pc:sldMk cId="1330512149" sldId="1018"/>
            <ac:spMk id="193" creationId="{1D6B2454-3C57-4464-93FA-772E1B5D78AE}"/>
          </ac:spMkLst>
        </pc:spChg>
        <pc:spChg chg="add">
          <ac:chgData name="김 연임" userId="e81099c8-7d68-47a6-9fa6-b6656e7b53e6" providerId="ADAL" clId="{BA8C3041-176B-485A-98F8-07A1F9FA2279}" dt="2019-04-29T15:27:10.014" v="14948"/>
          <ac:spMkLst>
            <pc:docMk/>
            <pc:sldMk cId="1330512149" sldId="1018"/>
            <ac:spMk id="198" creationId="{C8F17DEC-0248-433E-9344-8E8168D1C4F8}"/>
          </ac:spMkLst>
        </pc:spChg>
        <pc:spChg chg="add">
          <ac:chgData name="김 연임" userId="e81099c8-7d68-47a6-9fa6-b6656e7b53e6" providerId="ADAL" clId="{BA8C3041-176B-485A-98F8-07A1F9FA2279}" dt="2019-04-29T15:27:10.014" v="14948"/>
          <ac:spMkLst>
            <pc:docMk/>
            <pc:sldMk cId="1330512149" sldId="1018"/>
            <ac:spMk id="199" creationId="{D68FDEB2-EB8B-4274-812B-D6D6E98C3F15}"/>
          </ac:spMkLst>
        </pc:spChg>
        <pc:spChg chg="del">
          <ac:chgData name="김 연임" userId="e81099c8-7d68-47a6-9fa6-b6656e7b53e6" providerId="ADAL" clId="{BA8C3041-176B-485A-98F8-07A1F9FA2279}" dt="2019-04-29T14:16:23.286" v="13885" actId="478"/>
          <ac:spMkLst>
            <pc:docMk/>
            <pc:sldMk cId="1330512149" sldId="1018"/>
            <ac:spMk id="203" creationId="{919A1431-B458-467D-A468-6D1A8A34CCFD}"/>
          </ac:spMkLst>
        </pc:spChg>
        <pc:spChg chg="del">
          <ac:chgData name="김 연임" userId="e81099c8-7d68-47a6-9fa6-b6656e7b53e6" providerId="ADAL" clId="{BA8C3041-176B-485A-98F8-07A1F9FA2279}" dt="2019-04-29T14:16:23.286" v="13885" actId="478"/>
          <ac:spMkLst>
            <pc:docMk/>
            <pc:sldMk cId="1330512149" sldId="1018"/>
            <ac:spMk id="205" creationId="{CA78C3DE-8105-4DC1-948F-D636680D9C12}"/>
          </ac:spMkLst>
        </pc:spChg>
        <pc:spChg chg="del">
          <ac:chgData name="김 연임" userId="e81099c8-7d68-47a6-9fa6-b6656e7b53e6" providerId="ADAL" clId="{BA8C3041-176B-485A-98F8-07A1F9FA2279}" dt="2019-04-29T14:16:23.286" v="13885" actId="478"/>
          <ac:spMkLst>
            <pc:docMk/>
            <pc:sldMk cId="1330512149" sldId="1018"/>
            <ac:spMk id="207" creationId="{01734409-695B-4802-93EF-640A07D0177A}"/>
          </ac:spMkLst>
        </pc:spChg>
        <pc:spChg chg="del">
          <ac:chgData name="김 연임" userId="e81099c8-7d68-47a6-9fa6-b6656e7b53e6" providerId="ADAL" clId="{BA8C3041-176B-485A-98F8-07A1F9FA2279}" dt="2019-04-29T14:16:23.286" v="13885" actId="478"/>
          <ac:spMkLst>
            <pc:docMk/>
            <pc:sldMk cId="1330512149" sldId="1018"/>
            <ac:spMk id="209" creationId="{0A960DDC-DCDE-4E2B-864E-02626F8382E3}"/>
          </ac:spMkLst>
        </pc:spChg>
        <pc:spChg chg="del">
          <ac:chgData name="김 연임" userId="e81099c8-7d68-47a6-9fa6-b6656e7b53e6" providerId="ADAL" clId="{BA8C3041-176B-485A-98F8-07A1F9FA2279}" dt="2019-04-29T14:16:23.286" v="13885" actId="478"/>
          <ac:spMkLst>
            <pc:docMk/>
            <pc:sldMk cId="1330512149" sldId="1018"/>
            <ac:spMk id="210" creationId="{0D7F1C91-7784-4149-8F2C-F265075236E7}"/>
          </ac:spMkLst>
        </pc:spChg>
        <pc:spChg chg="del">
          <ac:chgData name="김 연임" userId="e81099c8-7d68-47a6-9fa6-b6656e7b53e6" providerId="ADAL" clId="{BA8C3041-176B-485A-98F8-07A1F9FA2279}" dt="2019-04-29T14:16:23.286" v="13885" actId="478"/>
          <ac:spMkLst>
            <pc:docMk/>
            <pc:sldMk cId="1330512149" sldId="1018"/>
            <ac:spMk id="211" creationId="{CC31A87D-995E-40F0-854A-8032C82DDCF7}"/>
          </ac:spMkLst>
        </pc:spChg>
        <pc:spChg chg="del">
          <ac:chgData name="김 연임" userId="e81099c8-7d68-47a6-9fa6-b6656e7b53e6" providerId="ADAL" clId="{BA8C3041-176B-485A-98F8-07A1F9FA2279}" dt="2019-04-29T14:16:23.286" v="13885" actId="478"/>
          <ac:spMkLst>
            <pc:docMk/>
            <pc:sldMk cId="1330512149" sldId="1018"/>
            <ac:spMk id="212" creationId="{9E23D16C-6168-465C-9FA8-5B4D1B9B9755}"/>
          </ac:spMkLst>
        </pc:spChg>
        <pc:spChg chg="del">
          <ac:chgData name="김 연임" userId="e81099c8-7d68-47a6-9fa6-b6656e7b53e6" providerId="ADAL" clId="{BA8C3041-176B-485A-98F8-07A1F9FA2279}" dt="2019-04-29T14:16:23.286" v="13885" actId="478"/>
          <ac:spMkLst>
            <pc:docMk/>
            <pc:sldMk cId="1330512149" sldId="1018"/>
            <ac:spMk id="227" creationId="{CFC4DF41-D35C-409D-9AB5-CCDADA50BD82}"/>
          </ac:spMkLst>
        </pc:spChg>
        <pc:spChg chg="add del">
          <ac:chgData name="김 연임" userId="e81099c8-7d68-47a6-9fa6-b6656e7b53e6" providerId="ADAL" clId="{BA8C3041-176B-485A-98F8-07A1F9FA2279}" dt="2019-04-29T15:27:09.702" v="14947" actId="478"/>
          <ac:spMkLst>
            <pc:docMk/>
            <pc:sldMk cId="1330512149" sldId="1018"/>
            <ac:spMk id="233" creationId="{546C1FB5-1A37-4F7F-853A-D1050938D179}"/>
          </ac:spMkLst>
        </pc:spChg>
        <pc:spChg chg="mod">
          <ac:chgData name="김 연임" userId="e81099c8-7d68-47a6-9fa6-b6656e7b53e6" providerId="ADAL" clId="{BA8C3041-176B-485A-98F8-07A1F9FA2279}" dt="2019-03-24T14:47:14.682" v="2568" actId="20577"/>
          <ac:spMkLst>
            <pc:docMk/>
            <pc:sldMk cId="1330512149" sldId="1018"/>
            <ac:spMk id="236" creationId="{00000000-0000-0000-0000-000000000000}"/>
          </ac:spMkLst>
        </pc:spChg>
        <pc:spChg chg="mod">
          <ac:chgData name="김 연임" userId="e81099c8-7d68-47a6-9fa6-b6656e7b53e6" providerId="ADAL" clId="{BA8C3041-176B-485A-98F8-07A1F9FA2279}" dt="2019-04-29T15:26:55.716" v="14946" actId="20577"/>
          <ac:spMkLst>
            <pc:docMk/>
            <pc:sldMk cId="1330512149" sldId="1018"/>
            <ac:spMk id="237" creationId="{00000000-0000-0000-0000-000000000000}"/>
          </ac:spMkLst>
        </pc:spChg>
        <pc:spChg chg="del">
          <ac:chgData name="김 연임" userId="e81099c8-7d68-47a6-9fa6-b6656e7b53e6" providerId="ADAL" clId="{BA8C3041-176B-485A-98F8-07A1F9FA2279}" dt="2019-04-29T14:16:23.286" v="13885" actId="478"/>
          <ac:spMkLst>
            <pc:docMk/>
            <pc:sldMk cId="1330512149" sldId="1018"/>
            <ac:spMk id="238" creationId="{52124FE0-2773-469B-8550-5EAEEA198889}"/>
          </ac:spMkLst>
        </pc:spChg>
        <pc:spChg chg="del">
          <ac:chgData name="김 연임" userId="e81099c8-7d68-47a6-9fa6-b6656e7b53e6" providerId="ADAL" clId="{BA8C3041-176B-485A-98F8-07A1F9FA2279}" dt="2019-04-29T14:16:23.286" v="13885" actId="478"/>
          <ac:spMkLst>
            <pc:docMk/>
            <pc:sldMk cId="1330512149" sldId="1018"/>
            <ac:spMk id="241" creationId="{8C78D997-7F6D-4C3E-874B-BAB88CB446E9}"/>
          </ac:spMkLst>
        </pc:spChg>
        <pc:spChg chg="del">
          <ac:chgData name="김 연임" userId="e81099c8-7d68-47a6-9fa6-b6656e7b53e6" providerId="ADAL" clId="{BA8C3041-176B-485A-98F8-07A1F9FA2279}" dt="2019-04-29T14:16:23.286" v="13885" actId="478"/>
          <ac:spMkLst>
            <pc:docMk/>
            <pc:sldMk cId="1330512149" sldId="1018"/>
            <ac:spMk id="242" creationId="{51E89C35-8C5E-4148-983E-4F0610355B0F}"/>
          </ac:spMkLst>
        </pc:spChg>
        <pc:spChg chg="del">
          <ac:chgData name="김 연임" userId="e81099c8-7d68-47a6-9fa6-b6656e7b53e6" providerId="ADAL" clId="{BA8C3041-176B-485A-98F8-07A1F9FA2279}" dt="2019-04-29T14:16:23.286" v="13885" actId="478"/>
          <ac:spMkLst>
            <pc:docMk/>
            <pc:sldMk cId="1330512149" sldId="1018"/>
            <ac:spMk id="243" creationId="{AD700830-0F79-419C-83CF-37A046982FBA}"/>
          </ac:spMkLst>
        </pc:spChg>
        <pc:spChg chg="del">
          <ac:chgData name="김 연임" userId="e81099c8-7d68-47a6-9fa6-b6656e7b53e6" providerId="ADAL" clId="{BA8C3041-176B-485A-98F8-07A1F9FA2279}" dt="2019-04-29T14:16:23.286" v="13885" actId="478"/>
          <ac:spMkLst>
            <pc:docMk/>
            <pc:sldMk cId="1330512149" sldId="1018"/>
            <ac:spMk id="245" creationId="{B4239570-901A-4A19-A3BF-F90AF3D0AE64}"/>
          </ac:spMkLst>
        </pc:spChg>
        <pc:spChg chg="del">
          <ac:chgData name="김 연임" userId="e81099c8-7d68-47a6-9fa6-b6656e7b53e6" providerId="ADAL" clId="{BA8C3041-176B-485A-98F8-07A1F9FA2279}" dt="2019-04-29T14:16:23.286" v="13885" actId="478"/>
          <ac:spMkLst>
            <pc:docMk/>
            <pc:sldMk cId="1330512149" sldId="1018"/>
            <ac:spMk id="249" creationId="{3AF2A76F-8CBD-4B0D-9C43-FE53E5EF41A4}"/>
          </ac:spMkLst>
        </pc:spChg>
        <pc:spChg chg="add del">
          <ac:chgData name="김 연임" userId="e81099c8-7d68-47a6-9fa6-b6656e7b53e6" providerId="ADAL" clId="{BA8C3041-176B-485A-98F8-07A1F9FA2279}" dt="2019-04-29T15:27:09.702" v="14947" actId="478"/>
          <ac:spMkLst>
            <pc:docMk/>
            <pc:sldMk cId="1330512149" sldId="1018"/>
            <ac:spMk id="257" creationId="{95821455-0A7F-46F6-B268-66E77763E455}"/>
          </ac:spMkLst>
        </pc:spChg>
        <pc:spChg chg="add del">
          <ac:chgData name="김 연임" userId="e81099c8-7d68-47a6-9fa6-b6656e7b53e6" providerId="ADAL" clId="{BA8C3041-176B-485A-98F8-07A1F9FA2279}" dt="2019-04-29T15:27:09.702" v="14947" actId="478"/>
          <ac:spMkLst>
            <pc:docMk/>
            <pc:sldMk cId="1330512149" sldId="1018"/>
            <ac:spMk id="265" creationId="{D31FADAF-CA7D-433F-8FBC-55231E2DD7AD}"/>
          </ac:spMkLst>
        </pc:spChg>
        <pc:spChg chg="add del">
          <ac:chgData name="김 연임" userId="e81099c8-7d68-47a6-9fa6-b6656e7b53e6" providerId="ADAL" clId="{BA8C3041-176B-485A-98F8-07A1F9FA2279}" dt="2019-04-29T15:27:09.702" v="14947" actId="478"/>
          <ac:spMkLst>
            <pc:docMk/>
            <pc:sldMk cId="1330512149" sldId="1018"/>
            <ac:spMk id="266" creationId="{8141F557-6E6B-4887-B200-9F024DBDAB51}"/>
          </ac:spMkLst>
        </pc:spChg>
        <pc:spChg chg="add del">
          <ac:chgData name="김 연임" userId="e81099c8-7d68-47a6-9fa6-b6656e7b53e6" providerId="ADAL" clId="{BA8C3041-176B-485A-98F8-07A1F9FA2279}" dt="2019-04-29T15:27:09.702" v="14947" actId="478"/>
          <ac:spMkLst>
            <pc:docMk/>
            <pc:sldMk cId="1330512149" sldId="1018"/>
            <ac:spMk id="269" creationId="{AA0F5873-F446-46A7-8583-75191D9B7DE1}"/>
          </ac:spMkLst>
        </pc:spChg>
        <pc:spChg chg="add del">
          <ac:chgData name="김 연임" userId="e81099c8-7d68-47a6-9fa6-b6656e7b53e6" providerId="ADAL" clId="{BA8C3041-176B-485A-98F8-07A1F9FA2279}" dt="2019-04-29T15:27:09.702" v="14947" actId="478"/>
          <ac:spMkLst>
            <pc:docMk/>
            <pc:sldMk cId="1330512149" sldId="1018"/>
            <ac:spMk id="271" creationId="{5683AFCB-0BDD-4FEA-B6AD-A18F5D491D0F}"/>
          </ac:spMkLst>
        </pc:spChg>
        <pc:spChg chg="add del">
          <ac:chgData name="김 연임" userId="e81099c8-7d68-47a6-9fa6-b6656e7b53e6" providerId="ADAL" clId="{BA8C3041-176B-485A-98F8-07A1F9FA2279}" dt="2019-04-29T15:27:09.702" v="14947" actId="478"/>
          <ac:spMkLst>
            <pc:docMk/>
            <pc:sldMk cId="1330512149" sldId="1018"/>
            <ac:spMk id="272" creationId="{6FCD8F4C-54B3-4366-8ABC-C012C01D5981}"/>
          </ac:spMkLst>
        </pc:spChg>
        <pc:spChg chg="add del">
          <ac:chgData name="김 연임" userId="e81099c8-7d68-47a6-9fa6-b6656e7b53e6" providerId="ADAL" clId="{BA8C3041-176B-485A-98F8-07A1F9FA2279}" dt="2019-04-29T15:27:09.702" v="14947" actId="478"/>
          <ac:spMkLst>
            <pc:docMk/>
            <pc:sldMk cId="1330512149" sldId="1018"/>
            <ac:spMk id="273" creationId="{346E8E54-258B-46F3-8076-FD313B8003F9}"/>
          </ac:spMkLst>
        </pc:spChg>
        <pc:spChg chg="add del">
          <ac:chgData name="김 연임" userId="e81099c8-7d68-47a6-9fa6-b6656e7b53e6" providerId="ADAL" clId="{BA8C3041-176B-485A-98F8-07A1F9FA2279}" dt="2019-04-29T15:27:09.702" v="14947" actId="478"/>
          <ac:spMkLst>
            <pc:docMk/>
            <pc:sldMk cId="1330512149" sldId="1018"/>
            <ac:spMk id="274" creationId="{196613E6-5605-4B80-820D-9EA158A63A31}"/>
          </ac:spMkLst>
        </pc:spChg>
        <pc:spChg chg="add del">
          <ac:chgData name="김 연임" userId="e81099c8-7d68-47a6-9fa6-b6656e7b53e6" providerId="ADAL" clId="{BA8C3041-176B-485A-98F8-07A1F9FA2279}" dt="2019-04-29T15:27:09.702" v="14947" actId="478"/>
          <ac:spMkLst>
            <pc:docMk/>
            <pc:sldMk cId="1330512149" sldId="1018"/>
            <ac:spMk id="276" creationId="{1F367B35-9A8F-4A3E-9307-9246ECCA1E51}"/>
          </ac:spMkLst>
        </pc:spChg>
        <pc:spChg chg="add del">
          <ac:chgData name="김 연임" userId="e81099c8-7d68-47a6-9fa6-b6656e7b53e6" providerId="ADAL" clId="{BA8C3041-176B-485A-98F8-07A1F9FA2279}" dt="2019-04-29T15:27:09.702" v="14947" actId="478"/>
          <ac:spMkLst>
            <pc:docMk/>
            <pc:sldMk cId="1330512149" sldId="1018"/>
            <ac:spMk id="285" creationId="{09F79F24-BAA0-43DB-A5CA-2175F672E602}"/>
          </ac:spMkLst>
        </pc:spChg>
        <pc:spChg chg="add del">
          <ac:chgData name="김 연임" userId="e81099c8-7d68-47a6-9fa6-b6656e7b53e6" providerId="ADAL" clId="{BA8C3041-176B-485A-98F8-07A1F9FA2279}" dt="2019-04-29T15:27:09.702" v="14947" actId="478"/>
          <ac:spMkLst>
            <pc:docMk/>
            <pc:sldMk cId="1330512149" sldId="1018"/>
            <ac:spMk id="286" creationId="{C51BB279-8C6D-4723-9987-06A914327253}"/>
          </ac:spMkLst>
        </pc:spChg>
        <pc:grpChg chg="del">
          <ac:chgData name="김 연임" userId="e81099c8-7d68-47a6-9fa6-b6656e7b53e6" providerId="ADAL" clId="{BA8C3041-176B-485A-98F8-07A1F9FA2279}" dt="2019-04-29T14:16:23.286" v="13885" actId="478"/>
          <ac:grpSpMkLst>
            <pc:docMk/>
            <pc:sldMk cId="1330512149" sldId="1018"/>
            <ac:grpSpMk id="3" creationId="{481E7A98-5B16-4EE6-9D6F-E95FAD642DE5}"/>
          </ac:grpSpMkLst>
        </pc:grpChg>
        <pc:grpChg chg="del">
          <ac:chgData name="김 연임" userId="e81099c8-7d68-47a6-9fa6-b6656e7b53e6" providerId="ADAL" clId="{BA8C3041-176B-485A-98F8-07A1F9FA2279}" dt="2019-04-29T14:16:23.286" v="13885" actId="478"/>
          <ac:grpSpMkLst>
            <pc:docMk/>
            <pc:sldMk cId="1330512149" sldId="1018"/>
            <ac:grpSpMk id="6" creationId="{4B3211BF-01D0-A341-9D63-46AD8F7658A7}"/>
          </ac:grpSpMkLst>
        </pc:grpChg>
        <pc:grpChg chg="del">
          <ac:chgData name="김 연임" userId="e81099c8-7d68-47a6-9fa6-b6656e7b53e6" providerId="ADAL" clId="{BA8C3041-176B-485A-98F8-07A1F9FA2279}" dt="2019-04-29T14:16:23.286" v="13885" actId="478"/>
          <ac:grpSpMkLst>
            <pc:docMk/>
            <pc:sldMk cId="1330512149" sldId="1018"/>
            <ac:grpSpMk id="67" creationId="{F726B1B6-6B11-44C6-B4C3-7A5CD6F89834}"/>
          </ac:grpSpMkLst>
        </pc:grpChg>
        <pc:grpChg chg="add">
          <ac:chgData name="김 연임" userId="e81099c8-7d68-47a6-9fa6-b6656e7b53e6" providerId="ADAL" clId="{BA8C3041-176B-485A-98F8-07A1F9FA2279}" dt="2019-04-29T15:27:10.014" v="14948"/>
          <ac:grpSpMkLst>
            <pc:docMk/>
            <pc:sldMk cId="1330512149" sldId="1018"/>
            <ac:grpSpMk id="107" creationId="{20FCF22B-3CD1-488E-9FE4-71FABC107DF5}"/>
          </ac:grpSpMkLst>
        </pc:grpChg>
        <pc:grpChg chg="add">
          <ac:chgData name="김 연임" userId="e81099c8-7d68-47a6-9fa6-b6656e7b53e6" providerId="ADAL" clId="{BA8C3041-176B-485A-98F8-07A1F9FA2279}" dt="2019-04-29T14:16:23.839" v="13886"/>
          <ac:grpSpMkLst>
            <pc:docMk/>
            <pc:sldMk cId="1330512149" sldId="1018"/>
            <ac:grpSpMk id="113" creationId="{A8E5C28B-CF8A-4EBA-A1BE-945EB1C835DF}"/>
          </ac:grpSpMkLst>
        </pc:grpChg>
        <pc:grpChg chg="add">
          <ac:chgData name="김 연임" userId="e81099c8-7d68-47a6-9fa6-b6656e7b53e6" providerId="ADAL" clId="{BA8C3041-176B-485A-98F8-07A1F9FA2279}" dt="2019-04-29T14:16:23.839" v="13886"/>
          <ac:grpSpMkLst>
            <pc:docMk/>
            <pc:sldMk cId="1330512149" sldId="1018"/>
            <ac:grpSpMk id="120" creationId="{1F155BAA-9E3D-4BC5-A7B8-FEE3BD8EAE52}"/>
          </ac:grpSpMkLst>
        </pc:grpChg>
        <pc:grpChg chg="add">
          <ac:chgData name="김 연임" userId="e81099c8-7d68-47a6-9fa6-b6656e7b53e6" providerId="ADAL" clId="{BA8C3041-176B-485A-98F8-07A1F9FA2279}" dt="2019-04-29T14:16:23.839" v="13886"/>
          <ac:grpSpMkLst>
            <pc:docMk/>
            <pc:sldMk cId="1330512149" sldId="1018"/>
            <ac:grpSpMk id="132" creationId="{C178C2EE-5695-4665-813C-C7BE444C0A56}"/>
          </ac:grpSpMkLst>
        </pc:grpChg>
        <pc:grpChg chg="add">
          <ac:chgData name="김 연임" userId="e81099c8-7d68-47a6-9fa6-b6656e7b53e6" providerId="ADAL" clId="{BA8C3041-176B-485A-98F8-07A1F9FA2279}" dt="2019-04-29T14:16:23.839" v="13886"/>
          <ac:grpSpMkLst>
            <pc:docMk/>
            <pc:sldMk cId="1330512149" sldId="1018"/>
            <ac:grpSpMk id="138" creationId="{4FA34E63-DEDA-4175-81D8-D67D8176A2B5}"/>
          </ac:grpSpMkLst>
        </pc:grpChg>
        <pc:grpChg chg="del">
          <ac:chgData name="김 연임" userId="e81099c8-7d68-47a6-9fa6-b6656e7b53e6" providerId="ADAL" clId="{BA8C3041-176B-485A-98F8-07A1F9FA2279}" dt="2019-04-29T14:16:23.286" v="13885" actId="478"/>
          <ac:grpSpMkLst>
            <pc:docMk/>
            <pc:sldMk cId="1330512149" sldId="1018"/>
            <ac:grpSpMk id="150" creationId="{A60299FC-4011-481C-A2E6-8F1C256D2FD2}"/>
          </ac:grpSpMkLst>
        </pc:grpChg>
        <pc:grpChg chg="del">
          <ac:chgData name="김 연임" userId="e81099c8-7d68-47a6-9fa6-b6656e7b53e6" providerId="ADAL" clId="{BA8C3041-176B-485A-98F8-07A1F9FA2279}" dt="2019-04-29T14:16:23.286" v="13885" actId="478"/>
          <ac:grpSpMkLst>
            <pc:docMk/>
            <pc:sldMk cId="1330512149" sldId="1018"/>
            <ac:grpSpMk id="165" creationId="{8A2BA51F-4479-45E9-A9BE-09F7AAE87E18}"/>
          </ac:grpSpMkLst>
        </pc:grpChg>
        <pc:grpChg chg="add">
          <ac:chgData name="김 연임" userId="e81099c8-7d68-47a6-9fa6-b6656e7b53e6" providerId="ADAL" clId="{BA8C3041-176B-485A-98F8-07A1F9FA2279}" dt="2019-04-29T15:27:10.014" v="14948"/>
          <ac:grpSpMkLst>
            <pc:docMk/>
            <pc:sldMk cId="1330512149" sldId="1018"/>
            <ac:grpSpMk id="184" creationId="{5D3DA42E-077B-4BD6-A652-81449AC47DE0}"/>
          </ac:grpSpMkLst>
        </pc:grpChg>
        <pc:grpChg chg="del">
          <ac:chgData name="김 연임" userId="e81099c8-7d68-47a6-9fa6-b6656e7b53e6" providerId="ADAL" clId="{BA8C3041-176B-485A-98F8-07A1F9FA2279}" dt="2019-04-29T14:16:23.286" v="13885" actId="478"/>
          <ac:grpSpMkLst>
            <pc:docMk/>
            <pc:sldMk cId="1330512149" sldId="1018"/>
            <ac:grpSpMk id="217" creationId="{54669941-5B4A-4C9C-8429-F04139E37750}"/>
          </ac:grpSpMkLst>
        </pc:grpChg>
        <pc:grpChg chg="add del">
          <ac:chgData name="김 연임" userId="e81099c8-7d68-47a6-9fa6-b6656e7b53e6" providerId="ADAL" clId="{BA8C3041-176B-485A-98F8-07A1F9FA2279}" dt="2019-04-29T15:27:09.702" v="14947" actId="478"/>
          <ac:grpSpMkLst>
            <pc:docMk/>
            <pc:sldMk cId="1330512149" sldId="1018"/>
            <ac:grpSpMk id="229" creationId="{382AED37-517E-4A66-86F3-EEB1A6B2BBB9}"/>
          </ac:grpSpMkLst>
        </pc:grpChg>
        <pc:grpChg chg="add del">
          <ac:chgData name="김 연임" userId="e81099c8-7d68-47a6-9fa6-b6656e7b53e6" providerId="ADAL" clId="{BA8C3041-176B-485A-98F8-07A1F9FA2279}" dt="2019-04-29T15:27:09.702" v="14947" actId="478"/>
          <ac:grpSpMkLst>
            <pc:docMk/>
            <pc:sldMk cId="1330512149" sldId="1018"/>
            <ac:grpSpMk id="277" creationId="{02609AE7-582F-4B0B-9C6F-9A4A27010F70}"/>
          </ac:grpSpMkLst>
        </pc:grpChg>
        <pc:graphicFrameChg chg="add">
          <ac:chgData name="김 연임" userId="e81099c8-7d68-47a6-9fa6-b6656e7b53e6" providerId="ADAL" clId="{BA8C3041-176B-485A-98F8-07A1F9FA2279}" dt="2019-04-29T14:16:23.839" v="13886"/>
          <ac:graphicFrameMkLst>
            <pc:docMk/>
            <pc:sldMk cId="1330512149" sldId="1018"/>
            <ac:graphicFrameMk id="128" creationId="{6F32F134-5E1A-42C9-A889-2C5EBB15E237}"/>
          </ac:graphicFrameMkLst>
        </pc:graphicFrameChg>
        <pc:graphicFrameChg chg="del">
          <ac:chgData name="김 연임" userId="e81099c8-7d68-47a6-9fa6-b6656e7b53e6" providerId="ADAL" clId="{BA8C3041-176B-485A-98F8-07A1F9FA2279}" dt="2019-04-29T14:16:23.286" v="13885" actId="478"/>
          <ac:graphicFrameMkLst>
            <pc:docMk/>
            <pc:sldMk cId="1330512149" sldId="1018"/>
            <ac:graphicFrameMk id="167" creationId="{B380274C-F82E-4F16-BAC8-BCCE6860D5DC}"/>
          </ac:graphicFrameMkLst>
        </pc:graphicFrameChg>
        <pc:picChg chg="del">
          <ac:chgData name="김 연임" userId="e81099c8-7d68-47a6-9fa6-b6656e7b53e6" providerId="ADAL" clId="{BA8C3041-176B-485A-98F8-07A1F9FA2279}" dt="2019-04-29T14:16:23.286" v="13885" actId="478"/>
          <ac:picMkLst>
            <pc:docMk/>
            <pc:sldMk cId="1330512149" sldId="1018"/>
            <ac:picMk id="70" creationId="{7681B186-8BC4-4386-A64F-8377FD984232}"/>
          </ac:picMkLst>
        </pc:picChg>
        <pc:picChg chg="add">
          <ac:chgData name="김 연임" userId="e81099c8-7d68-47a6-9fa6-b6656e7b53e6" providerId="ADAL" clId="{BA8C3041-176B-485A-98F8-07A1F9FA2279}" dt="2019-04-29T15:27:10.014" v="14948"/>
          <ac:picMkLst>
            <pc:docMk/>
            <pc:sldMk cId="1330512149" sldId="1018"/>
            <ac:picMk id="104" creationId="{782F0020-E883-4109-9398-D25FBEAA02B1}"/>
          </ac:picMkLst>
        </pc:picChg>
        <pc:picChg chg="add">
          <ac:chgData name="김 연임" userId="e81099c8-7d68-47a6-9fa6-b6656e7b53e6" providerId="ADAL" clId="{BA8C3041-176B-485A-98F8-07A1F9FA2279}" dt="2019-04-29T15:27:10.014" v="14948"/>
          <ac:picMkLst>
            <pc:docMk/>
            <pc:sldMk cId="1330512149" sldId="1018"/>
            <ac:picMk id="106" creationId="{1E8F21A1-94AB-485B-A8D3-7D964765B8F6}"/>
          </ac:picMkLst>
        </pc:picChg>
        <pc:picChg chg="add">
          <ac:chgData name="김 연임" userId="e81099c8-7d68-47a6-9fa6-b6656e7b53e6" providerId="ADAL" clId="{BA8C3041-176B-485A-98F8-07A1F9FA2279}" dt="2019-04-29T14:16:23.839" v="13886"/>
          <ac:picMkLst>
            <pc:docMk/>
            <pc:sldMk cId="1330512149" sldId="1018"/>
            <ac:picMk id="129" creationId="{33710A0E-111C-42DA-B7C4-A2D3341EC1E2}"/>
          </ac:picMkLst>
        </pc:picChg>
        <pc:picChg chg="add">
          <ac:chgData name="김 연임" userId="e81099c8-7d68-47a6-9fa6-b6656e7b53e6" providerId="ADAL" clId="{BA8C3041-176B-485A-98F8-07A1F9FA2279}" dt="2019-04-29T14:16:23.839" v="13886"/>
          <ac:picMkLst>
            <pc:docMk/>
            <pc:sldMk cId="1330512149" sldId="1018"/>
            <ac:picMk id="130" creationId="{831C949D-5A46-4CC6-939D-EED35A9DE8D9}"/>
          </ac:picMkLst>
        </pc:picChg>
        <pc:picChg chg="add del">
          <ac:chgData name="김 연임" userId="e81099c8-7d68-47a6-9fa6-b6656e7b53e6" providerId="ADAL" clId="{BA8C3041-176B-485A-98F8-07A1F9FA2279}" dt="2019-04-29T15:27:09.702" v="14947" actId="478"/>
          <ac:picMkLst>
            <pc:docMk/>
            <pc:sldMk cId="1330512149" sldId="1018"/>
            <ac:picMk id="137" creationId="{600B89CD-FA8C-4A84-BEBB-EC74743684AB}"/>
          </ac:picMkLst>
        </pc:picChg>
        <pc:picChg chg="add">
          <ac:chgData name="김 연임" userId="e81099c8-7d68-47a6-9fa6-b6656e7b53e6" providerId="ADAL" clId="{BA8C3041-176B-485A-98F8-07A1F9FA2279}" dt="2019-04-29T15:27:10.014" v="14948"/>
          <ac:picMkLst>
            <pc:docMk/>
            <pc:sldMk cId="1330512149" sldId="1018"/>
            <ac:picMk id="147" creationId="{9CAD1407-5E10-414B-866C-E86C5B9C7AAF}"/>
          </ac:picMkLst>
        </pc:picChg>
        <pc:picChg chg="add">
          <ac:chgData name="김 연임" userId="e81099c8-7d68-47a6-9fa6-b6656e7b53e6" providerId="ADAL" clId="{BA8C3041-176B-485A-98F8-07A1F9FA2279}" dt="2019-04-29T15:27:10.014" v="14948"/>
          <ac:picMkLst>
            <pc:docMk/>
            <pc:sldMk cId="1330512149" sldId="1018"/>
            <ac:picMk id="148" creationId="{455BB9B7-51C2-4408-9575-DEEE1051FC1F}"/>
          </ac:picMkLst>
        </pc:picChg>
        <pc:picChg chg="add">
          <ac:chgData name="김 연임" userId="e81099c8-7d68-47a6-9fa6-b6656e7b53e6" providerId="ADAL" clId="{BA8C3041-176B-485A-98F8-07A1F9FA2279}" dt="2019-04-29T15:27:10.014" v="14948"/>
          <ac:picMkLst>
            <pc:docMk/>
            <pc:sldMk cId="1330512149" sldId="1018"/>
            <ac:picMk id="149" creationId="{436B97BE-413A-4046-B1A3-4652E7054DD4}"/>
          </ac:picMkLst>
        </pc:picChg>
        <pc:picChg chg="add">
          <ac:chgData name="김 연임" userId="e81099c8-7d68-47a6-9fa6-b6656e7b53e6" providerId="ADAL" clId="{BA8C3041-176B-485A-98F8-07A1F9FA2279}" dt="2019-04-29T15:27:10.014" v="14948"/>
          <ac:picMkLst>
            <pc:docMk/>
            <pc:sldMk cId="1330512149" sldId="1018"/>
            <ac:picMk id="150" creationId="{8ADD2094-0B91-4B83-BFBE-47C7E02541D6}"/>
          </ac:picMkLst>
        </pc:picChg>
        <pc:picChg chg="add">
          <ac:chgData name="김 연임" userId="e81099c8-7d68-47a6-9fa6-b6656e7b53e6" providerId="ADAL" clId="{BA8C3041-176B-485A-98F8-07A1F9FA2279}" dt="2019-04-29T15:27:10.014" v="14948"/>
          <ac:picMkLst>
            <pc:docMk/>
            <pc:sldMk cId="1330512149" sldId="1018"/>
            <ac:picMk id="151" creationId="{7EA95966-7BC0-44E6-9F48-0B31DE540176}"/>
          </ac:picMkLst>
        </pc:picChg>
        <pc:picChg chg="add">
          <ac:chgData name="김 연임" userId="e81099c8-7d68-47a6-9fa6-b6656e7b53e6" providerId="ADAL" clId="{BA8C3041-176B-485A-98F8-07A1F9FA2279}" dt="2019-04-29T15:27:10.014" v="14948"/>
          <ac:picMkLst>
            <pc:docMk/>
            <pc:sldMk cId="1330512149" sldId="1018"/>
            <ac:picMk id="152" creationId="{2A3B980C-9D94-4E9A-B736-06E4284E2895}"/>
          </ac:picMkLst>
        </pc:picChg>
        <pc:picChg chg="add">
          <ac:chgData name="김 연임" userId="e81099c8-7d68-47a6-9fa6-b6656e7b53e6" providerId="ADAL" clId="{BA8C3041-176B-485A-98F8-07A1F9FA2279}" dt="2019-04-29T15:27:10.014" v="14948"/>
          <ac:picMkLst>
            <pc:docMk/>
            <pc:sldMk cId="1330512149" sldId="1018"/>
            <ac:picMk id="153" creationId="{39664617-7E86-449E-98A9-0022506026DE}"/>
          </ac:picMkLst>
        </pc:picChg>
        <pc:picChg chg="add">
          <ac:chgData name="김 연임" userId="e81099c8-7d68-47a6-9fa6-b6656e7b53e6" providerId="ADAL" clId="{BA8C3041-176B-485A-98F8-07A1F9FA2279}" dt="2019-04-29T15:27:10.014" v="14948"/>
          <ac:picMkLst>
            <pc:docMk/>
            <pc:sldMk cId="1330512149" sldId="1018"/>
            <ac:picMk id="154" creationId="{04A00ADD-FE6E-433A-9B98-0C1C8D4DA904}"/>
          </ac:picMkLst>
        </pc:picChg>
        <pc:picChg chg="add">
          <ac:chgData name="김 연임" userId="e81099c8-7d68-47a6-9fa6-b6656e7b53e6" providerId="ADAL" clId="{BA8C3041-176B-485A-98F8-07A1F9FA2279}" dt="2019-04-29T15:27:10.014" v="14948"/>
          <ac:picMkLst>
            <pc:docMk/>
            <pc:sldMk cId="1330512149" sldId="1018"/>
            <ac:picMk id="155" creationId="{5D4EB6FE-028F-4D34-8759-9E377E3817E9}"/>
          </ac:picMkLst>
        </pc:picChg>
        <pc:picChg chg="add">
          <ac:chgData name="김 연임" userId="e81099c8-7d68-47a6-9fa6-b6656e7b53e6" providerId="ADAL" clId="{BA8C3041-176B-485A-98F8-07A1F9FA2279}" dt="2019-04-29T15:27:10.014" v="14948"/>
          <ac:picMkLst>
            <pc:docMk/>
            <pc:sldMk cId="1330512149" sldId="1018"/>
            <ac:picMk id="156" creationId="{263D303F-A08B-4FBF-BF1B-383DCE2BF9C8}"/>
          </ac:picMkLst>
        </pc:picChg>
        <pc:picChg chg="add">
          <ac:chgData name="김 연임" userId="e81099c8-7d68-47a6-9fa6-b6656e7b53e6" providerId="ADAL" clId="{BA8C3041-176B-485A-98F8-07A1F9FA2279}" dt="2019-04-29T15:27:10.014" v="14948"/>
          <ac:picMkLst>
            <pc:docMk/>
            <pc:sldMk cId="1330512149" sldId="1018"/>
            <ac:picMk id="159" creationId="{81898901-1C59-4649-899D-D68743E14DB8}"/>
          </ac:picMkLst>
        </pc:picChg>
        <pc:picChg chg="add">
          <ac:chgData name="김 연임" userId="e81099c8-7d68-47a6-9fa6-b6656e7b53e6" providerId="ADAL" clId="{BA8C3041-176B-485A-98F8-07A1F9FA2279}" dt="2019-04-29T15:27:10.014" v="14948"/>
          <ac:picMkLst>
            <pc:docMk/>
            <pc:sldMk cId="1330512149" sldId="1018"/>
            <ac:picMk id="160" creationId="{42DFECAC-2CF7-4866-BF8E-595C909EB6DE}"/>
          </ac:picMkLst>
        </pc:picChg>
        <pc:picChg chg="add">
          <ac:chgData name="김 연임" userId="e81099c8-7d68-47a6-9fa6-b6656e7b53e6" providerId="ADAL" clId="{BA8C3041-176B-485A-98F8-07A1F9FA2279}" dt="2019-04-29T15:27:10.014" v="14948"/>
          <ac:picMkLst>
            <pc:docMk/>
            <pc:sldMk cId="1330512149" sldId="1018"/>
            <ac:picMk id="161" creationId="{252E950E-B738-4963-ACAA-0E18B000444C}"/>
          </ac:picMkLst>
        </pc:picChg>
        <pc:picChg chg="add">
          <ac:chgData name="김 연임" userId="e81099c8-7d68-47a6-9fa6-b6656e7b53e6" providerId="ADAL" clId="{BA8C3041-176B-485A-98F8-07A1F9FA2279}" dt="2019-04-29T15:27:10.014" v="14948"/>
          <ac:picMkLst>
            <pc:docMk/>
            <pc:sldMk cId="1330512149" sldId="1018"/>
            <ac:picMk id="162" creationId="{17B3CCE8-D09F-433F-BE6F-6201527A65BA}"/>
          </ac:picMkLst>
        </pc:picChg>
        <pc:picChg chg="del">
          <ac:chgData name="김 연임" userId="e81099c8-7d68-47a6-9fa6-b6656e7b53e6" providerId="ADAL" clId="{BA8C3041-176B-485A-98F8-07A1F9FA2279}" dt="2019-04-29T14:16:23.286" v="13885" actId="478"/>
          <ac:picMkLst>
            <pc:docMk/>
            <pc:sldMk cId="1330512149" sldId="1018"/>
            <ac:picMk id="162" creationId="{A691260B-EB6A-47E0-B821-AC8A7E4DB99B}"/>
          </ac:picMkLst>
        </pc:picChg>
        <pc:picChg chg="add">
          <ac:chgData name="김 연임" userId="e81099c8-7d68-47a6-9fa6-b6656e7b53e6" providerId="ADAL" clId="{BA8C3041-176B-485A-98F8-07A1F9FA2279}" dt="2019-04-29T15:27:10.014" v="14948"/>
          <ac:picMkLst>
            <pc:docMk/>
            <pc:sldMk cId="1330512149" sldId="1018"/>
            <ac:picMk id="164" creationId="{01D665C0-5CBD-45FB-AEB6-602E9B7E79B9}"/>
          </ac:picMkLst>
        </pc:picChg>
        <pc:picChg chg="add">
          <ac:chgData name="김 연임" userId="e81099c8-7d68-47a6-9fa6-b6656e7b53e6" providerId="ADAL" clId="{BA8C3041-176B-485A-98F8-07A1F9FA2279}" dt="2019-04-29T15:27:10.014" v="14948"/>
          <ac:picMkLst>
            <pc:docMk/>
            <pc:sldMk cId="1330512149" sldId="1018"/>
            <ac:picMk id="166" creationId="{F37C83B4-3263-4B10-9292-D1690F887D8B}"/>
          </ac:picMkLst>
        </pc:picChg>
        <pc:picChg chg="del">
          <ac:chgData name="김 연임" userId="e81099c8-7d68-47a6-9fa6-b6656e7b53e6" providerId="ADAL" clId="{BA8C3041-176B-485A-98F8-07A1F9FA2279}" dt="2019-04-29T14:16:23.286" v="13885" actId="478"/>
          <ac:picMkLst>
            <pc:docMk/>
            <pc:sldMk cId="1330512149" sldId="1018"/>
            <ac:picMk id="168" creationId="{84E5227F-6245-4DE1-B9C9-9CE88EB71B37}"/>
          </ac:picMkLst>
        </pc:picChg>
        <pc:picChg chg="del">
          <ac:chgData name="김 연임" userId="e81099c8-7d68-47a6-9fa6-b6656e7b53e6" providerId="ADAL" clId="{BA8C3041-176B-485A-98F8-07A1F9FA2279}" dt="2019-04-29T14:16:23.286" v="13885" actId="478"/>
          <ac:picMkLst>
            <pc:docMk/>
            <pc:sldMk cId="1330512149" sldId="1018"/>
            <ac:picMk id="184" creationId="{ED8CD209-5CA7-4182-877E-1201175CDA08}"/>
          </ac:picMkLst>
        </pc:picChg>
        <pc:picChg chg="del">
          <ac:chgData name="김 연임" userId="e81099c8-7d68-47a6-9fa6-b6656e7b53e6" providerId="ADAL" clId="{BA8C3041-176B-485A-98F8-07A1F9FA2279}" dt="2019-04-29T14:16:23.286" v="13885" actId="478"/>
          <ac:picMkLst>
            <pc:docMk/>
            <pc:sldMk cId="1330512149" sldId="1018"/>
            <ac:picMk id="194" creationId="{A718285A-596D-4D3D-A345-EF867D097A92}"/>
          </ac:picMkLst>
        </pc:picChg>
        <pc:picChg chg="del">
          <ac:chgData name="김 연임" userId="e81099c8-7d68-47a6-9fa6-b6656e7b53e6" providerId="ADAL" clId="{BA8C3041-176B-485A-98F8-07A1F9FA2279}" dt="2019-04-29T14:16:23.286" v="13885" actId="478"/>
          <ac:picMkLst>
            <pc:docMk/>
            <pc:sldMk cId="1330512149" sldId="1018"/>
            <ac:picMk id="195" creationId="{C4DC3A58-76AE-4C33-87CE-7FD920D09450}"/>
          </ac:picMkLst>
        </pc:picChg>
        <pc:picChg chg="del">
          <ac:chgData name="김 연임" userId="e81099c8-7d68-47a6-9fa6-b6656e7b53e6" providerId="ADAL" clId="{BA8C3041-176B-485A-98F8-07A1F9FA2279}" dt="2019-04-29T14:16:23.286" v="13885" actId="478"/>
          <ac:picMkLst>
            <pc:docMk/>
            <pc:sldMk cId="1330512149" sldId="1018"/>
            <ac:picMk id="196" creationId="{397E24BD-749D-4F41-BFA7-499F16DEF7A3}"/>
          </ac:picMkLst>
        </pc:picChg>
        <pc:picChg chg="del">
          <ac:chgData name="김 연임" userId="e81099c8-7d68-47a6-9fa6-b6656e7b53e6" providerId="ADAL" clId="{BA8C3041-176B-485A-98F8-07A1F9FA2279}" dt="2019-04-29T14:16:23.286" v="13885" actId="478"/>
          <ac:picMkLst>
            <pc:docMk/>
            <pc:sldMk cId="1330512149" sldId="1018"/>
            <ac:picMk id="197" creationId="{28D68DE7-BF4E-4E73-8137-9DC36F77C84E}"/>
          </ac:picMkLst>
        </pc:picChg>
        <pc:picChg chg="del">
          <ac:chgData name="김 연임" userId="e81099c8-7d68-47a6-9fa6-b6656e7b53e6" providerId="ADAL" clId="{BA8C3041-176B-485A-98F8-07A1F9FA2279}" dt="2019-04-29T14:16:23.286" v="13885" actId="478"/>
          <ac:picMkLst>
            <pc:docMk/>
            <pc:sldMk cId="1330512149" sldId="1018"/>
            <ac:picMk id="198" creationId="{473E6D61-E090-4CE1-920E-B27D49FD2535}"/>
          </ac:picMkLst>
        </pc:picChg>
        <pc:picChg chg="del">
          <ac:chgData name="김 연임" userId="e81099c8-7d68-47a6-9fa6-b6656e7b53e6" providerId="ADAL" clId="{BA8C3041-176B-485A-98F8-07A1F9FA2279}" dt="2019-04-29T14:16:23.286" v="13885" actId="478"/>
          <ac:picMkLst>
            <pc:docMk/>
            <pc:sldMk cId="1330512149" sldId="1018"/>
            <ac:picMk id="199" creationId="{9FA66C08-FED0-49C0-A4A4-5F35AB385EF2}"/>
          </ac:picMkLst>
        </pc:picChg>
        <pc:picChg chg="del">
          <ac:chgData name="김 연임" userId="e81099c8-7d68-47a6-9fa6-b6656e7b53e6" providerId="ADAL" clId="{BA8C3041-176B-485A-98F8-07A1F9FA2279}" dt="2019-04-29T14:16:23.286" v="13885" actId="478"/>
          <ac:picMkLst>
            <pc:docMk/>
            <pc:sldMk cId="1330512149" sldId="1018"/>
            <ac:picMk id="200" creationId="{3299E78B-6D36-4DEE-9505-7A0CC6EA4ED2}"/>
          </ac:picMkLst>
        </pc:picChg>
        <pc:picChg chg="del">
          <ac:chgData name="김 연임" userId="e81099c8-7d68-47a6-9fa6-b6656e7b53e6" providerId="ADAL" clId="{BA8C3041-176B-485A-98F8-07A1F9FA2279}" dt="2019-04-29T14:16:23.286" v="13885" actId="478"/>
          <ac:picMkLst>
            <pc:docMk/>
            <pc:sldMk cId="1330512149" sldId="1018"/>
            <ac:picMk id="201" creationId="{773BA4BA-22E7-4C11-AD93-38F432614DA8}"/>
          </ac:picMkLst>
        </pc:picChg>
        <pc:picChg chg="del">
          <ac:chgData name="김 연임" userId="e81099c8-7d68-47a6-9fa6-b6656e7b53e6" providerId="ADAL" clId="{BA8C3041-176B-485A-98F8-07A1F9FA2279}" dt="2019-04-29T14:16:23.286" v="13885" actId="478"/>
          <ac:picMkLst>
            <pc:docMk/>
            <pc:sldMk cId="1330512149" sldId="1018"/>
            <ac:picMk id="202" creationId="{1C870080-8336-472E-B885-A76AC49AC4D1}"/>
          </ac:picMkLst>
        </pc:picChg>
        <pc:picChg chg="del">
          <ac:chgData name="김 연임" userId="e81099c8-7d68-47a6-9fa6-b6656e7b53e6" providerId="ADAL" clId="{BA8C3041-176B-485A-98F8-07A1F9FA2279}" dt="2019-04-29T14:16:23.286" v="13885" actId="478"/>
          <ac:picMkLst>
            <pc:docMk/>
            <pc:sldMk cId="1330512149" sldId="1018"/>
            <ac:picMk id="204" creationId="{91CBB2C7-993E-4A0E-A326-4A009BEF9AA0}"/>
          </ac:picMkLst>
        </pc:picChg>
        <pc:picChg chg="del">
          <ac:chgData name="김 연임" userId="e81099c8-7d68-47a6-9fa6-b6656e7b53e6" providerId="ADAL" clId="{BA8C3041-176B-485A-98F8-07A1F9FA2279}" dt="2019-04-29T14:16:23.286" v="13885" actId="478"/>
          <ac:picMkLst>
            <pc:docMk/>
            <pc:sldMk cId="1330512149" sldId="1018"/>
            <ac:picMk id="206" creationId="{FD3C3752-57EF-491B-8A45-273413BC5A0A}"/>
          </ac:picMkLst>
        </pc:picChg>
        <pc:picChg chg="del">
          <ac:chgData name="김 연임" userId="e81099c8-7d68-47a6-9fa6-b6656e7b53e6" providerId="ADAL" clId="{BA8C3041-176B-485A-98F8-07A1F9FA2279}" dt="2019-04-29T14:16:23.286" v="13885" actId="478"/>
          <ac:picMkLst>
            <pc:docMk/>
            <pc:sldMk cId="1330512149" sldId="1018"/>
            <ac:picMk id="208" creationId="{054D16F6-2617-48C5-9C0D-6C60E0071EBA}"/>
          </ac:picMkLst>
        </pc:picChg>
        <pc:picChg chg="del">
          <ac:chgData name="김 연임" userId="e81099c8-7d68-47a6-9fa6-b6656e7b53e6" providerId="ADAL" clId="{BA8C3041-176B-485A-98F8-07A1F9FA2279}" dt="2019-04-29T14:16:23.286" v="13885" actId="478"/>
          <ac:picMkLst>
            <pc:docMk/>
            <pc:sldMk cId="1330512149" sldId="1018"/>
            <ac:picMk id="213" creationId="{4B08D208-EF20-479D-864C-D53B27D35F76}"/>
          </ac:picMkLst>
        </pc:picChg>
        <pc:picChg chg="del">
          <ac:chgData name="김 연임" userId="e81099c8-7d68-47a6-9fa6-b6656e7b53e6" providerId="ADAL" clId="{BA8C3041-176B-485A-98F8-07A1F9FA2279}" dt="2019-04-29T14:16:23.286" v="13885" actId="478"/>
          <ac:picMkLst>
            <pc:docMk/>
            <pc:sldMk cId="1330512149" sldId="1018"/>
            <ac:picMk id="214" creationId="{58677141-578D-4DB2-831B-D48D68371702}"/>
          </ac:picMkLst>
        </pc:picChg>
        <pc:picChg chg="del">
          <ac:chgData name="김 연임" userId="e81099c8-7d68-47a6-9fa6-b6656e7b53e6" providerId="ADAL" clId="{BA8C3041-176B-485A-98F8-07A1F9FA2279}" dt="2019-04-29T14:16:23.286" v="13885" actId="478"/>
          <ac:picMkLst>
            <pc:docMk/>
            <pc:sldMk cId="1330512149" sldId="1018"/>
            <ac:picMk id="215" creationId="{EC59B0CC-C22A-4A0E-B06D-D25888B43B1B}"/>
          </ac:picMkLst>
        </pc:picChg>
        <pc:picChg chg="del">
          <ac:chgData name="김 연임" userId="e81099c8-7d68-47a6-9fa6-b6656e7b53e6" providerId="ADAL" clId="{BA8C3041-176B-485A-98F8-07A1F9FA2279}" dt="2019-04-29T14:16:23.286" v="13885" actId="478"/>
          <ac:picMkLst>
            <pc:docMk/>
            <pc:sldMk cId="1330512149" sldId="1018"/>
            <ac:picMk id="216" creationId="{E3A5C70A-CBF2-4649-B65A-2C4716A36CE9}"/>
          </ac:picMkLst>
        </pc:picChg>
        <pc:picChg chg="del">
          <ac:chgData name="김 연임" userId="e81099c8-7d68-47a6-9fa6-b6656e7b53e6" providerId="ADAL" clId="{BA8C3041-176B-485A-98F8-07A1F9FA2279}" dt="2019-04-29T14:16:23.286" v="13885" actId="478"/>
          <ac:picMkLst>
            <pc:docMk/>
            <pc:sldMk cId="1330512149" sldId="1018"/>
            <ac:picMk id="225" creationId="{59E12688-1848-4C12-846E-8ACA19280107}"/>
          </ac:picMkLst>
        </pc:picChg>
        <pc:picChg chg="add del">
          <ac:chgData name="김 연임" userId="e81099c8-7d68-47a6-9fa6-b6656e7b53e6" providerId="ADAL" clId="{BA8C3041-176B-485A-98F8-07A1F9FA2279}" dt="2019-04-29T15:27:09.702" v="14947" actId="478"/>
          <ac:picMkLst>
            <pc:docMk/>
            <pc:sldMk cId="1330512149" sldId="1018"/>
            <ac:picMk id="228" creationId="{99E65A5D-8321-4165-8680-1D19ADE090A4}"/>
          </ac:picMkLst>
        </pc:picChg>
        <pc:picChg chg="add del">
          <ac:chgData name="김 연임" userId="e81099c8-7d68-47a6-9fa6-b6656e7b53e6" providerId="ADAL" clId="{BA8C3041-176B-485A-98F8-07A1F9FA2279}" dt="2019-04-29T15:27:09.702" v="14947" actId="478"/>
          <ac:picMkLst>
            <pc:docMk/>
            <pc:sldMk cId="1330512149" sldId="1018"/>
            <ac:picMk id="234" creationId="{8BAC786D-5AB0-4767-8470-75653D284739}"/>
          </ac:picMkLst>
        </pc:picChg>
        <pc:picChg chg="del">
          <ac:chgData name="김 연임" userId="e81099c8-7d68-47a6-9fa6-b6656e7b53e6" providerId="ADAL" clId="{BA8C3041-176B-485A-98F8-07A1F9FA2279}" dt="2019-04-29T14:16:23.286" v="13885" actId="478"/>
          <ac:picMkLst>
            <pc:docMk/>
            <pc:sldMk cId="1330512149" sldId="1018"/>
            <ac:picMk id="235" creationId="{DE7F691B-121B-40D0-8C4F-B05F8C466427}"/>
          </ac:picMkLst>
        </pc:picChg>
        <pc:picChg chg="add del">
          <ac:chgData name="김 연임" userId="e81099c8-7d68-47a6-9fa6-b6656e7b53e6" providerId="ADAL" clId="{BA8C3041-176B-485A-98F8-07A1F9FA2279}" dt="2019-04-29T15:27:09.702" v="14947" actId="478"/>
          <ac:picMkLst>
            <pc:docMk/>
            <pc:sldMk cId="1330512149" sldId="1018"/>
            <ac:picMk id="246" creationId="{EC0978F4-2820-45C9-A5F3-57CEC5C17524}"/>
          </ac:picMkLst>
        </pc:picChg>
        <pc:picChg chg="add del">
          <ac:chgData name="김 연임" userId="e81099c8-7d68-47a6-9fa6-b6656e7b53e6" providerId="ADAL" clId="{BA8C3041-176B-485A-98F8-07A1F9FA2279}" dt="2019-04-29T15:27:09.702" v="14947" actId="478"/>
          <ac:picMkLst>
            <pc:docMk/>
            <pc:sldMk cId="1330512149" sldId="1018"/>
            <ac:picMk id="247" creationId="{AC1E9B5F-17D9-4A4D-8E79-5AC316CE148B}"/>
          </ac:picMkLst>
        </pc:picChg>
        <pc:picChg chg="add del">
          <ac:chgData name="김 연임" userId="e81099c8-7d68-47a6-9fa6-b6656e7b53e6" providerId="ADAL" clId="{BA8C3041-176B-485A-98F8-07A1F9FA2279}" dt="2019-04-29T15:27:09.702" v="14947" actId="478"/>
          <ac:picMkLst>
            <pc:docMk/>
            <pc:sldMk cId="1330512149" sldId="1018"/>
            <ac:picMk id="250" creationId="{EF2161E9-824C-4726-92E7-4FE22E6C79D2}"/>
          </ac:picMkLst>
        </pc:picChg>
        <pc:picChg chg="add del">
          <ac:chgData name="김 연임" userId="e81099c8-7d68-47a6-9fa6-b6656e7b53e6" providerId="ADAL" clId="{BA8C3041-176B-485A-98F8-07A1F9FA2279}" dt="2019-04-29T15:27:09.702" v="14947" actId="478"/>
          <ac:picMkLst>
            <pc:docMk/>
            <pc:sldMk cId="1330512149" sldId="1018"/>
            <ac:picMk id="251" creationId="{EE3695A8-DACA-40F9-99AE-6F938909F0DB}"/>
          </ac:picMkLst>
        </pc:picChg>
        <pc:picChg chg="add del">
          <ac:chgData name="김 연임" userId="e81099c8-7d68-47a6-9fa6-b6656e7b53e6" providerId="ADAL" clId="{BA8C3041-176B-485A-98F8-07A1F9FA2279}" dt="2019-04-29T15:27:09.702" v="14947" actId="478"/>
          <ac:picMkLst>
            <pc:docMk/>
            <pc:sldMk cId="1330512149" sldId="1018"/>
            <ac:picMk id="252" creationId="{26AE6B7F-E2B6-46C7-8849-EC0D2F59B455}"/>
          </ac:picMkLst>
        </pc:picChg>
        <pc:picChg chg="add del">
          <ac:chgData name="김 연임" userId="e81099c8-7d68-47a6-9fa6-b6656e7b53e6" providerId="ADAL" clId="{BA8C3041-176B-485A-98F8-07A1F9FA2279}" dt="2019-04-29T15:27:09.702" v="14947" actId="478"/>
          <ac:picMkLst>
            <pc:docMk/>
            <pc:sldMk cId="1330512149" sldId="1018"/>
            <ac:picMk id="253" creationId="{F641F42D-B21A-416E-8108-ECEC3BD90AB4}"/>
          </ac:picMkLst>
        </pc:picChg>
        <pc:picChg chg="add del">
          <ac:chgData name="김 연임" userId="e81099c8-7d68-47a6-9fa6-b6656e7b53e6" providerId="ADAL" clId="{BA8C3041-176B-485A-98F8-07A1F9FA2279}" dt="2019-04-29T15:27:09.702" v="14947" actId="478"/>
          <ac:picMkLst>
            <pc:docMk/>
            <pc:sldMk cId="1330512149" sldId="1018"/>
            <ac:picMk id="254" creationId="{37F883B0-5B58-4225-97F9-A7141367B1F4}"/>
          </ac:picMkLst>
        </pc:picChg>
        <pc:picChg chg="add del">
          <ac:chgData name="김 연임" userId="e81099c8-7d68-47a6-9fa6-b6656e7b53e6" providerId="ADAL" clId="{BA8C3041-176B-485A-98F8-07A1F9FA2279}" dt="2019-04-29T15:27:09.702" v="14947" actId="478"/>
          <ac:picMkLst>
            <pc:docMk/>
            <pc:sldMk cId="1330512149" sldId="1018"/>
            <ac:picMk id="255" creationId="{632E97FE-95BB-4B96-A7C3-69DB5CF87BDD}"/>
          </ac:picMkLst>
        </pc:picChg>
        <pc:picChg chg="add del">
          <ac:chgData name="김 연임" userId="e81099c8-7d68-47a6-9fa6-b6656e7b53e6" providerId="ADAL" clId="{BA8C3041-176B-485A-98F8-07A1F9FA2279}" dt="2019-04-29T15:27:09.702" v="14947" actId="478"/>
          <ac:picMkLst>
            <pc:docMk/>
            <pc:sldMk cId="1330512149" sldId="1018"/>
            <ac:picMk id="256" creationId="{0771755D-760C-4866-A616-86C2A69E9740}"/>
          </ac:picMkLst>
        </pc:picChg>
        <pc:picChg chg="add del">
          <ac:chgData name="김 연임" userId="e81099c8-7d68-47a6-9fa6-b6656e7b53e6" providerId="ADAL" clId="{BA8C3041-176B-485A-98F8-07A1F9FA2279}" dt="2019-04-29T15:27:09.702" v="14947" actId="478"/>
          <ac:picMkLst>
            <pc:docMk/>
            <pc:sldMk cId="1330512149" sldId="1018"/>
            <ac:picMk id="258" creationId="{C0B26F12-AE26-4E79-941C-D6738C059FD1}"/>
          </ac:picMkLst>
        </pc:picChg>
        <pc:picChg chg="add del">
          <ac:chgData name="김 연임" userId="e81099c8-7d68-47a6-9fa6-b6656e7b53e6" providerId="ADAL" clId="{BA8C3041-176B-485A-98F8-07A1F9FA2279}" dt="2019-04-29T15:27:09.702" v="14947" actId="478"/>
          <ac:picMkLst>
            <pc:docMk/>
            <pc:sldMk cId="1330512149" sldId="1018"/>
            <ac:picMk id="259" creationId="{9663FEC2-9122-4E21-8B96-99392B1F2063}"/>
          </ac:picMkLst>
        </pc:picChg>
        <pc:picChg chg="add del">
          <ac:chgData name="김 연임" userId="e81099c8-7d68-47a6-9fa6-b6656e7b53e6" providerId="ADAL" clId="{BA8C3041-176B-485A-98F8-07A1F9FA2279}" dt="2019-04-29T15:27:09.702" v="14947" actId="478"/>
          <ac:picMkLst>
            <pc:docMk/>
            <pc:sldMk cId="1330512149" sldId="1018"/>
            <ac:picMk id="260" creationId="{FD9DEDAF-2B1F-4E96-8B80-B669F6D73CB4}"/>
          </ac:picMkLst>
        </pc:picChg>
        <pc:picChg chg="add del">
          <ac:chgData name="김 연임" userId="e81099c8-7d68-47a6-9fa6-b6656e7b53e6" providerId="ADAL" clId="{BA8C3041-176B-485A-98F8-07A1F9FA2279}" dt="2019-04-29T15:27:09.702" v="14947" actId="478"/>
          <ac:picMkLst>
            <pc:docMk/>
            <pc:sldMk cId="1330512149" sldId="1018"/>
            <ac:picMk id="261" creationId="{0F55ED09-0438-4C23-9332-292A417D4121}"/>
          </ac:picMkLst>
        </pc:picChg>
        <pc:picChg chg="add del">
          <ac:chgData name="김 연임" userId="e81099c8-7d68-47a6-9fa6-b6656e7b53e6" providerId="ADAL" clId="{BA8C3041-176B-485A-98F8-07A1F9FA2279}" dt="2019-04-29T15:27:09.702" v="14947" actId="478"/>
          <ac:picMkLst>
            <pc:docMk/>
            <pc:sldMk cId="1330512149" sldId="1018"/>
            <ac:picMk id="262" creationId="{2D63B9C5-7AA4-4A0C-AD82-CED84143CFC6}"/>
          </ac:picMkLst>
        </pc:picChg>
        <pc:picChg chg="add del">
          <ac:chgData name="김 연임" userId="e81099c8-7d68-47a6-9fa6-b6656e7b53e6" providerId="ADAL" clId="{BA8C3041-176B-485A-98F8-07A1F9FA2279}" dt="2019-04-29T15:27:09.702" v="14947" actId="478"/>
          <ac:picMkLst>
            <pc:docMk/>
            <pc:sldMk cId="1330512149" sldId="1018"/>
            <ac:picMk id="264" creationId="{F52C90DB-A723-4C53-8DA3-2F3AB197FA2D}"/>
          </ac:picMkLst>
        </pc:picChg>
        <pc:cxnChg chg="del">
          <ac:chgData name="김 연임" userId="e81099c8-7d68-47a6-9fa6-b6656e7b53e6" providerId="ADAL" clId="{BA8C3041-176B-485A-98F8-07A1F9FA2279}" dt="2019-04-29T14:16:23.286" v="13885" actId="478"/>
          <ac:cxnSpMkLst>
            <pc:docMk/>
            <pc:sldMk cId="1330512149" sldId="1018"/>
            <ac:cxnSpMk id="4" creationId="{47ED2309-6450-4747-B542-AFF18F304DE2}"/>
          </ac:cxnSpMkLst>
        </pc:cxnChg>
        <pc:cxnChg chg="del">
          <ac:chgData name="김 연임" userId="e81099c8-7d68-47a6-9fa6-b6656e7b53e6" providerId="ADAL" clId="{BA8C3041-176B-485A-98F8-07A1F9FA2279}" dt="2019-04-29T14:16:23.286" v="13885" actId="478"/>
          <ac:cxnSpMkLst>
            <pc:docMk/>
            <pc:sldMk cId="1330512149" sldId="1018"/>
            <ac:cxnSpMk id="16" creationId="{3F962DAB-9C44-412B-82F2-768A03EEBCE4}"/>
          </ac:cxnSpMkLst>
        </pc:cxnChg>
        <pc:cxnChg chg="del">
          <ac:chgData name="김 연임" userId="e81099c8-7d68-47a6-9fa6-b6656e7b53e6" providerId="ADAL" clId="{BA8C3041-176B-485A-98F8-07A1F9FA2279}" dt="2019-04-29T14:16:23.286" v="13885" actId="478"/>
          <ac:cxnSpMkLst>
            <pc:docMk/>
            <pc:sldMk cId="1330512149" sldId="1018"/>
            <ac:cxnSpMk id="19" creationId="{BBE35857-3CB6-4D71-BB82-2A0736A71E48}"/>
          </ac:cxnSpMkLst>
        </pc:cxnChg>
        <pc:cxnChg chg="add">
          <ac:chgData name="김 연임" userId="e81099c8-7d68-47a6-9fa6-b6656e7b53e6" providerId="ADAL" clId="{BA8C3041-176B-485A-98F8-07A1F9FA2279}" dt="2019-04-29T15:27:10.014" v="14948"/>
          <ac:cxnSpMkLst>
            <pc:docMk/>
            <pc:sldMk cId="1330512149" sldId="1018"/>
            <ac:cxnSpMk id="102" creationId="{19432256-1900-46BF-806C-52F2AA568379}"/>
          </ac:cxnSpMkLst>
        </pc:cxnChg>
        <pc:cxnChg chg="del">
          <ac:chgData name="김 연임" userId="e81099c8-7d68-47a6-9fa6-b6656e7b53e6" providerId="ADAL" clId="{BA8C3041-176B-485A-98F8-07A1F9FA2279}" dt="2019-04-29T14:16:23.286" v="13885" actId="478"/>
          <ac:cxnSpMkLst>
            <pc:docMk/>
            <pc:sldMk cId="1330512149" sldId="1018"/>
            <ac:cxnSpMk id="110" creationId="{B584BDC7-9DFF-4AD6-8997-238BFE7AEBC2}"/>
          </ac:cxnSpMkLst>
        </pc:cxnChg>
        <pc:cxnChg chg="add">
          <ac:chgData name="김 연임" userId="e81099c8-7d68-47a6-9fa6-b6656e7b53e6" providerId="ADAL" clId="{BA8C3041-176B-485A-98F8-07A1F9FA2279}" dt="2019-04-29T14:16:23.839" v="13886"/>
          <ac:cxnSpMkLst>
            <pc:docMk/>
            <pc:sldMk cId="1330512149" sldId="1018"/>
            <ac:cxnSpMk id="112" creationId="{BDC06050-5DB7-4A59-B9C3-93D24C38FDDF}"/>
          </ac:cxnSpMkLst>
        </pc:cxnChg>
        <pc:cxnChg chg="add del">
          <ac:chgData name="김 연임" userId="e81099c8-7d68-47a6-9fa6-b6656e7b53e6" providerId="ADAL" clId="{BA8C3041-176B-485A-98F8-07A1F9FA2279}" dt="2019-04-29T15:27:09.702" v="14947" actId="478"/>
          <ac:cxnSpMkLst>
            <pc:docMk/>
            <pc:sldMk cId="1330512149" sldId="1018"/>
            <ac:cxnSpMk id="131" creationId="{E1F53520-9B92-48D4-9B72-ECD0C6F65C0F}"/>
          </ac:cxnSpMkLst>
        </pc:cxnChg>
        <pc:cxnChg chg="add">
          <ac:chgData name="김 연임" userId="e81099c8-7d68-47a6-9fa6-b6656e7b53e6" providerId="ADAL" clId="{BA8C3041-176B-485A-98F8-07A1F9FA2279}" dt="2019-04-29T15:27:10.014" v="14948"/>
          <ac:cxnSpMkLst>
            <pc:docMk/>
            <pc:sldMk cId="1330512149" sldId="1018"/>
            <ac:cxnSpMk id="165" creationId="{096E9854-09CA-4296-A32E-7F4D8D658D6F}"/>
          </ac:cxnSpMkLst>
        </pc:cxnChg>
        <pc:cxnChg chg="add">
          <ac:chgData name="김 연임" userId="e81099c8-7d68-47a6-9fa6-b6656e7b53e6" providerId="ADAL" clId="{BA8C3041-176B-485A-98F8-07A1F9FA2279}" dt="2019-04-29T15:27:10.014" v="14948"/>
          <ac:cxnSpMkLst>
            <pc:docMk/>
            <pc:sldMk cId="1330512149" sldId="1018"/>
            <ac:cxnSpMk id="170" creationId="{E651B274-3C41-48BE-A6F2-A198B2148828}"/>
          </ac:cxnSpMkLst>
        </pc:cxnChg>
        <pc:cxnChg chg="add">
          <ac:chgData name="김 연임" userId="e81099c8-7d68-47a6-9fa6-b6656e7b53e6" providerId="ADAL" clId="{BA8C3041-176B-485A-98F8-07A1F9FA2279}" dt="2019-04-29T15:27:10.014" v="14948"/>
          <ac:cxnSpMkLst>
            <pc:docMk/>
            <pc:sldMk cId="1330512149" sldId="1018"/>
            <ac:cxnSpMk id="171" creationId="{93FA5FB4-CC2E-462C-AD96-F17C4766B4C5}"/>
          </ac:cxnSpMkLst>
        </pc:cxnChg>
        <pc:cxnChg chg="add">
          <ac:chgData name="김 연임" userId="e81099c8-7d68-47a6-9fa6-b6656e7b53e6" providerId="ADAL" clId="{BA8C3041-176B-485A-98F8-07A1F9FA2279}" dt="2019-04-29T15:27:10.014" v="14948"/>
          <ac:cxnSpMkLst>
            <pc:docMk/>
            <pc:sldMk cId="1330512149" sldId="1018"/>
            <ac:cxnSpMk id="173" creationId="{C54A7394-0C12-487C-B71D-FC93CC36C6E1}"/>
          </ac:cxnSpMkLst>
        </pc:cxnChg>
        <pc:cxnChg chg="add">
          <ac:chgData name="김 연임" userId="e81099c8-7d68-47a6-9fa6-b6656e7b53e6" providerId="ADAL" clId="{BA8C3041-176B-485A-98F8-07A1F9FA2279}" dt="2019-04-29T15:27:10.014" v="14948"/>
          <ac:cxnSpMkLst>
            <pc:docMk/>
            <pc:sldMk cId="1330512149" sldId="1018"/>
            <ac:cxnSpMk id="178" creationId="{8B75A50D-6235-4E44-9952-E7C168987442}"/>
          </ac:cxnSpMkLst>
        </pc:cxnChg>
        <pc:cxnChg chg="add">
          <ac:chgData name="김 연임" userId="e81099c8-7d68-47a6-9fa6-b6656e7b53e6" providerId="ADAL" clId="{BA8C3041-176B-485A-98F8-07A1F9FA2279}" dt="2019-04-29T15:27:10.014" v="14948"/>
          <ac:cxnSpMkLst>
            <pc:docMk/>
            <pc:sldMk cId="1330512149" sldId="1018"/>
            <ac:cxnSpMk id="180" creationId="{7F21A603-D9AC-4E00-B082-5042168059BD}"/>
          </ac:cxnSpMkLst>
        </pc:cxnChg>
        <pc:cxnChg chg="del">
          <ac:chgData name="김 연임" userId="e81099c8-7d68-47a6-9fa6-b6656e7b53e6" providerId="ADAL" clId="{BA8C3041-176B-485A-98F8-07A1F9FA2279}" dt="2019-04-29T14:16:23.286" v="13885" actId="478"/>
          <ac:cxnSpMkLst>
            <pc:docMk/>
            <pc:sldMk cId="1330512149" sldId="1018"/>
            <ac:cxnSpMk id="226" creationId="{AF7E27C7-BC3C-4643-A52E-EFF19F7A257A}"/>
          </ac:cxnSpMkLst>
        </pc:cxnChg>
        <pc:cxnChg chg="del mod">
          <ac:chgData name="김 연임" userId="e81099c8-7d68-47a6-9fa6-b6656e7b53e6" providerId="ADAL" clId="{BA8C3041-176B-485A-98F8-07A1F9FA2279}" dt="2019-04-29T14:16:23.286" v="13885" actId="478"/>
          <ac:cxnSpMkLst>
            <pc:docMk/>
            <pc:sldMk cId="1330512149" sldId="1018"/>
            <ac:cxnSpMk id="239" creationId="{F223FB2F-083C-43B7-AF39-47CAEE69DEB6}"/>
          </ac:cxnSpMkLst>
        </pc:cxnChg>
        <pc:cxnChg chg="del">
          <ac:chgData name="김 연임" userId="e81099c8-7d68-47a6-9fa6-b6656e7b53e6" providerId="ADAL" clId="{BA8C3041-176B-485A-98F8-07A1F9FA2279}" dt="2019-04-29T14:16:23.286" v="13885" actId="478"/>
          <ac:cxnSpMkLst>
            <pc:docMk/>
            <pc:sldMk cId="1330512149" sldId="1018"/>
            <ac:cxnSpMk id="240" creationId="{9A8A64AE-2398-4BB8-82B0-4807DB314CF5}"/>
          </ac:cxnSpMkLst>
        </pc:cxnChg>
        <pc:cxnChg chg="del">
          <ac:chgData name="김 연임" userId="e81099c8-7d68-47a6-9fa6-b6656e7b53e6" providerId="ADAL" clId="{BA8C3041-176B-485A-98F8-07A1F9FA2279}" dt="2019-04-29T14:16:23.286" v="13885" actId="478"/>
          <ac:cxnSpMkLst>
            <pc:docMk/>
            <pc:sldMk cId="1330512149" sldId="1018"/>
            <ac:cxnSpMk id="244" creationId="{A629BCBF-0B60-4078-A496-78279FF9AB14}"/>
          </ac:cxnSpMkLst>
        </pc:cxnChg>
        <pc:cxnChg chg="del">
          <ac:chgData name="김 연임" userId="e81099c8-7d68-47a6-9fa6-b6656e7b53e6" providerId="ADAL" clId="{BA8C3041-176B-485A-98F8-07A1F9FA2279}" dt="2019-04-29T14:16:23.286" v="13885" actId="478"/>
          <ac:cxnSpMkLst>
            <pc:docMk/>
            <pc:sldMk cId="1330512149" sldId="1018"/>
            <ac:cxnSpMk id="248" creationId="{D2E59D4A-526C-4F93-90D4-D32005B835EA}"/>
          </ac:cxnSpMkLst>
        </pc:cxnChg>
        <pc:cxnChg chg="add del">
          <ac:chgData name="김 연임" userId="e81099c8-7d68-47a6-9fa6-b6656e7b53e6" providerId="ADAL" clId="{BA8C3041-176B-485A-98F8-07A1F9FA2279}" dt="2019-04-29T15:27:09.702" v="14947" actId="478"/>
          <ac:cxnSpMkLst>
            <pc:docMk/>
            <pc:sldMk cId="1330512149" sldId="1018"/>
            <ac:cxnSpMk id="263" creationId="{A737949B-B191-4FFA-B90B-2F3FF8403867}"/>
          </ac:cxnSpMkLst>
        </pc:cxnChg>
        <pc:cxnChg chg="add del">
          <ac:chgData name="김 연임" userId="e81099c8-7d68-47a6-9fa6-b6656e7b53e6" providerId="ADAL" clId="{BA8C3041-176B-485A-98F8-07A1F9FA2279}" dt="2019-04-29T15:27:09.702" v="14947" actId="478"/>
          <ac:cxnSpMkLst>
            <pc:docMk/>
            <pc:sldMk cId="1330512149" sldId="1018"/>
            <ac:cxnSpMk id="267" creationId="{BFDA9590-EF6E-425B-8552-BEE8F1FF1E7D}"/>
          </ac:cxnSpMkLst>
        </pc:cxnChg>
        <pc:cxnChg chg="add del">
          <ac:chgData name="김 연임" userId="e81099c8-7d68-47a6-9fa6-b6656e7b53e6" providerId="ADAL" clId="{BA8C3041-176B-485A-98F8-07A1F9FA2279}" dt="2019-04-29T15:27:09.702" v="14947" actId="478"/>
          <ac:cxnSpMkLst>
            <pc:docMk/>
            <pc:sldMk cId="1330512149" sldId="1018"/>
            <ac:cxnSpMk id="268" creationId="{15C52A24-08C0-4586-BFFF-29E8D836C8BA}"/>
          </ac:cxnSpMkLst>
        </pc:cxnChg>
        <pc:cxnChg chg="add del">
          <ac:chgData name="김 연임" userId="e81099c8-7d68-47a6-9fa6-b6656e7b53e6" providerId="ADAL" clId="{BA8C3041-176B-485A-98F8-07A1F9FA2279}" dt="2019-04-29T15:27:09.702" v="14947" actId="478"/>
          <ac:cxnSpMkLst>
            <pc:docMk/>
            <pc:sldMk cId="1330512149" sldId="1018"/>
            <ac:cxnSpMk id="270" creationId="{2BA34DF6-FD47-4497-941B-659311CFEDD6}"/>
          </ac:cxnSpMkLst>
        </pc:cxnChg>
        <pc:cxnChg chg="add del">
          <ac:chgData name="김 연임" userId="e81099c8-7d68-47a6-9fa6-b6656e7b53e6" providerId="ADAL" clId="{BA8C3041-176B-485A-98F8-07A1F9FA2279}" dt="2019-04-29T15:27:09.702" v="14947" actId="478"/>
          <ac:cxnSpMkLst>
            <pc:docMk/>
            <pc:sldMk cId="1330512149" sldId="1018"/>
            <ac:cxnSpMk id="275" creationId="{57F78A2B-A0C6-462E-BF13-7FE90EFEE534}"/>
          </ac:cxnSpMkLst>
        </pc:cxnChg>
        <pc:cxnChg chg="add del">
          <ac:chgData name="김 연임" userId="e81099c8-7d68-47a6-9fa6-b6656e7b53e6" providerId="ADAL" clId="{BA8C3041-176B-485A-98F8-07A1F9FA2279}" dt="2019-04-29T15:27:09.702" v="14947" actId="478"/>
          <ac:cxnSpMkLst>
            <pc:docMk/>
            <pc:sldMk cId="1330512149" sldId="1018"/>
            <ac:cxnSpMk id="284" creationId="{5BAF64D4-4516-4B73-92D8-2238025184F0}"/>
          </ac:cxnSpMkLst>
        </pc:cxnChg>
      </pc:sldChg>
      <pc:sldChg chg="addSp delSp modSp add del">
        <pc:chgData name="김 연임" userId="e81099c8-7d68-47a6-9fa6-b6656e7b53e6" providerId="ADAL" clId="{BA8C3041-176B-485A-98F8-07A1F9FA2279}" dt="2019-04-29T14:18:37.354" v="13901"/>
        <pc:sldMkLst>
          <pc:docMk/>
          <pc:sldMk cId="3681142264" sldId="1019"/>
        </pc:sldMkLst>
        <pc:spChg chg="mod">
          <ac:chgData name="김 연임" userId="e81099c8-7d68-47a6-9fa6-b6656e7b53e6" providerId="ADAL" clId="{BA8C3041-176B-485A-98F8-07A1F9FA2279}" dt="2019-03-29T05:47:42.752" v="10375" actId="1076"/>
          <ac:spMkLst>
            <pc:docMk/>
            <pc:sldMk cId="3681142264" sldId="1019"/>
            <ac:spMk id="13" creationId="{61DB55CC-EC96-4E7B-AA1B-AF947D4F34B7}"/>
          </ac:spMkLst>
        </pc:spChg>
        <pc:spChg chg="mod">
          <ac:chgData name="김 연임" userId="e81099c8-7d68-47a6-9fa6-b6656e7b53e6" providerId="ADAL" clId="{BA8C3041-176B-485A-98F8-07A1F9FA2279}" dt="2019-03-28T14:34:46.170" v="4096"/>
          <ac:spMkLst>
            <pc:docMk/>
            <pc:sldMk cId="3681142264" sldId="1019"/>
            <ac:spMk id="23" creationId="{20CFADDE-0791-421B-9D06-C0B8BBE9BF76}"/>
          </ac:spMkLst>
        </pc:spChg>
        <pc:spChg chg="add del mod">
          <ac:chgData name="김 연임" userId="e81099c8-7d68-47a6-9fa6-b6656e7b53e6" providerId="ADAL" clId="{BA8C3041-176B-485A-98F8-07A1F9FA2279}" dt="2019-03-29T05:46:33.206" v="10324" actId="478"/>
          <ac:spMkLst>
            <pc:docMk/>
            <pc:sldMk cId="3681142264" sldId="1019"/>
            <ac:spMk id="24" creationId="{240C3596-5B85-445D-9239-D6DC2DAFE3B6}"/>
          </ac:spMkLst>
        </pc:spChg>
        <pc:spChg chg="add mod">
          <ac:chgData name="김 연임" userId="e81099c8-7d68-47a6-9fa6-b6656e7b53e6" providerId="ADAL" clId="{BA8C3041-176B-485A-98F8-07A1F9FA2279}" dt="2019-03-28T14:35:44" v="4190"/>
          <ac:spMkLst>
            <pc:docMk/>
            <pc:sldMk cId="3681142264" sldId="1019"/>
            <ac:spMk id="25" creationId="{3EE3FE32-246B-4A4E-AF35-3E342D7FE0BF}"/>
          </ac:spMkLst>
        </pc:spChg>
        <pc:spChg chg="add">
          <ac:chgData name="김 연임" userId="e81099c8-7d68-47a6-9fa6-b6656e7b53e6" providerId="ADAL" clId="{BA8C3041-176B-485A-98F8-07A1F9FA2279}" dt="2019-03-29T06:19:11.745" v="10584"/>
          <ac:spMkLst>
            <pc:docMk/>
            <pc:sldMk cId="3681142264" sldId="1019"/>
            <ac:spMk id="26" creationId="{6C8EFEC5-BF87-45E3-93D1-F5896105256A}"/>
          </ac:spMkLst>
        </pc:spChg>
        <pc:spChg chg="add mod">
          <ac:chgData name="김 연임" userId="e81099c8-7d68-47a6-9fa6-b6656e7b53e6" providerId="ADAL" clId="{BA8C3041-176B-485A-98F8-07A1F9FA2279}" dt="2019-03-29T06:19:22.473" v="10587" actId="14100"/>
          <ac:spMkLst>
            <pc:docMk/>
            <pc:sldMk cId="3681142264" sldId="1019"/>
            <ac:spMk id="29" creationId="{48ECCFE9-0A6B-4C4B-998B-F88F42B24C3C}"/>
          </ac:spMkLst>
        </pc:spChg>
        <pc:graphicFrameChg chg="mod modGraphic">
          <ac:chgData name="김 연임" userId="e81099c8-7d68-47a6-9fa6-b6656e7b53e6" providerId="ADAL" clId="{BA8C3041-176B-485A-98F8-07A1F9FA2279}" dt="2019-03-29T05:47:48.660" v="10376" actId="207"/>
          <ac:graphicFrameMkLst>
            <pc:docMk/>
            <pc:sldMk cId="3681142264" sldId="1019"/>
            <ac:graphicFrameMk id="14" creationId="{859F1D65-E53A-49F9-AB97-35EA8731DBE9}"/>
          </ac:graphicFrameMkLst>
        </pc:graphicFrameChg>
      </pc:sldChg>
      <pc:sldChg chg="add del">
        <pc:chgData name="김 연임" userId="e81099c8-7d68-47a6-9fa6-b6656e7b53e6" providerId="ADAL" clId="{BA8C3041-176B-485A-98F8-07A1F9FA2279}" dt="2019-04-29T14:18:37.354" v="13901"/>
        <pc:sldMkLst>
          <pc:docMk/>
          <pc:sldMk cId="1575310215" sldId="1020"/>
        </pc:sldMkLst>
      </pc:sldChg>
      <pc:sldChg chg="addSp delSp modSp add ord">
        <pc:chgData name="김 연임" userId="e81099c8-7d68-47a6-9fa6-b6656e7b53e6" providerId="ADAL" clId="{BA8C3041-176B-485A-98F8-07A1F9FA2279}" dt="2019-03-30T05:58:30.684" v="12162" actId="478"/>
        <pc:sldMkLst>
          <pc:docMk/>
          <pc:sldMk cId="4070161149" sldId="1022"/>
        </pc:sldMkLst>
        <pc:spChg chg="mod">
          <ac:chgData name="김 연임" userId="e81099c8-7d68-47a6-9fa6-b6656e7b53e6" providerId="ADAL" clId="{BA8C3041-176B-485A-98F8-07A1F9FA2279}" dt="2019-03-30T05:56:24.858" v="12154" actId="20577"/>
          <ac:spMkLst>
            <pc:docMk/>
            <pc:sldMk cId="4070161149" sldId="1022"/>
            <ac:spMk id="5" creationId="{00000000-0000-0000-0000-000000000000}"/>
          </ac:spMkLst>
        </pc:spChg>
        <pc:spChg chg="mod">
          <ac:chgData name="김 연임" userId="e81099c8-7d68-47a6-9fa6-b6656e7b53e6" providerId="ADAL" clId="{BA8C3041-176B-485A-98F8-07A1F9FA2279}" dt="2019-03-30T05:54:20.033" v="12116" actId="164"/>
          <ac:spMkLst>
            <pc:docMk/>
            <pc:sldMk cId="4070161149" sldId="1022"/>
            <ac:spMk id="6" creationId="{7600BE9B-5F23-4632-BAA7-73D83A418913}"/>
          </ac:spMkLst>
        </pc:spChg>
        <pc:spChg chg="del">
          <ac:chgData name="김 연임" userId="e81099c8-7d68-47a6-9fa6-b6656e7b53e6" providerId="ADAL" clId="{BA8C3041-176B-485A-98F8-07A1F9FA2279}" dt="2019-03-30T05:55:57.498" v="12144" actId="478"/>
          <ac:spMkLst>
            <pc:docMk/>
            <pc:sldMk cId="4070161149" sldId="1022"/>
            <ac:spMk id="14" creationId="{8ABDD2ED-DD5F-4489-B3C7-898B34F70C7E}"/>
          </ac:spMkLst>
        </pc:spChg>
        <pc:spChg chg="add">
          <ac:chgData name="김 연임" userId="e81099c8-7d68-47a6-9fa6-b6656e7b53e6" providerId="ADAL" clId="{BA8C3041-176B-485A-98F8-07A1F9FA2279}" dt="2019-03-30T05:55:58.631" v="12145"/>
          <ac:spMkLst>
            <pc:docMk/>
            <pc:sldMk cId="4070161149" sldId="1022"/>
            <ac:spMk id="23" creationId="{305FD466-A5FB-42E7-90B9-24157BB76E95}"/>
          </ac:spMkLst>
        </pc:spChg>
        <pc:spChg chg="add mod">
          <ac:chgData name="김 연임" userId="e81099c8-7d68-47a6-9fa6-b6656e7b53e6" providerId="ADAL" clId="{BA8C3041-176B-485A-98F8-07A1F9FA2279}" dt="2019-03-30T05:56:08.336" v="12148" actId="14100"/>
          <ac:spMkLst>
            <pc:docMk/>
            <pc:sldMk cId="4070161149" sldId="1022"/>
            <ac:spMk id="24" creationId="{2188D675-8E52-424A-B182-B8B8D3945DEA}"/>
          </ac:spMkLst>
        </pc:spChg>
        <pc:spChg chg="add">
          <ac:chgData name="김 연임" userId="e81099c8-7d68-47a6-9fa6-b6656e7b53e6" providerId="ADAL" clId="{BA8C3041-176B-485A-98F8-07A1F9FA2279}" dt="2019-03-30T05:56:38.415" v="12157"/>
          <ac:spMkLst>
            <pc:docMk/>
            <pc:sldMk cId="4070161149" sldId="1022"/>
            <ac:spMk id="26" creationId="{075D829F-ED70-4088-BEF7-841CC48445C0}"/>
          </ac:spMkLst>
        </pc:spChg>
        <pc:spChg chg="add">
          <ac:chgData name="김 연임" userId="e81099c8-7d68-47a6-9fa6-b6656e7b53e6" providerId="ADAL" clId="{BA8C3041-176B-485A-98F8-07A1F9FA2279}" dt="2019-03-30T05:56:38.415" v="12157"/>
          <ac:spMkLst>
            <pc:docMk/>
            <pc:sldMk cId="4070161149" sldId="1022"/>
            <ac:spMk id="27" creationId="{E50845E6-72F5-4AD4-BB56-3ED4B6D1A224}"/>
          </ac:spMkLst>
        </pc:spChg>
        <pc:spChg chg="mod">
          <ac:chgData name="김 연임" userId="e81099c8-7d68-47a6-9fa6-b6656e7b53e6" providerId="ADAL" clId="{BA8C3041-176B-485A-98F8-07A1F9FA2279}" dt="2019-03-30T05:54:17.961" v="12115" actId="164"/>
          <ac:spMkLst>
            <pc:docMk/>
            <pc:sldMk cId="4070161149" sldId="1022"/>
            <ac:spMk id="28" creationId="{00000000-0000-0000-0000-000000000000}"/>
          </ac:spMkLst>
        </pc:spChg>
        <pc:spChg chg="mod">
          <ac:chgData name="김 연임" userId="e81099c8-7d68-47a6-9fa6-b6656e7b53e6" providerId="ADAL" clId="{BA8C3041-176B-485A-98F8-07A1F9FA2279}" dt="2019-03-30T05:54:20.033" v="12116" actId="164"/>
          <ac:spMkLst>
            <pc:docMk/>
            <pc:sldMk cId="4070161149" sldId="1022"/>
            <ac:spMk id="29" creationId="{00000000-0000-0000-0000-000000000000}"/>
          </ac:spMkLst>
        </pc:spChg>
        <pc:spChg chg="add">
          <ac:chgData name="김 연임" userId="e81099c8-7d68-47a6-9fa6-b6656e7b53e6" providerId="ADAL" clId="{BA8C3041-176B-485A-98F8-07A1F9FA2279}" dt="2019-03-30T05:56:38.415" v="12157"/>
          <ac:spMkLst>
            <pc:docMk/>
            <pc:sldMk cId="4070161149" sldId="1022"/>
            <ac:spMk id="31" creationId="{60DC1738-8C23-44CF-8B05-79381AEF44EC}"/>
          </ac:spMkLst>
        </pc:spChg>
        <pc:spChg chg="mod">
          <ac:chgData name="김 연임" userId="e81099c8-7d68-47a6-9fa6-b6656e7b53e6" providerId="ADAL" clId="{BA8C3041-176B-485A-98F8-07A1F9FA2279}" dt="2019-03-30T05:54:17.961" v="12115" actId="164"/>
          <ac:spMkLst>
            <pc:docMk/>
            <pc:sldMk cId="4070161149" sldId="1022"/>
            <ac:spMk id="36" creationId="{03811AB9-C01B-48F6-AEC5-BC00B264E5A4}"/>
          </ac:spMkLst>
        </pc:spChg>
        <pc:grpChg chg="add del mod">
          <ac:chgData name="김 연임" userId="e81099c8-7d68-47a6-9fa6-b6656e7b53e6" providerId="ADAL" clId="{BA8C3041-176B-485A-98F8-07A1F9FA2279}" dt="2019-03-30T05:54:49.385" v="12124" actId="478"/>
          <ac:grpSpMkLst>
            <pc:docMk/>
            <pc:sldMk cId="4070161149" sldId="1022"/>
            <ac:grpSpMk id="4" creationId="{A6D2F416-C10D-40DD-9D89-A4A9EEDE3726}"/>
          </ac:grpSpMkLst>
        </pc:grpChg>
        <pc:grpChg chg="add del mod">
          <ac:chgData name="김 연임" userId="e81099c8-7d68-47a6-9fa6-b6656e7b53e6" providerId="ADAL" clId="{BA8C3041-176B-485A-98F8-07A1F9FA2279}" dt="2019-03-30T05:54:54.689" v="12127" actId="478"/>
          <ac:grpSpMkLst>
            <pc:docMk/>
            <pc:sldMk cId="4070161149" sldId="1022"/>
            <ac:grpSpMk id="7" creationId="{D5E1096C-290A-4887-9122-F85942060864}"/>
          </ac:grpSpMkLst>
        </pc:grpChg>
        <pc:grpChg chg="add mod">
          <ac:chgData name="김 연임" userId="e81099c8-7d68-47a6-9fa6-b6656e7b53e6" providerId="ADAL" clId="{BA8C3041-176B-485A-98F8-07A1F9FA2279}" dt="2019-03-30T05:54:51.950" v="12125" actId="1076"/>
          <ac:grpSpMkLst>
            <pc:docMk/>
            <pc:sldMk cId="4070161149" sldId="1022"/>
            <ac:grpSpMk id="17" creationId="{43042ACC-88DC-4FD8-8028-E2FBAC698265}"/>
          </ac:grpSpMkLst>
        </pc:grpChg>
        <pc:grpChg chg="add mod">
          <ac:chgData name="김 연임" userId="e81099c8-7d68-47a6-9fa6-b6656e7b53e6" providerId="ADAL" clId="{BA8C3041-176B-485A-98F8-07A1F9FA2279}" dt="2019-03-30T05:55:01.987" v="12128" actId="1076"/>
          <ac:grpSpMkLst>
            <pc:docMk/>
            <pc:sldMk cId="4070161149" sldId="1022"/>
            <ac:grpSpMk id="20" creationId="{F3FE2A11-F9A4-4443-896E-E93601BE9EA1}"/>
          </ac:grpSpMkLst>
        </pc:grpChg>
        <pc:picChg chg="del">
          <ac:chgData name="김 연임" userId="e81099c8-7d68-47a6-9fa6-b6656e7b53e6" providerId="ADAL" clId="{BA8C3041-176B-485A-98F8-07A1F9FA2279}" dt="2019-03-30T05:58:30.684" v="12162" actId="478"/>
          <ac:picMkLst>
            <pc:docMk/>
            <pc:sldMk cId="4070161149" sldId="1022"/>
            <ac:picMk id="8" creationId="{00000000-0000-0000-0000-000000000000}"/>
          </ac:picMkLst>
        </pc:picChg>
      </pc:sldChg>
      <pc:sldChg chg="addSp delSp modSp add ord">
        <pc:chgData name="김 연임" userId="e81099c8-7d68-47a6-9fa6-b6656e7b53e6" providerId="ADAL" clId="{BA8C3041-176B-485A-98F8-07A1F9FA2279}" dt="2019-04-29T14:53:37.700" v="14057" actId="20577"/>
        <pc:sldMkLst>
          <pc:docMk/>
          <pc:sldMk cId="125444577" sldId="1023"/>
        </pc:sldMkLst>
        <pc:spChg chg="mod">
          <ac:chgData name="김 연임" userId="e81099c8-7d68-47a6-9fa6-b6656e7b53e6" providerId="ADAL" clId="{BA8C3041-176B-485A-98F8-07A1F9FA2279}" dt="2019-04-29T14:17:14.475" v="13889"/>
          <ac:spMkLst>
            <pc:docMk/>
            <pc:sldMk cId="125444577" sldId="1023"/>
            <ac:spMk id="9" creationId="{0CB393CD-8AA8-A746-A2D2-EDADD7B4398C}"/>
          </ac:spMkLst>
        </pc:spChg>
        <pc:spChg chg="del">
          <ac:chgData name="김 연임" userId="e81099c8-7d68-47a6-9fa6-b6656e7b53e6" providerId="ADAL" clId="{BA8C3041-176B-485A-98F8-07A1F9FA2279}" dt="2019-04-29T14:17:19.390" v="13890" actId="478"/>
          <ac:spMkLst>
            <pc:docMk/>
            <pc:sldMk cId="125444577" sldId="1023"/>
            <ac:spMk id="11" creationId="{3224FA74-3981-E24C-B2B0-1A79780E3FAF}"/>
          </ac:spMkLst>
        </pc:spChg>
        <pc:spChg chg="del">
          <ac:chgData name="김 연임" userId="e81099c8-7d68-47a6-9fa6-b6656e7b53e6" providerId="ADAL" clId="{BA8C3041-176B-485A-98F8-07A1F9FA2279}" dt="2019-04-29T14:17:19.390" v="13890" actId="478"/>
          <ac:spMkLst>
            <pc:docMk/>
            <pc:sldMk cId="125444577" sldId="1023"/>
            <ac:spMk id="12" creationId="{EBC99E85-0EDA-FC46-98E7-6F31FBE858D1}"/>
          </ac:spMkLst>
        </pc:spChg>
        <pc:spChg chg="del mod">
          <ac:chgData name="김 연임" userId="e81099c8-7d68-47a6-9fa6-b6656e7b53e6" providerId="ADAL" clId="{BA8C3041-176B-485A-98F8-07A1F9FA2279}" dt="2019-04-29T14:17:19.390" v="13890" actId="478"/>
          <ac:spMkLst>
            <pc:docMk/>
            <pc:sldMk cId="125444577" sldId="1023"/>
            <ac:spMk id="13" creationId="{396F6C67-0D45-8848-8020-F4308363FCBF}"/>
          </ac:spMkLst>
        </pc:spChg>
        <pc:spChg chg="del">
          <ac:chgData name="김 연임" userId="e81099c8-7d68-47a6-9fa6-b6656e7b53e6" providerId="ADAL" clId="{BA8C3041-176B-485A-98F8-07A1F9FA2279}" dt="2019-04-29T14:17:19.390" v="13890" actId="478"/>
          <ac:spMkLst>
            <pc:docMk/>
            <pc:sldMk cId="125444577" sldId="1023"/>
            <ac:spMk id="14" creationId="{E4227D88-266F-5544-844D-77E4D5DA0459}"/>
          </ac:spMkLst>
        </pc:spChg>
        <pc:spChg chg="del">
          <ac:chgData name="김 연임" userId="e81099c8-7d68-47a6-9fa6-b6656e7b53e6" providerId="ADAL" clId="{BA8C3041-176B-485A-98F8-07A1F9FA2279}" dt="2019-04-29T14:17:19.390" v="13890" actId="478"/>
          <ac:spMkLst>
            <pc:docMk/>
            <pc:sldMk cId="125444577" sldId="1023"/>
            <ac:spMk id="15" creationId="{A1D2EC2E-E655-4241-B0FA-DAF2AAC0CBC5}"/>
          </ac:spMkLst>
        </pc:spChg>
        <pc:spChg chg="del mod">
          <ac:chgData name="김 연임" userId="e81099c8-7d68-47a6-9fa6-b6656e7b53e6" providerId="ADAL" clId="{BA8C3041-176B-485A-98F8-07A1F9FA2279}" dt="2019-04-29T14:17:19.390" v="13890" actId="478"/>
          <ac:spMkLst>
            <pc:docMk/>
            <pc:sldMk cId="125444577" sldId="1023"/>
            <ac:spMk id="16" creationId="{B4EF796A-1C95-3B4C-AC90-4765A96D8A11}"/>
          </ac:spMkLst>
        </pc:spChg>
        <pc:spChg chg="del mod">
          <ac:chgData name="김 연임" userId="e81099c8-7d68-47a6-9fa6-b6656e7b53e6" providerId="ADAL" clId="{BA8C3041-176B-485A-98F8-07A1F9FA2279}" dt="2019-04-29T14:17:19.390" v="13890" actId="478"/>
          <ac:spMkLst>
            <pc:docMk/>
            <pc:sldMk cId="125444577" sldId="1023"/>
            <ac:spMk id="17" creationId="{7A42282B-7312-E247-B0C4-E72B15E23D9A}"/>
          </ac:spMkLst>
        </pc:spChg>
        <pc:spChg chg="del mod">
          <ac:chgData name="김 연임" userId="e81099c8-7d68-47a6-9fa6-b6656e7b53e6" providerId="ADAL" clId="{BA8C3041-176B-485A-98F8-07A1F9FA2279}" dt="2019-04-29T14:17:19.390" v="13890" actId="478"/>
          <ac:spMkLst>
            <pc:docMk/>
            <pc:sldMk cId="125444577" sldId="1023"/>
            <ac:spMk id="18" creationId="{E6ACE33F-47F0-AF4F-9950-4F8AA37FF7E5}"/>
          </ac:spMkLst>
        </pc:spChg>
        <pc:spChg chg="del mod">
          <ac:chgData name="김 연임" userId="e81099c8-7d68-47a6-9fa6-b6656e7b53e6" providerId="ADAL" clId="{BA8C3041-176B-485A-98F8-07A1F9FA2279}" dt="2019-04-29T14:17:19.390" v="13890" actId="478"/>
          <ac:spMkLst>
            <pc:docMk/>
            <pc:sldMk cId="125444577" sldId="1023"/>
            <ac:spMk id="19" creationId="{2D34F9DB-ACFC-8C42-8FB2-1BD4F872816A}"/>
          </ac:spMkLst>
        </pc:spChg>
        <pc:spChg chg="del mod">
          <ac:chgData name="김 연임" userId="e81099c8-7d68-47a6-9fa6-b6656e7b53e6" providerId="ADAL" clId="{BA8C3041-176B-485A-98F8-07A1F9FA2279}" dt="2019-04-29T14:17:19.390" v="13890" actId="478"/>
          <ac:spMkLst>
            <pc:docMk/>
            <pc:sldMk cId="125444577" sldId="1023"/>
            <ac:spMk id="21" creationId="{1E1131E4-C438-1B48-8F8B-3498AF310DF6}"/>
          </ac:spMkLst>
        </pc:spChg>
        <pc:spChg chg="del mod">
          <ac:chgData name="김 연임" userId="e81099c8-7d68-47a6-9fa6-b6656e7b53e6" providerId="ADAL" clId="{BA8C3041-176B-485A-98F8-07A1F9FA2279}" dt="2019-04-29T14:17:19.390" v="13890" actId="478"/>
          <ac:spMkLst>
            <pc:docMk/>
            <pc:sldMk cId="125444577" sldId="1023"/>
            <ac:spMk id="22" creationId="{A29CC822-2E0F-2A44-BD1B-E337C3770684}"/>
          </ac:spMkLst>
        </pc:spChg>
        <pc:spChg chg="del mod">
          <ac:chgData name="김 연임" userId="e81099c8-7d68-47a6-9fa6-b6656e7b53e6" providerId="ADAL" clId="{BA8C3041-176B-485A-98F8-07A1F9FA2279}" dt="2019-04-29T14:17:19.390" v="13890" actId="478"/>
          <ac:spMkLst>
            <pc:docMk/>
            <pc:sldMk cId="125444577" sldId="1023"/>
            <ac:spMk id="24" creationId="{E27498EC-B3CF-46BC-9EB9-F525C7183914}"/>
          </ac:spMkLst>
        </pc:spChg>
        <pc:spChg chg="del">
          <ac:chgData name="김 연임" userId="e81099c8-7d68-47a6-9fa6-b6656e7b53e6" providerId="ADAL" clId="{BA8C3041-176B-485A-98F8-07A1F9FA2279}" dt="2019-04-29T14:17:19.390" v="13890" actId="478"/>
          <ac:spMkLst>
            <pc:docMk/>
            <pc:sldMk cId="125444577" sldId="1023"/>
            <ac:spMk id="28" creationId="{9A7BD531-817D-1E40-94EF-82363F690645}"/>
          </ac:spMkLst>
        </pc:spChg>
        <pc:spChg chg="del">
          <ac:chgData name="김 연임" userId="e81099c8-7d68-47a6-9fa6-b6656e7b53e6" providerId="ADAL" clId="{BA8C3041-176B-485A-98F8-07A1F9FA2279}" dt="2019-04-29T14:17:19.390" v="13890" actId="478"/>
          <ac:spMkLst>
            <pc:docMk/>
            <pc:sldMk cId="125444577" sldId="1023"/>
            <ac:spMk id="36" creationId="{B7DB426C-52B8-5C4B-B8A6-FB8A99A816B7}"/>
          </ac:spMkLst>
        </pc:spChg>
        <pc:spChg chg="del">
          <ac:chgData name="김 연임" userId="e81099c8-7d68-47a6-9fa6-b6656e7b53e6" providerId="ADAL" clId="{BA8C3041-176B-485A-98F8-07A1F9FA2279}" dt="2019-04-29T14:17:19.390" v="13890" actId="478"/>
          <ac:spMkLst>
            <pc:docMk/>
            <pc:sldMk cId="125444577" sldId="1023"/>
            <ac:spMk id="40" creationId="{79719229-0E0F-A941-9127-A8A6A1B7E78C}"/>
          </ac:spMkLst>
        </pc:spChg>
        <pc:spChg chg="del mod">
          <ac:chgData name="김 연임" userId="e81099c8-7d68-47a6-9fa6-b6656e7b53e6" providerId="ADAL" clId="{BA8C3041-176B-485A-98F8-07A1F9FA2279}" dt="2019-04-29T14:17:19.390" v="13890" actId="478"/>
          <ac:spMkLst>
            <pc:docMk/>
            <pc:sldMk cId="125444577" sldId="1023"/>
            <ac:spMk id="41" creationId="{5AE92C5F-772F-6A46-B113-EBE9551DF957}"/>
          </ac:spMkLst>
        </pc:spChg>
        <pc:spChg chg="del">
          <ac:chgData name="김 연임" userId="e81099c8-7d68-47a6-9fa6-b6656e7b53e6" providerId="ADAL" clId="{BA8C3041-176B-485A-98F8-07A1F9FA2279}" dt="2019-04-29T14:17:19.390" v="13890" actId="478"/>
          <ac:spMkLst>
            <pc:docMk/>
            <pc:sldMk cId="125444577" sldId="1023"/>
            <ac:spMk id="42" creationId="{5C386B1F-89A0-A847-9F1A-C7613D9B75AB}"/>
          </ac:spMkLst>
        </pc:spChg>
        <pc:spChg chg="del">
          <ac:chgData name="김 연임" userId="e81099c8-7d68-47a6-9fa6-b6656e7b53e6" providerId="ADAL" clId="{BA8C3041-176B-485A-98F8-07A1F9FA2279}" dt="2019-04-29T14:17:19.390" v="13890" actId="478"/>
          <ac:spMkLst>
            <pc:docMk/>
            <pc:sldMk cId="125444577" sldId="1023"/>
            <ac:spMk id="43" creationId="{ED88D782-8B33-9640-9280-6C46EFAEEC5F}"/>
          </ac:spMkLst>
        </pc:spChg>
        <pc:spChg chg="del">
          <ac:chgData name="김 연임" userId="e81099c8-7d68-47a6-9fa6-b6656e7b53e6" providerId="ADAL" clId="{BA8C3041-176B-485A-98F8-07A1F9FA2279}" dt="2019-04-29T14:17:19.390" v="13890" actId="478"/>
          <ac:spMkLst>
            <pc:docMk/>
            <pc:sldMk cId="125444577" sldId="1023"/>
            <ac:spMk id="44" creationId="{984AB5B4-AE00-A54C-BA76-6FC01D97900C}"/>
          </ac:spMkLst>
        </pc:spChg>
        <pc:spChg chg="del mod">
          <ac:chgData name="김 연임" userId="e81099c8-7d68-47a6-9fa6-b6656e7b53e6" providerId="ADAL" clId="{BA8C3041-176B-485A-98F8-07A1F9FA2279}" dt="2019-04-29T14:17:19.390" v="13890" actId="478"/>
          <ac:spMkLst>
            <pc:docMk/>
            <pc:sldMk cId="125444577" sldId="1023"/>
            <ac:spMk id="46" creationId="{FB77260B-AAA3-7143-AC67-8660AF02BBDC}"/>
          </ac:spMkLst>
        </pc:spChg>
        <pc:spChg chg="del mod">
          <ac:chgData name="김 연임" userId="e81099c8-7d68-47a6-9fa6-b6656e7b53e6" providerId="ADAL" clId="{BA8C3041-176B-485A-98F8-07A1F9FA2279}" dt="2019-04-29T14:17:19.390" v="13890" actId="478"/>
          <ac:spMkLst>
            <pc:docMk/>
            <pc:sldMk cId="125444577" sldId="1023"/>
            <ac:spMk id="47" creationId="{6D520CB1-5052-FE44-AF9D-20108E9914F7}"/>
          </ac:spMkLst>
        </pc:spChg>
        <pc:spChg chg="del">
          <ac:chgData name="김 연임" userId="e81099c8-7d68-47a6-9fa6-b6656e7b53e6" providerId="ADAL" clId="{BA8C3041-176B-485A-98F8-07A1F9FA2279}" dt="2019-04-29T14:17:19.390" v="13890" actId="478"/>
          <ac:spMkLst>
            <pc:docMk/>
            <pc:sldMk cId="125444577" sldId="1023"/>
            <ac:spMk id="49" creationId="{00000000-0000-0000-0000-000000000000}"/>
          </ac:spMkLst>
        </pc:spChg>
        <pc:spChg chg="del">
          <ac:chgData name="김 연임" userId="e81099c8-7d68-47a6-9fa6-b6656e7b53e6" providerId="ADAL" clId="{BA8C3041-176B-485A-98F8-07A1F9FA2279}" dt="2019-04-29T14:17:19.390" v="13890" actId="478"/>
          <ac:spMkLst>
            <pc:docMk/>
            <pc:sldMk cId="125444577" sldId="1023"/>
            <ac:spMk id="50" creationId="{42AF06C7-5221-8243-A218-E55695E7A0B6}"/>
          </ac:spMkLst>
        </pc:spChg>
        <pc:spChg chg="del mod">
          <ac:chgData name="김 연임" userId="e81099c8-7d68-47a6-9fa6-b6656e7b53e6" providerId="ADAL" clId="{BA8C3041-176B-485A-98F8-07A1F9FA2279}" dt="2019-04-29T14:17:19.390" v="13890" actId="478"/>
          <ac:spMkLst>
            <pc:docMk/>
            <pc:sldMk cId="125444577" sldId="1023"/>
            <ac:spMk id="52" creationId="{334797F5-D4BD-B849-8821-1806BC995963}"/>
          </ac:spMkLst>
        </pc:spChg>
        <pc:spChg chg="del mod">
          <ac:chgData name="김 연임" userId="e81099c8-7d68-47a6-9fa6-b6656e7b53e6" providerId="ADAL" clId="{BA8C3041-176B-485A-98F8-07A1F9FA2279}" dt="2019-04-29T14:17:19.390" v="13890" actId="478"/>
          <ac:spMkLst>
            <pc:docMk/>
            <pc:sldMk cId="125444577" sldId="1023"/>
            <ac:spMk id="53" creationId="{FB4A56A7-5EF6-4D05-871E-AD0F75FD490B}"/>
          </ac:spMkLst>
        </pc:spChg>
        <pc:spChg chg="del mod">
          <ac:chgData name="김 연임" userId="e81099c8-7d68-47a6-9fa6-b6656e7b53e6" providerId="ADAL" clId="{BA8C3041-176B-485A-98F8-07A1F9FA2279}" dt="2019-03-29T06:03:26.362" v="10531" actId="478"/>
          <ac:spMkLst>
            <pc:docMk/>
            <pc:sldMk cId="125444577" sldId="1023"/>
            <ac:spMk id="67" creationId="{58CB717B-6F11-4B43-8931-EE6CC48F16D5}"/>
          </ac:spMkLst>
        </pc:spChg>
        <pc:spChg chg="del mod">
          <ac:chgData name="김 연임" userId="e81099c8-7d68-47a6-9fa6-b6656e7b53e6" providerId="ADAL" clId="{BA8C3041-176B-485A-98F8-07A1F9FA2279}" dt="2019-04-29T14:17:19.390" v="13890" actId="478"/>
          <ac:spMkLst>
            <pc:docMk/>
            <pc:sldMk cId="125444577" sldId="1023"/>
            <ac:spMk id="68" creationId="{96C30C38-106B-4592-A2B1-D4E3D7A20F4E}"/>
          </ac:spMkLst>
        </pc:spChg>
        <pc:spChg chg="del mod">
          <ac:chgData name="김 연임" userId="e81099c8-7d68-47a6-9fa6-b6656e7b53e6" providerId="ADAL" clId="{BA8C3041-176B-485A-98F8-07A1F9FA2279}" dt="2019-04-29T14:17:19.390" v="13890" actId="478"/>
          <ac:spMkLst>
            <pc:docMk/>
            <pc:sldMk cId="125444577" sldId="1023"/>
            <ac:spMk id="69" creationId="{84266601-C018-47FB-A557-2CEB57DEACC3}"/>
          </ac:spMkLst>
        </pc:spChg>
        <pc:spChg chg="add del">
          <ac:chgData name="김 연임" userId="e81099c8-7d68-47a6-9fa6-b6656e7b53e6" providerId="ADAL" clId="{BA8C3041-176B-485A-98F8-07A1F9FA2279}" dt="2019-03-28T14:30:03.767" v="3934"/>
          <ac:spMkLst>
            <pc:docMk/>
            <pc:sldMk cId="125444577" sldId="1023"/>
            <ac:spMk id="70" creationId="{1A82A402-066F-46D0-AA1F-EFCABC5B51AD}"/>
          </ac:spMkLst>
        </pc:spChg>
        <pc:spChg chg="add">
          <ac:chgData name="김 연임" userId="e81099c8-7d68-47a6-9fa6-b6656e7b53e6" providerId="ADAL" clId="{BA8C3041-176B-485A-98F8-07A1F9FA2279}" dt="2019-04-29T14:17:08.627" v="13888"/>
          <ac:spMkLst>
            <pc:docMk/>
            <pc:sldMk cId="125444577" sldId="1023"/>
            <ac:spMk id="70" creationId="{77A6EF4D-D99B-42B7-A6D0-9D58E884DE32}"/>
          </ac:spMkLst>
        </pc:spChg>
        <pc:spChg chg="del mod">
          <ac:chgData name="김 연임" userId="e81099c8-7d68-47a6-9fa6-b6656e7b53e6" providerId="ADAL" clId="{BA8C3041-176B-485A-98F8-07A1F9FA2279}" dt="2019-04-29T14:17:19.390" v="13890" actId="478"/>
          <ac:spMkLst>
            <pc:docMk/>
            <pc:sldMk cId="125444577" sldId="1023"/>
            <ac:spMk id="73" creationId="{20ADC00F-FD51-9447-9FD4-819A9F4351E1}"/>
          </ac:spMkLst>
        </pc:spChg>
        <pc:spChg chg="mod">
          <ac:chgData name="김 연임" userId="e81099c8-7d68-47a6-9fa6-b6656e7b53e6" providerId="ADAL" clId="{BA8C3041-176B-485A-98F8-07A1F9FA2279}" dt="2019-03-28T14:30:15.485" v="3952" actId="20577"/>
          <ac:spMkLst>
            <pc:docMk/>
            <pc:sldMk cId="125444577" sldId="1023"/>
            <ac:spMk id="74" creationId="{6A9F2CA0-D8F9-4D26-B1E5-3987CD52F0ED}"/>
          </ac:spMkLst>
        </pc:spChg>
        <pc:spChg chg="del mod">
          <ac:chgData name="김 연임" userId="e81099c8-7d68-47a6-9fa6-b6656e7b53e6" providerId="ADAL" clId="{BA8C3041-176B-485A-98F8-07A1F9FA2279}" dt="2019-04-29T14:17:19.390" v="13890" actId="478"/>
          <ac:spMkLst>
            <pc:docMk/>
            <pc:sldMk cId="125444577" sldId="1023"/>
            <ac:spMk id="76" creationId="{27BD98A8-C9AB-48DB-A4A1-E0B267FC215E}"/>
          </ac:spMkLst>
        </pc:spChg>
        <pc:spChg chg="del mod">
          <ac:chgData name="김 연임" userId="e81099c8-7d68-47a6-9fa6-b6656e7b53e6" providerId="ADAL" clId="{BA8C3041-176B-485A-98F8-07A1F9FA2279}" dt="2019-04-29T14:17:19.390" v="13890" actId="478"/>
          <ac:spMkLst>
            <pc:docMk/>
            <pc:sldMk cId="125444577" sldId="1023"/>
            <ac:spMk id="77" creationId="{3B6956F5-4A18-49FB-B0E6-207B1FE1A4DC}"/>
          </ac:spMkLst>
        </pc:spChg>
        <pc:spChg chg="del">
          <ac:chgData name="김 연임" userId="e81099c8-7d68-47a6-9fa6-b6656e7b53e6" providerId="ADAL" clId="{BA8C3041-176B-485A-98F8-07A1F9FA2279}" dt="2019-04-29T14:17:19.390" v="13890" actId="478"/>
          <ac:spMkLst>
            <pc:docMk/>
            <pc:sldMk cId="125444577" sldId="1023"/>
            <ac:spMk id="78" creationId="{B579B702-58F1-4732-96BA-7738CE8DADBA}"/>
          </ac:spMkLst>
        </pc:spChg>
        <pc:spChg chg="add">
          <ac:chgData name="김 연임" userId="e81099c8-7d68-47a6-9fa6-b6656e7b53e6" providerId="ADAL" clId="{BA8C3041-176B-485A-98F8-07A1F9FA2279}" dt="2019-04-29T14:17:34.633" v="13891"/>
          <ac:spMkLst>
            <pc:docMk/>
            <pc:sldMk cId="125444577" sldId="1023"/>
            <ac:spMk id="79" creationId="{33C24ABE-D94F-418A-9859-A0157330C263}"/>
          </ac:spMkLst>
        </pc:spChg>
        <pc:spChg chg="add del mod">
          <ac:chgData name="김 연임" userId="e81099c8-7d68-47a6-9fa6-b6656e7b53e6" providerId="ADAL" clId="{BA8C3041-176B-485A-98F8-07A1F9FA2279}" dt="2019-03-29T05:48:35.638" v="10378" actId="478"/>
          <ac:spMkLst>
            <pc:docMk/>
            <pc:sldMk cId="125444577" sldId="1023"/>
            <ac:spMk id="79" creationId="{9A865429-74E6-4359-8902-F07F4B5BF942}"/>
          </ac:spMkLst>
        </pc:spChg>
        <pc:spChg chg="add del mod">
          <ac:chgData name="김 연임" userId="e81099c8-7d68-47a6-9fa6-b6656e7b53e6" providerId="ADAL" clId="{BA8C3041-176B-485A-98F8-07A1F9FA2279}" dt="2019-04-29T14:17:19.390" v="13890" actId="478"/>
          <ac:spMkLst>
            <pc:docMk/>
            <pc:sldMk cId="125444577" sldId="1023"/>
            <ac:spMk id="80" creationId="{C7F5CEB2-902E-4E02-8CD4-0074BBEE2124}"/>
          </ac:spMkLst>
        </pc:spChg>
        <pc:spChg chg="del mod">
          <ac:chgData name="김 연임" userId="e81099c8-7d68-47a6-9fa6-b6656e7b53e6" providerId="ADAL" clId="{BA8C3041-176B-485A-98F8-07A1F9FA2279}" dt="2019-04-29T14:17:19.390" v="13890" actId="478"/>
          <ac:spMkLst>
            <pc:docMk/>
            <pc:sldMk cId="125444577" sldId="1023"/>
            <ac:spMk id="81" creationId="{A7BEAA18-CA73-47C7-AA30-10D0DA88428D}"/>
          </ac:spMkLst>
        </pc:spChg>
        <pc:spChg chg="add">
          <ac:chgData name="김 연임" userId="e81099c8-7d68-47a6-9fa6-b6656e7b53e6" providerId="ADAL" clId="{BA8C3041-176B-485A-98F8-07A1F9FA2279}" dt="2019-04-29T14:17:34.633" v="13891"/>
          <ac:spMkLst>
            <pc:docMk/>
            <pc:sldMk cId="125444577" sldId="1023"/>
            <ac:spMk id="84" creationId="{3C305D73-A424-421D-B6FA-BE9874130B19}"/>
          </ac:spMkLst>
        </pc:spChg>
        <pc:spChg chg="add del mod">
          <ac:chgData name="김 연임" userId="e81099c8-7d68-47a6-9fa6-b6656e7b53e6" providerId="ADAL" clId="{BA8C3041-176B-485A-98F8-07A1F9FA2279}" dt="2019-03-29T05:48:37.067" v="10379" actId="478"/>
          <ac:spMkLst>
            <pc:docMk/>
            <pc:sldMk cId="125444577" sldId="1023"/>
            <ac:spMk id="84" creationId="{3EC8426A-96EF-4831-B0A5-59006C98B9BA}"/>
          </ac:spMkLst>
        </pc:spChg>
        <pc:spChg chg="add del mod">
          <ac:chgData name="김 연임" userId="e81099c8-7d68-47a6-9fa6-b6656e7b53e6" providerId="ADAL" clId="{BA8C3041-176B-485A-98F8-07A1F9FA2279}" dt="2019-04-29T14:17:19.390" v="13890" actId="478"/>
          <ac:spMkLst>
            <pc:docMk/>
            <pc:sldMk cId="125444577" sldId="1023"/>
            <ac:spMk id="91" creationId="{610F4903-A6BB-4C65-A97C-EB4B9EAF6796}"/>
          </ac:spMkLst>
        </pc:spChg>
        <pc:spChg chg="add">
          <ac:chgData name="김 연임" userId="e81099c8-7d68-47a6-9fa6-b6656e7b53e6" providerId="ADAL" clId="{BA8C3041-176B-485A-98F8-07A1F9FA2279}" dt="2019-04-29T14:17:34.633" v="13891"/>
          <ac:spMkLst>
            <pc:docMk/>
            <pc:sldMk cId="125444577" sldId="1023"/>
            <ac:spMk id="92" creationId="{9B6B01C8-9E1F-47EF-8014-91F902C3E7B5}"/>
          </ac:spMkLst>
        </pc:spChg>
        <pc:spChg chg="add">
          <ac:chgData name="김 연임" userId="e81099c8-7d68-47a6-9fa6-b6656e7b53e6" providerId="ADAL" clId="{BA8C3041-176B-485A-98F8-07A1F9FA2279}" dt="2019-04-29T14:17:34.633" v="13891"/>
          <ac:spMkLst>
            <pc:docMk/>
            <pc:sldMk cId="125444577" sldId="1023"/>
            <ac:spMk id="93" creationId="{7B528CDE-C4CE-4FB7-98E9-48DF9476FBEB}"/>
          </ac:spMkLst>
        </pc:spChg>
        <pc:spChg chg="del mod">
          <ac:chgData name="김 연임" userId="e81099c8-7d68-47a6-9fa6-b6656e7b53e6" providerId="ADAL" clId="{BA8C3041-176B-485A-98F8-07A1F9FA2279}" dt="2019-04-29T14:17:19.390" v="13890" actId="478"/>
          <ac:spMkLst>
            <pc:docMk/>
            <pc:sldMk cId="125444577" sldId="1023"/>
            <ac:spMk id="94" creationId="{0FFCF9C7-1541-4451-AC99-446083FDC170}"/>
          </ac:spMkLst>
        </pc:spChg>
        <pc:spChg chg="del mod">
          <ac:chgData name="김 연임" userId="e81099c8-7d68-47a6-9fa6-b6656e7b53e6" providerId="ADAL" clId="{BA8C3041-176B-485A-98F8-07A1F9FA2279}" dt="2019-04-29T14:17:19.390" v="13890" actId="478"/>
          <ac:spMkLst>
            <pc:docMk/>
            <pc:sldMk cId="125444577" sldId="1023"/>
            <ac:spMk id="95" creationId="{D099B61B-8B43-49DD-BB0E-484E2DE42AED}"/>
          </ac:spMkLst>
        </pc:spChg>
        <pc:spChg chg="add">
          <ac:chgData name="김 연임" userId="e81099c8-7d68-47a6-9fa6-b6656e7b53e6" providerId="ADAL" clId="{BA8C3041-176B-485A-98F8-07A1F9FA2279}" dt="2019-04-29T14:17:34.633" v="13891"/>
          <ac:spMkLst>
            <pc:docMk/>
            <pc:sldMk cId="125444577" sldId="1023"/>
            <ac:spMk id="96" creationId="{8B5D9DF9-E651-4593-A41B-5EE7E2B76EE5}"/>
          </ac:spMkLst>
        </pc:spChg>
        <pc:spChg chg="add">
          <ac:chgData name="김 연임" userId="e81099c8-7d68-47a6-9fa6-b6656e7b53e6" providerId="ADAL" clId="{BA8C3041-176B-485A-98F8-07A1F9FA2279}" dt="2019-04-29T14:17:34.633" v="13891"/>
          <ac:spMkLst>
            <pc:docMk/>
            <pc:sldMk cId="125444577" sldId="1023"/>
            <ac:spMk id="97" creationId="{6B8CB46E-DD0F-4258-A7F9-F43C16F6AAFF}"/>
          </ac:spMkLst>
        </pc:spChg>
        <pc:spChg chg="add">
          <ac:chgData name="김 연임" userId="e81099c8-7d68-47a6-9fa6-b6656e7b53e6" providerId="ADAL" clId="{BA8C3041-176B-485A-98F8-07A1F9FA2279}" dt="2019-04-29T14:17:34.633" v="13891"/>
          <ac:spMkLst>
            <pc:docMk/>
            <pc:sldMk cId="125444577" sldId="1023"/>
            <ac:spMk id="98" creationId="{F025FFAE-91D0-4B11-95CC-244088F543B7}"/>
          </ac:spMkLst>
        </pc:spChg>
        <pc:spChg chg="add">
          <ac:chgData name="김 연임" userId="e81099c8-7d68-47a6-9fa6-b6656e7b53e6" providerId="ADAL" clId="{BA8C3041-176B-485A-98F8-07A1F9FA2279}" dt="2019-04-29T14:17:34.633" v="13891"/>
          <ac:spMkLst>
            <pc:docMk/>
            <pc:sldMk cId="125444577" sldId="1023"/>
            <ac:spMk id="99" creationId="{9C428362-AFDB-4063-BC58-95348016894D}"/>
          </ac:spMkLst>
        </pc:spChg>
        <pc:spChg chg="add">
          <ac:chgData name="김 연임" userId="e81099c8-7d68-47a6-9fa6-b6656e7b53e6" providerId="ADAL" clId="{BA8C3041-176B-485A-98F8-07A1F9FA2279}" dt="2019-04-29T14:17:34.633" v="13891"/>
          <ac:spMkLst>
            <pc:docMk/>
            <pc:sldMk cId="125444577" sldId="1023"/>
            <ac:spMk id="100" creationId="{9083E573-706E-485B-B763-04D2AD7FC5A2}"/>
          </ac:spMkLst>
        </pc:spChg>
        <pc:spChg chg="add">
          <ac:chgData name="김 연임" userId="e81099c8-7d68-47a6-9fa6-b6656e7b53e6" providerId="ADAL" clId="{BA8C3041-176B-485A-98F8-07A1F9FA2279}" dt="2019-04-29T14:17:34.633" v="13891"/>
          <ac:spMkLst>
            <pc:docMk/>
            <pc:sldMk cId="125444577" sldId="1023"/>
            <ac:spMk id="101" creationId="{9CD9E092-9EAB-41C1-A0DC-E37FB762AFD9}"/>
          </ac:spMkLst>
        </pc:spChg>
        <pc:spChg chg="add">
          <ac:chgData name="김 연임" userId="e81099c8-7d68-47a6-9fa6-b6656e7b53e6" providerId="ADAL" clId="{BA8C3041-176B-485A-98F8-07A1F9FA2279}" dt="2019-04-29T14:17:34.633" v="13891"/>
          <ac:spMkLst>
            <pc:docMk/>
            <pc:sldMk cId="125444577" sldId="1023"/>
            <ac:spMk id="102" creationId="{3AC1BF0E-3CD4-4EB7-B2B6-E625974899B8}"/>
          </ac:spMkLst>
        </pc:spChg>
        <pc:spChg chg="add">
          <ac:chgData name="김 연임" userId="e81099c8-7d68-47a6-9fa6-b6656e7b53e6" providerId="ADAL" clId="{BA8C3041-176B-485A-98F8-07A1F9FA2279}" dt="2019-04-29T14:17:34.633" v="13891"/>
          <ac:spMkLst>
            <pc:docMk/>
            <pc:sldMk cId="125444577" sldId="1023"/>
            <ac:spMk id="104" creationId="{5226DA8B-7587-4B36-A943-8DC0908A647E}"/>
          </ac:spMkLst>
        </pc:spChg>
        <pc:spChg chg="add">
          <ac:chgData name="김 연임" userId="e81099c8-7d68-47a6-9fa6-b6656e7b53e6" providerId="ADAL" clId="{BA8C3041-176B-485A-98F8-07A1F9FA2279}" dt="2019-04-29T14:17:34.633" v="13891"/>
          <ac:spMkLst>
            <pc:docMk/>
            <pc:sldMk cId="125444577" sldId="1023"/>
            <ac:spMk id="108" creationId="{75B09795-46F0-4C6C-B75E-5ADC6BD0DFDC}"/>
          </ac:spMkLst>
        </pc:spChg>
        <pc:spChg chg="add">
          <ac:chgData name="김 연임" userId="e81099c8-7d68-47a6-9fa6-b6656e7b53e6" providerId="ADAL" clId="{BA8C3041-176B-485A-98F8-07A1F9FA2279}" dt="2019-04-29T14:17:34.633" v="13891"/>
          <ac:spMkLst>
            <pc:docMk/>
            <pc:sldMk cId="125444577" sldId="1023"/>
            <ac:spMk id="112" creationId="{7EB01855-2A35-40A0-9B71-D96F7C4F019A}"/>
          </ac:spMkLst>
        </pc:spChg>
        <pc:spChg chg="add">
          <ac:chgData name="김 연임" userId="e81099c8-7d68-47a6-9fa6-b6656e7b53e6" providerId="ADAL" clId="{BA8C3041-176B-485A-98F8-07A1F9FA2279}" dt="2019-04-29T14:17:34.633" v="13891"/>
          <ac:spMkLst>
            <pc:docMk/>
            <pc:sldMk cId="125444577" sldId="1023"/>
            <ac:spMk id="113" creationId="{D7C49297-E90B-45B0-8F1C-14ADD146801B}"/>
          </ac:spMkLst>
        </pc:spChg>
        <pc:spChg chg="add">
          <ac:chgData name="김 연임" userId="e81099c8-7d68-47a6-9fa6-b6656e7b53e6" providerId="ADAL" clId="{BA8C3041-176B-485A-98F8-07A1F9FA2279}" dt="2019-04-29T14:17:34.633" v="13891"/>
          <ac:spMkLst>
            <pc:docMk/>
            <pc:sldMk cId="125444577" sldId="1023"/>
            <ac:spMk id="114" creationId="{0BE61369-BE61-4EA2-A28B-7D59CF0EEC42}"/>
          </ac:spMkLst>
        </pc:spChg>
        <pc:spChg chg="add">
          <ac:chgData name="김 연임" userId="e81099c8-7d68-47a6-9fa6-b6656e7b53e6" providerId="ADAL" clId="{BA8C3041-176B-485A-98F8-07A1F9FA2279}" dt="2019-04-29T14:17:34.633" v="13891"/>
          <ac:spMkLst>
            <pc:docMk/>
            <pc:sldMk cId="125444577" sldId="1023"/>
            <ac:spMk id="115" creationId="{3457D9E7-3EC6-43C3-9706-9BF76E09468E}"/>
          </ac:spMkLst>
        </pc:spChg>
        <pc:spChg chg="add">
          <ac:chgData name="김 연임" userId="e81099c8-7d68-47a6-9fa6-b6656e7b53e6" providerId="ADAL" clId="{BA8C3041-176B-485A-98F8-07A1F9FA2279}" dt="2019-04-29T14:17:34.633" v="13891"/>
          <ac:spMkLst>
            <pc:docMk/>
            <pc:sldMk cId="125444577" sldId="1023"/>
            <ac:spMk id="116" creationId="{E5BC320F-A401-4F9F-8012-4B5286DF6872}"/>
          </ac:spMkLst>
        </pc:spChg>
        <pc:spChg chg="add mod">
          <ac:chgData name="김 연임" userId="e81099c8-7d68-47a6-9fa6-b6656e7b53e6" providerId="ADAL" clId="{BA8C3041-176B-485A-98F8-07A1F9FA2279}" dt="2019-04-29T14:53:37.700" v="14057" actId="20577"/>
          <ac:spMkLst>
            <pc:docMk/>
            <pc:sldMk cId="125444577" sldId="1023"/>
            <ac:spMk id="118" creationId="{99002423-2002-4165-8DEB-896FC1D54D01}"/>
          </ac:spMkLst>
        </pc:spChg>
        <pc:spChg chg="add">
          <ac:chgData name="김 연임" userId="e81099c8-7d68-47a6-9fa6-b6656e7b53e6" providerId="ADAL" clId="{BA8C3041-176B-485A-98F8-07A1F9FA2279}" dt="2019-04-29T14:17:34.633" v="13891"/>
          <ac:spMkLst>
            <pc:docMk/>
            <pc:sldMk cId="125444577" sldId="1023"/>
            <ac:spMk id="119" creationId="{72379102-6258-4B10-B564-430075344070}"/>
          </ac:spMkLst>
        </pc:spChg>
        <pc:spChg chg="add">
          <ac:chgData name="김 연임" userId="e81099c8-7d68-47a6-9fa6-b6656e7b53e6" providerId="ADAL" clId="{BA8C3041-176B-485A-98F8-07A1F9FA2279}" dt="2019-04-29T14:17:34.633" v="13891"/>
          <ac:spMkLst>
            <pc:docMk/>
            <pc:sldMk cId="125444577" sldId="1023"/>
            <ac:spMk id="120" creationId="{0053441B-9336-4586-A8D7-5FFEF8FB550A}"/>
          </ac:spMkLst>
        </pc:spChg>
        <pc:spChg chg="add">
          <ac:chgData name="김 연임" userId="e81099c8-7d68-47a6-9fa6-b6656e7b53e6" providerId="ADAL" clId="{BA8C3041-176B-485A-98F8-07A1F9FA2279}" dt="2019-04-29T14:17:34.633" v="13891"/>
          <ac:spMkLst>
            <pc:docMk/>
            <pc:sldMk cId="125444577" sldId="1023"/>
            <ac:spMk id="121" creationId="{4582313E-34B6-453D-B8D4-7D2BA95C7FC5}"/>
          </ac:spMkLst>
        </pc:spChg>
        <pc:spChg chg="add">
          <ac:chgData name="김 연임" userId="e81099c8-7d68-47a6-9fa6-b6656e7b53e6" providerId="ADAL" clId="{BA8C3041-176B-485A-98F8-07A1F9FA2279}" dt="2019-04-29T14:17:34.633" v="13891"/>
          <ac:spMkLst>
            <pc:docMk/>
            <pc:sldMk cId="125444577" sldId="1023"/>
            <ac:spMk id="122" creationId="{A0941C49-CCC0-42F2-A597-0EB7C762D516}"/>
          </ac:spMkLst>
        </pc:spChg>
        <pc:spChg chg="add">
          <ac:chgData name="김 연임" userId="e81099c8-7d68-47a6-9fa6-b6656e7b53e6" providerId="ADAL" clId="{BA8C3041-176B-485A-98F8-07A1F9FA2279}" dt="2019-04-29T14:17:34.633" v="13891"/>
          <ac:spMkLst>
            <pc:docMk/>
            <pc:sldMk cId="125444577" sldId="1023"/>
            <ac:spMk id="124" creationId="{542B02F5-2B16-43CC-836D-C5B34D31AA74}"/>
          </ac:spMkLst>
        </pc:spChg>
        <pc:spChg chg="add">
          <ac:chgData name="김 연임" userId="e81099c8-7d68-47a6-9fa6-b6656e7b53e6" providerId="ADAL" clId="{BA8C3041-176B-485A-98F8-07A1F9FA2279}" dt="2019-04-29T14:17:34.633" v="13891"/>
          <ac:spMkLst>
            <pc:docMk/>
            <pc:sldMk cId="125444577" sldId="1023"/>
            <ac:spMk id="125" creationId="{597E69E4-A392-4A0B-AD91-A9E3DBC1095C}"/>
          </ac:spMkLst>
        </pc:spChg>
        <pc:spChg chg="add">
          <ac:chgData name="김 연임" userId="e81099c8-7d68-47a6-9fa6-b6656e7b53e6" providerId="ADAL" clId="{BA8C3041-176B-485A-98F8-07A1F9FA2279}" dt="2019-04-29T14:17:34.633" v="13891"/>
          <ac:spMkLst>
            <pc:docMk/>
            <pc:sldMk cId="125444577" sldId="1023"/>
            <ac:spMk id="130" creationId="{7E2FD499-D2B1-41C7-9CD3-B603C40B5DD3}"/>
          </ac:spMkLst>
        </pc:spChg>
        <pc:spChg chg="add">
          <ac:chgData name="김 연임" userId="e81099c8-7d68-47a6-9fa6-b6656e7b53e6" providerId="ADAL" clId="{BA8C3041-176B-485A-98F8-07A1F9FA2279}" dt="2019-04-29T14:17:34.633" v="13891"/>
          <ac:spMkLst>
            <pc:docMk/>
            <pc:sldMk cId="125444577" sldId="1023"/>
            <ac:spMk id="131" creationId="{E5B0A51A-B39B-41BA-8AD0-0F84D6DF70CC}"/>
          </ac:spMkLst>
        </pc:spChg>
        <pc:spChg chg="add">
          <ac:chgData name="김 연임" userId="e81099c8-7d68-47a6-9fa6-b6656e7b53e6" providerId="ADAL" clId="{BA8C3041-176B-485A-98F8-07A1F9FA2279}" dt="2019-04-29T14:17:34.633" v="13891"/>
          <ac:spMkLst>
            <pc:docMk/>
            <pc:sldMk cId="125444577" sldId="1023"/>
            <ac:spMk id="132" creationId="{E4C836F2-B04E-4B2F-9508-4BEDDB473B31}"/>
          </ac:spMkLst>
        </pc:spChg>
        <pc:spChg chg="add">
          <ac:chgData name="김 연임" userId="e81099c8-7d68-47a6-9fa6-b6656e7b53e6" providerId="ADAL" clId="{BA8C3041-176B-485A-98F8-07A1F9FA2279}" dt="2019-04-29T14:17:34.633" v="13891"/>
          <ac:spMkLst>
            <pc:docMk/>
            <pc:sldMk cId="125444577" sldId="1023"/>
            <ac:spMk id="133" creationId="{38804D8B-C7A2-40F3-8D1B-473B70D3F645}"/>
          </ac:spMkLst>
        </pc:spChg>
        <pc:spChg chg="add">
          <ac:chgData name="김 연임" userId="e81099c8-7d68-47a6-9fa6-b6656e7b53e6" providerId="ADAL" clId="{BA8C3041-176B-485A-98F8-07A1F9FA2279}" dt="2019-04-29T14:17:34.633" v="13891"/>
          <ac:spMkLst>
            <pc:docMk/>
            <pc:sldMk cId="125444577" sldId="1023"/>
            <ac:spMk id="134" creationId="{17B8B1DA-8AEE-40EC-968D-392CDFABB862}"/>
          </ac:spMkLst>
        </pc:spChg>
        <pc:spChg chg="add">
          <ac:chgData name="김 연임" userId="e81099c8-7d68-47a6-9fa6-b6656e7b53e6" providerId="ADAL" clId="{BA8C3041-176B-485A-98F8-07A1F9FA2279}" dt="2019-04-29T14:17:34.633" v="13891"/>
          <ac:spMkLst>
            <pc:docMk/>
            <pc:sldMk cId="125444577" sldId="1023"/>
            <ac:spMk id="148" creationId="{F201307A-B9FB-4295-90F8-9FB68F17EFD7}"/>
          </ac:spMkLst>
        </pc:spChg>
        <pc:spChg chg="add">
          <ac:chgData name="김 연임" userId="e81099c8-7d68-47a6-9fa6-b6656e7b53e6" providerId="ADAL" clId="{BA8C3041-176B-485A-98F8-07A1F9FA2279}" dt="2019-04-29T14:17:34.633" v="13891"/>
          <ac:spMkLst>
            <pc:docMk/>
            <pc:sldMk cId="125444577" sldId="1023"/>
            <ac:spMk id="149" creationId="{6B55DF0C-5D1E-46F7-ACD9-6C3BCFEBC4CD}"/>
          </ac:spMkLst>
        </pc:spChg>
        <pc:spChg chg="add">
          <ac:chgData name="김 연임" userId="e81099c8-7d68-47a6-9fa6-b6656e7b53e6" providerId="ADAL" clId="{BA8C3041-176B-485A-98F8-07A1F9FA2279}" dt="2019-04-29T14:17:34.633" v="13891"/>
          <ac:spMkLst>
            <pc:docMk/>
            <pc:sldMk cId="125444577" sldId="1023"/>
            <ac:spMk id="150" creationId="{76C41CC6-DE97-4601-81D9-9EA86920C989}"/>
          </ac:spMkLst>
        </pc:spChg>
        <pc:spChg chg="add">
          <ac:chgData name="김 연임" userId="e81099c8-7d68-47a6-9fa6-b6656e7b53e6" providerId="ADAL" clId="{BA8C3041-176B-485A-98F8-07A1F9FA2279}" dt="2019-04-29T14:17:34.633" v="13891"/>
          <ac:spMkLst>
            <pc:docMk/>
            <pc:sldMk cId="125444577" sldId="1023"/>
            <ac:spMk id="151" creationId="{06311391-2834-43D1-93E2-2108E80D1F38}"/>
          </ac:spMkLst>
        </pc:spChg>
        <pc:spChg chg="add">
          <ac:chgData name="김 연임" userId="e81099c8-7d68-47a6-9fa6-b6656e7b53e6" providerId="ADAL" clId="{BA8C3041-176B-485A-98F8-07A1F9FA2279}" dt="2019-04-29T14:17:34.633" v="13891"/>
          <ac:spMkLst>
            <pc:docMk/>
            <pc:sldMk cId="125444577" sldId="1023"/>
            <ac:spMk id="152" creationId="{9F7D91C3-36CF-42E7-A7F1-CDF7932CE24E}"/>
          </ac:spMkLst>
        </pc:spChg>
        <pc:spChg chg="add">
          <ac:chgData name="김 연임" userId="e81099c8-7d68-47a6-9fa6-b6656e7b53e6" providerId="ADAL" clId="{BA8C3041-176B-485A-98F8-07A1F9FA2279}" dt="2019-04-29T14:17:34.633" v="13891"/>
          <ac:spMkLst>
            <pc:docMk/>
            <pc:sldMk cId="125444577" sldId="1023"/>
            <ac:spMk id="153" creationId="{E2D49080-A4B0-42CD-8888-F4BDE49A2925}"/>
          </ac:spMkLst>
        </pc:spChg>
        <pc:spChg chg="add">
          <ac:chgData name="김 연임" userId="e81099c8-7d68-47a6-9fa6-b6656e7b53e6" providerId="ADAL" clId="{BA8C3041-176B-485A-98F8-07A1F9FA2279}" dt="2019-04-29T14:17:34.633" v="13891"/>
          <ac:spMkLst>
            <pc:docMk/>
            <pc:sldMk cId="125444577" sldId="1023"/>
            <ac:spMk id="154" creationId="{7772C595-63DD-4A60-A101-E16539FABDD8}"/>
          </ac:spMkLst>
        </pc:spChg>
        <pc:grpChg chg="del mod">
          <ac:chgData name="김 연임" userId="e81099c8-7d68-47a6-9fa6-b6656e7b53e6" providerId="ADAL" clId="{BA8C3041-176B-485A-98F8-07A1F9FA2279}" dt="2019-04-29T14:17:19.390" v="13890" actId="478"/>
          <ac:grpSpMkLst>
            <pc:docMk/>
            <pc:sldMk cId="125444577" sldId="1023"/>
            <ac:grpSpMk id="2" creationId="{7CE45D99-5A7D-4B30-83E2-8F78F0CF271A}"/>
          </ac:grpSpMkLst>
        </pc:grpChg>
        <pc:grpChg chg="del mod">
          <ac:chgData name="김 연임" userId="e81099c8-7d68-47a6-9fa6-b6656e7b53e6" providerId="ADAL" clId="{BA8C3041-176B-485A-98F8-07A1F9FA2279}" dt="2019-04-29T14:17:19.390" v="13890" actId="478"/>
          <ac:grpSpMkLst>
            <pc:docMk/>
            <pc:sldMk cId="125444577" sldId="1023"/>
            <ac:grpSpMk id="29" creationId="{09C881DB-CA9B-4ED2-B452-E61B9102EAF7}"/>
          </ac:grpSpMkLst>
        </pc:grpChg>
        <pc:grpChg chg="del">
          <ac:chgData name="김 연임" userId="e81099c8-7d68-47a6-9fa6-b6656e7b53e6" providerId="ADAL" clId="{BA8C3041-176B-485A-98F8-07A1F9FA2279}" dt="2019-04-29T14:17:19.390" v="13890" actId="478"/>
          <ac:grpSpMkLst>
            <pc:docMk/>
            <pc:sldMk cId="125444577" sldId="1023"/>
            <ac:grpSpMk id="33" creationId="{1F7D3B4F-92D9-C443-BB2C-D259B38E33B1}"/>
          </ac:grpSpMkLst>
        </pc:grpChg>
        <pc:grpChg chg="del">
          <ac:chgData name="김 연임" userId="e81099c8-7d68-47a6-9fa6-b6656e7b53e6" providerId="ADAL" clId="{BA8C3041-176B-485A-98F8-07A1F9FA2279}" dt="2019-04-29T14:17:19.390" v="13890" actId="478"/>
          <ac:grpSpMkLst>
            <pc:docMk/>
            <pc:sldMk cId="125444577" sldId="1023"/>
            <ac:grpSpMk id="37" creationId="{D56C0CF4-6D12-9A4F-A0BE-F12F9B63DA0F}"/>
          </ac:grpSpMkLst>
        </pc:grpChg>
        <pc:grpChg chg="add">
          <ac:chgData name="김 연임" userId="e81099c8-7d68-47a6-9fa6-b6656e7b53e6" providerId="ADAL" clId="{BA8C3041-176B-485A-98F8-07A1F9FA2279}" dt="2019-04-29T14:17:34.633" v="13891"/>
          <ac:grpSpMkLst>
            <pc:docMk/>
            <pc:sldMk cId="125444577" sldId="1023"/>
            <ac:grpSpMk id="105" creationId="{18165C93-9996-4A0F-8CFB-6C983FD206B4}"/>
          </ac:grpSpMkLst>
        </pc:grpChg>
        <pc:grpChg chg="add">
          <ac:chgData name="김 연임" userId="e81099c8-7d68-47a6-9fa6-b6656e7b53e6" providerId="ADAL" clId="{BA8C3041-176B-485A-98F8-07A1F9FA2279}" dt="2019-04-29T14:17:34.633" v="13891"/>
          <ac:grpSpMkLst>
            <pc:docMk/>
            <pc:sldMk cId="125444577" sldId="1023"/>
            <ac:grpSpMk id="109" creationId="{2D2E7C74-BF5A-4400-AFD9-6FDFE000F8BB}"/>
          </ac:grpSpMkLst>
        </pc:grpChg>
        <pc:grpChg chg="add">
          <ac:chgData name="김 연임" userId="e81099c8-7d68-47a6-9fa6-b6656e7b53e6" providerId="ADAL" clId="{BA8C3041-176B-485A-98F8-07A1F9FA2279}" dt="2019-04-29T14:17:34.633" v="13891"/>
          <ac:grpSpMkLst>
            <pc:docMk/>
            <pc:sldMk cId="125444577" sldId="1023"/>
            <ac:grpSpMk id="126" creationId="{6F149D8A-885E-4F89-A9DA-ABA1CBF1504D}"/>
          </ac:grpSpMkLst>
        </pc:grpChg>
        <pc:grpChg chg="add">
          <ac:chgData name="김 연임" userId="e81099c8-7d68-47a6-9fa6-b6656e7b53e6" providerId="ADAL" clId="{BA8C3041-176B-485A-98F8-07A1F9FA2279}" dt="2019-04-29T14:17:34.633" v="13891"/>
          <ac:grpSpMkLst>
            <pc:docMk/>
            <pc:sldMk cId="125444577" sldId="1023"/>
            <ac:grpSpMk id="136" creationId="{BA39EBB7-4D5D-412A-B89F-767A8E18DAC6}"/>
          </ac:grpSpMkLst>
        </pc:grpChg>
        <pc:picChg chg="del mod">
          <ac:chgData name="김 연임" userId="e81099c8-7d68-47a6-9fa6-b6656e7b53e6" providerId="ADAL" clId="{BA8C3041-176B-485A-98F8-07A1F9FA2279}" dt="2019-04-29T14:17:19.390" v="13890" actId="478"/>
          <ac:picMkLst>
            <pc:docMk/>
            <pc:sldMk cId="125444577" sldId="1023"/>
            <ac:picMk id="45" creationId="{67D4002D-C4BE-144D-ADF1-02EFFBBC9428}"/>
          </ac:picMkLst>
        </pc:picChg>
        <pc:picChg chg="add">
          <ac:chgData name="김 연임" userId="e81099c8-7d68-47a6-9fa6-b6656e7b53e6" providerId="ADAL" clId="{BA8C3041-176B-485A-98F8-07A1F9FA2279}" dt="2019-04-29T14:17:34.633" v="13891"/>
          <ac:picMkLst>
            <pc:docMk/>
            <pc:sldMk cId="125444577" sldId="1023"/>
            <ac:picMk id="117" creationId="{E7AF003A-964D-4BC5-AE7F-E7957BFE758B}"/>
          </ac:picMkLst>
        </pc:picChg>
        <pc:cxnChg chg="del mod">
          <ac:chgData name="김 연임" userId="e81099c8-7d68-47a6-9fa6-b6656e7b53e6" providerId="ADAL" clId="{BA8C3041-176B-485A-98F8-07A1F9FA2279}" dt="2019-04-29T14:17:19.390" v="13890" actId="478"/>
          <ac:cxnSpMkLst>
            <pc:docMk/>
            <pc:sldMk cId="125444577" sldId="1023"/>
            <ac:cxnSpMk id="23" creationId="{9DCE4B39-31DD-EC4C-91EE-F4FBA4049202}"/>
          </ac:cxnSpMkLst>
        </pc:cxnChg>
        <pc:cxnChg chg="del mod">
          <ac:chgData name="김 연임" userId="e81099c8-7d68-47a6-9fa6-b6656e7b53e6" providerId="ADAL" clId="{BA8C3041-176B-485A-98F8-07A1F9FA2279}" dt="2019-04-29T14:17:19.390" v="13890" actId="478"/>
          <ac:cxnSpMkLst>
            <pc:docMk/>
            <pc:sldMk cId="125444577" sldId="1023"/>
            <ac:cxnSpMk id="60" creationId="{F7820451-E0BD-0A4B-8BED-BBC387464501}"/>
          </ac:cxnSpMkLst>
        </pc:cxnChg>
        <pc:cxnChg chg="del mod">
          <ac:chgData name="김 연임" userId="e81099c8-7d68-47a6-9fa6-b6656e7b53e6" providerId="ADAL" clId="{BA8C3041-176B-485A-98F8-07A1F9FA2279}" dt="2019-04-29T14:17:19.390" v="13890" actId="478"/>
          <ac:cxnSpMkLst>
            <pc:docMk/>
            <pc:sldMk cId="125444577" sldId="1023"/>
            <ac:cxnSpMk id="82" creationId="{A9559B2A-C0CE-4C49-9509-309C5D028E08}"/>
          </ac:cxnSpMkLst>
        </pc:cxnChg>
        <pc:cxnChg chg="mod">
          <ac:chgData name="김 연임" userId="e81099c8-7d68-47a6-9fa6-b6656e7b53e6" providerId="ADAL" clId="{BA8C3041-176B-485A-98F8-07A1F9FA2279}" dt="2019-04-29T14:17:19.390" v="13890" actId="478"/>
          <ac:cxnSpMkLst>
            <pc:docMk/>
            <pc:sldMk cId="125444577" sldId="1023"/>
            <ac:cxnSpMk id="90" creationId="{F596E088-B95E-4DF9-93CC-8E72208B008E}"/>
          </ac:cxnSpMkLst>
        </pc:cxnChg>
        <pc:cxnChg chg="add">
          <ac:chgData name="김 연임" userId="e81099c8-7d68-47a6-9fa6-b6656e7b53e6" providerId="ADAL" clId="{BA8C3041-176B-485A-98F8-07A1F9FA2279}" dt="2019-04-29T14:17:34.633" v="13891"/>
          <ac:cxnSpMkLst>
            <pc:docMk/>
            <pc:sldMk cId="125444577" sldId="1023"/>
            <ac:cxnSpMk id="103" creationId="{22830E89-3FFE-4FEE-AE4A-90F83F1CA009}"/>
          </ac:cxnSpMkLst>
        </pc:cxnChg>
        <pc:cxnChg chg="add">
          <ac:chgData name="김 연임" userId="e81099c8-7d68-47a6-9fa6-b6656e7b53e6" providerId="ADAL" clId="{BA8C3041-176B-485A-98F8-07A1F9FA2279}" dt="2019-04-29T14:17:34.633" v="13891"/>
          <ac:cxnSpMkLst>
            <pc:docMk/>
            <pc:sldMk cId="125444577" sldId="1023"/>
            <ac:cxnSpMk id="123" creationId="{5082C858-AD95-454F-96C6-0385C0B8B000}"/>
          </ac:cxnSpMkLst>
        </pc:cxnChg>
        <pc:cxnChg chg="add">
          <ac:chgData name="김 연임" userId="e81099c8-7d68-47a6-9fa6-b6656e7b53e6" providerId="ADAL" clId="{BA8C3041-176B-485A-98F8-07A1F9FA2279}" dt="2019-04-29T14:17:34.633" v="13891"/>
          <ac:cxnSpMkLst>
            <pc:docMk/>
            <pc:sldMk cId="125444577" sldId="1023"/>
            <ac:cxnSpMk id="135" creationId="{98F57F0B-6357-4EA3-9C18-C31406F184D2}"/>
          </ac:cxnSpMkLst>
        </pc:cxnChg>
      </pc:sldChg>
      <pc:sldChg chg="addSp delSp modSp add">
        <pc:chgData name="김 연임" userId="e81099c8-7d68-47a6-9fa6-b6656e7b53e6" providerId="ADAL" clId="{BA8C3041-176B-485A-98F8-07A1F9FA2279}" dt="2019-04-29T14:19:14.783" v="13904"/>
        <pc:sldMkLst>
          <pc:docMk/>
          <pc:sldMk cId="2646568251" sldId="1024"/>
        </pc:sldMkLst>
        <pc:spChg chg="mod">
          <ac:chgData name="김 연임" userId="e81099c8-7d68-47a6-9fa6-b6656e7b53e6" providerId="ADAL" clId="{BA8C3041-176B-485A-98F8-07A1F9FA2279}" dt="2019-04-29T14:18:47.119" v="13902"/>
          <ac:spMkLst>
            <pc:docMk/>
            <pc:sldMk cId="2646568251" sldId="1024"/>
            <ac:spMk id="14" creationId="{41AE6182-FEFF-9146-9A5F-C948723DB0EB}"/>
          </ac:spMkLst>
        </pc:spChg>
        <pc:spChg chg="mod">
          <ac:chgData name="김 연임" userId="e81099c8-7d68-47a6-9fa6-b6656e7b53e6" providerId="ADAL" clId="{BA8C3041-176B-485A-98F8-07A1F9FA2279}" dt="2019-04-29T14:19:14.783" v="13904"/>
          <ac:spMkLst>
            <pc:docMk/>
            <pc:sldMk cId="2646568251" sldId="1024"/>
            <ac:spMk id="15" creationId="{480C34E9-9D60-1F4A-A266-61B3A22DB093}"/>
          </ac:spMkLst>
        </pc:spChg>
        <pc:spChg chg="add mod">
          <ac:chgData name="김 연임" userId="e81099c8-7d68-47a6-9fa6-b6656e7b53e6" providerId="ADAL" clId="{BA8C3041-176B-485A-98F8-07A1F9FA2279}" dt="2019-03-29T05:57:09.594" v="10463" actId="1076"/>
          <ac:spMkLst>
            <pc:docMk/>
            <pc:sldMk cId="2646568251" sldId="1024"/>
            <ac:spMk id="86" creationId="{2993D93D-4FB3-43ED-AAE1-A6295A958346}"/>
          </ac:spMkLst>
        </pc:spChg>
        <pc:spChg chg="add mod">
          <ac:chgData name="김 연임" userId="e81099c8-7d68-47a6-9fa6-b6656e7b53e6" providerId="ADAL" clId="{BA8C3041-176B-485A-98F8-07A1F9FA2279}" dt="2019-03-29T05:58:22.229" v="10496" actId="1076"/>
          <ac:spMkLst>
            <pc:docMk/>
            <pc:sldMk cId="2646568251" sldId="1024"/>
            <ac:spMk id="88" creationId="{D8756DBD-C365-4E0D-8A1F-CB0FBED17063}"/>
          </ac:spMkLst>
        </pc:spChg>
        <pc:spChg chg="add mod">
          <ac:chgData name="김 연임" userId="e81099c8-7d68-47a6-9fa6-b6656e7b53e6" providerId="ADAL" clId="{BA8C3041-176B-485A-98F8-07A1F9FA2279}" dt="2019-03-29T05:57:09.594" v="10463" actId="1076"/>
          <ac:spMkLst>
            <pc:docMk/>
            <pc:sldMk cId="2646568251" sldId="1024"/>
            <ac:spMk id="89" creationId="{C011E688-EC36-43D8-AB85-5548A082FF08}"/>
          </ac:spMkLst>
        </pc:spChg>
        <pc:spChg chg="add del mod">
          <ac:chgData name="김 연임" userId="e81099c8-7d68-47a6-9fa6-b6656e7b53e6" providerId="ADAL" clId="{BA8C3041-176B-485A-98F8-07A1F9FA2279}" dt="2019-03-29T06:01:26.676" v="10516" actId="20577"/>
          <ac:spMkLst>
            <pc:docMk/>
            <pc:sldMk cId="2646568251" sldId="1024"/>
            <ac:spMk id="96" creationId="{4EF137F2-C9D7-4407-9C75-7D5A8766B73B}"/>
          </ac:spMkLst>
        </pc:spChg>
        <pc:spChg chg="add mod">
          <ac:chgData name="김 연임" userId="e81099c8-7d68-47a6-9fa6-b6656e7b53e6" providerId="ADAL" clId="{BA8C3041-176B-485A-98F8-07A1F9FA2279}" dt="2019-03-29T05:58:22.229" v="10496" actId="1076"/>
          <ac:spMkLst>
            <pc:docMk/>
            <pc:sldMk cId="2646568251" sldId="1024"/>
            <ac:spMk id="97" creationId="{6EFD4BBC-2A99-4553-95C2-BE99C2837BBF}"/>
          </ac:spMkLst>
        </pc:spChg>
        <pc:spChg chg="add mod">
          <ac:chgData name="김 연임" userId="e81099c8-7d68-47a6-9fa6-b6656e7b53e6" providerId="ADAL" clId="{BA8C3041-176B-485A-98F8-07A1F9FA2279}" dt="2019-03-29T06:01:32.298" v="10517" actId="1076"/>
          <ac:spMkLst>
            <pc:docMk/>
            <pc:sldMk cId="2646568251" sldId="1024"/>
            <ac:spMk id="98" creationId="{A6D0B582-A51C-46D8-A5B6-55C50745FF78}"/>
          </ac:spMkLst>
        </pc:spChg>
        <pc:spChg chg="add mod">
          <ac:chgData name="김 연임" userId="e81099c8-7d68-47a6-9fa6-b6656e7b53e6" providerId="ADAL" clId="{BA8C3041-176B-485A-98F8-07A1F9FA2279}" dt="2019-03-29T06:01:32.298" v="10517" actId="1076"/>
          <ac:spMkLst>
            <pc:docMk/>
            <pc:sldMk cId="2646568251" sldId="1024"/>
            <ac:spMk id="127" creationId="{871E672A-5FC7-4056-8AEF-F7F71DCEE05C}"/>
          </ac:spMkLst>
        </pc:spChg>
        <pc:spChg chg="add mod">
          <ac:chgData name="김 연임" userId="e81099c8-7d68-47a6-9fa6-b6656e7b53e6" providerId="ADAL" clId="{BA8C3041-176B-485A-98F8-07A1F9FA2279}" dt="2019-03-29T06:01:32.298" v="10517" actId="1076"/>
          <ac:spMkLst>
            <pc:docMk/>
            <pc:sldMk cId="2646568251" sldId="1024"/>
            <ac:spMk id="129" creationId="{EFF08788-BDC2-4CC1-A1CD-1F86856E5DB8}"/>
          </ac:spMkLst>
        </pc:spChg>
        <pc:spChg chg="add mod">
          <ac:chgData name="김 연임" userId="e81099c8-7d68-47a6-9fa6-b6656e7b53e6" providerId="ADAL" clId="{BA8C3041-176B-485A-98F8-07A1F9FA2279}" dt="2019-03-29T06:01:10.093" v="10510" actId="14100"/>
          <ac:spMkLst>
            <pc:docMk/>
            <pc:sldMk cId="2646568251" sldId="1024"/>
            <ac:spMk id="130" creationId="{0E30E8AE-57C3-4439-8A36-CB0ED0727183}"/>
          </ac:spMkLst>
        </pc:spChg>
        <pc:spChg chg="add del mod">
          <ac:chgData name="김 연임" userId="e81099c8-7d68-47a6-9fa6-b6656e7b53e6" providerId="ADAL" clId="{BA8C3041-176B-485A-98F8-07A1F9FA2279}" dt="2019-03-29T05:56:59.574" v="10462" actId="478"/>
          <ac:spMkLst>
            <pc:docMk/>
            <pc:sldMk cId="2646568251" sldId="1024"/>
            <ac:spMk id="131" creationId="{360A2F27-7B18-4AB1-9E84-7A5E6616DB89}"/>
          </ac:spMkLst>
        </pc:spChg>
        <pc:spChg chg="add">
          <ac:chgData name="김 연임" userId="e81099c8-7d68-47a6-9fa6-b6656e7b53e6" providerId="ADAL" clId="{BA8C3041-176B-485A-98F8-07A1F9FA2279}" dt="2019-04-29T14:19:10.727" v="13903"/>
          <ac:spMkLst>
            <pc:docMk/>
            <pc:sldMk cId="2646568251" sldId="1024"/>
            <ac:spMk id="131" creationId="{7E9D4D2F-3439-45B7-87C0-2947EF84BE4D}"/>
          </ac:spMkLst>
        </pc:spChg>
        <pc:spChg chg="add mod">
          <ac:chgData name="김 연임" userId="e81099c8-7d68-47a6-9fa6-b6656e7b53e6" providerId="ADAL" clId="{BA8C3041-176B-485A-98F8-07A1F9FA2279}" dt="2019-03-29T06:01:56.525" v="10520" actId="20577"/>
          <ac:spMkLst>
            <pc:docMk/>
            <pc:sldMk cId="2646568251" sldId="1024"/>
            <ac:spMk id="142" creationId="{870080FC-5241-46CC-8A9E-5233E3E43E28}"/>
          </ac:spMkLst>
        </pc:spChg>
        <pc:spChg chg="add mod">
          <ac:chgData name="김 연임" userId="e81099c8-7d68-47a6-9fa6-b6656e7b53e6" providerId="ADAL" clId="{BA8C3041-176B-485A-98F8-07A1F9FA2279}" dt="2019-03-29T06:02:06.730" v="10523" actId="20577"/>
          <ac:spMkLst>
            <pc:docMk/>
            <pc:sldMk cId="2646568251" sldId="1024"/>
            <ac:spMk id="143" creationId="{740C2822-EAED-4FD2-AE9F-F567317F379E}"/>
          </ac:spMkLst>
        </pc:spChg>
        <pc:spChg chg="add mod">
          <ac:chgData name="김 연임" userId="e81099c8-7d68-47a6-9fa6-b6656e7b53e6" providerId="ADAL" clId="{BA8C3041-176B-485A-98F8-07A1F9FA2279}" dt="2019-03-29T06:02:19.641" v="10527" actId="1076"/>
          <ac:spMkLst>
            <pc:docMk/>
            <pc:sldMk cId="2646568251" sldId="1024"/>
            <ac:spMk id="144" creationId="{DCE2E425-5AFB-4E1A-97E3-8EF4AE82CAFF}"/>
          </ac:spMkLst>
        </pc:spChg>
        <pc:spChg chg="add mod">
          <ac:chgData name="김 연임" userId="e81099c8-7d68-47a6-9fa6-b6656e7b53e6" providerId="ADAL" clId="{BA8C3041-176B-485A-98F8-07A1F9FA2279}" dt="2019-03-29T06:02:47.978" v="10530" actId="14100"/>
          <ac:spMkLst>
            <pc:docMk/>
            <pc:sldMk cId="2646568251" sldId="1024"/>
            <ac:spMk id="145" creationId="{85B8145F-1970-41B6-8434-521AA2192E8D}"/>
          </ac:spMkLst>
        </pc:spChg>
        <pc:spChg chg="mod">
          <ac:chgData name="김 연임" userId="e81099c8-7d68-47a6-9fa6-b6656e7b53e6" providerId="ADAL" clId="{BA8C3041-176B-485A-98F8-07A1F9FA2279}" dt="2019-03-29T05:53:15.913" v="10435" actId="20577"/>
          <ac:spMkLst>
            <pc:docMk/>
            <pc:sldMk cId="2646568251" sldId="1024"/>
            <ac:spMk id="166" creationId="{DBF9899A-9D21-F04A-8CAD-CD0DA25E7FEC}"/>
          </ac:spMkLst>
        </pc:spChg>
        <pc:picChg chg="add mod">
          <ac:chgData name="김 연임" userId="e81099c8-7d68-47a6-9fa6-b6656e7b53e6" providerId="ADAL" clId="{BA8C3041-176B-485A-98F8-07A1F9FA2279}" dt="2019-03-29T05:57:09.594" v="10463" actId="1076"/>
          <ac:picMkLst>
            <pc:docMk/>
            <pc:sldMk cId="2646568251" sldId="1024"/>
            <ac:picMk id="90" creationId="{DCEB4544-DB99-40F3-8C3A-4C48F7B952F3}"/>
          </ac:picMkLst>
        </pc:picChg>
        <pc:cxnChg chg="add mod">
          <ac:chgData name="김 연임" userId="e81099c8-7d68-47a6-9fa6-b6656e7b53e6" providerId="ADAL" clId="{BA8C3041-176B-485A-98F8-07A1F9FA2279}" dt="2019-03-29T06:01:10.093" v="10510" actId="14100"/>
          <ac:cxnSpMkLst>
            <pc:docMk/>
            <pc:sldMk cId="2646568251" sldId="1024"/>
            <ac:cxnSpMk id="141" creationId="{24BF7992-8DA0-447E-9FC3-EA17337761D5}"/>
          </ac:cxnSpMkLst>
        </pc:cxnChg>
      </pc:sldChg>
      <pc:sldChg chg="add">
        <pc:chgData name="김 연임" userId="e81099c8-7d68-47a6-9fa6-b6656e7b53e6" providerId="ADAL" clId="{BA8C3041-176B-485A-98F8-07A1F9FA2279}" dt="2019-03-24T14:47:52.402" v="2569"/>
        <pc:sldMkLst>
          <pc:docMk/>
          <pc:sldMk cId="1813630089" sldId="1025"/>
        </pc:sldMkLst>
      </pc:sldChg>
      <pc:sldChg chg="addSp modSp add ord">
        <pc:chgData name="김 연임" userId="e81099c8-7d68-47a6-9fa6-b6656e7b53e6" providerId="ADAL" clId="{BA8C3041-176B-485A-98F8-07A1F9FA2279}" dt="2019-03-29T04:37:16.205" v="7590"/>
        <pc:sldMkLst>
          <pc:docMk/>
          <pc:sldMk cId="914374480" sldId="1026"/>
        </pc:sldMkLst>
        <pc:graphicFrameChg chg="modGraphic">
          <ac:chgData name="김 연임" userId="e81099c8-7d68-47a6-9fa6-b6656e7b53e6" providerId="ADAL" clId="{BA8C3041-176B-485A-98F8-07A1F9FA2279}" dt="2019-03-29T01:07:02.405" v="4506" actId="207"/>
          <ac:graphicFrameMkLst>
            <pc:docMk/>
            <pc:sldMk cId="914374480" sldId="1026"/>
            <ac:graphicFrameMk id="80" creationId="{F59E9942-4E40-440D-B0E3-B038FDD05D74}"/>
          </ac:graphicFrameMkLst>
        </pc:graphicFrameChg>
        <pc:picChg chg="add mod">
          <ac:chgData name="김 연임" userId="e81099c8-7d68-47a6-9fa6-b6656e7b53e6" providerId="ADAL" clId="{BA8C3041-176B-485A-98F8-07A1F9FA2279}" dt="2019-03-29T01:07:22.289" v="4511" actId="1076"/>
          <ac:picMkLst>
            <pc:docMk/>
            <pc:sldMk cId="914374480" sldId="1026"/>
            <ac:picMk id="47" creationId="{0B4A0760-3013-403F-A9FD-B7A9F0DEDFC7}"/>
          </ac:picMkLst>
        </pc:picChg>
        <pc:picChg chg="add mod">
          <ac:chgData name="김 연임" userId="e81099c8-7d68-47a6-9fa6-b6656e7b53e6" providerId="ADAL" clId="{BA8C3041-176B-485A-98F8-07A1F9FA2279}" dt="2019-03-29T01:01:00.770" v="4505" actId="1076"/>
          <ac:picMkLst>
            <pc:docMk/>
            <pc:sldMk cId="914374480" sldId="1026"/>
            <ac:picMk id="48" creationId="{77DC3982-1B0A-4D86-BF6C-1F07D33ABD0F}"/>
          </ac:picMkLst>
        </pc:picChg>
        <pc:picChg chg="add mod">
          <ac:chgData name="김 연임" userId="e81099c8-7d68-47a6-9fa6-b6656e7b53e6" providerId="ADAL" clId="{BA8C3041-176B-485A-98F8-07A1F9FA2279}" dt="2019-03-29T01:00:54.323" v="4503" actId="1076"/>
          <ac:picMkLst>
            <pc:docMk/>
            <pc:sldMk cId="914374480" sldId="1026"/>
            <ac:picMk id="49" creationId="{207012C2-27D9-4994-A5C4-D51A0EEF0D40}"/>
          </ac:picMkLst>
        </pc:picChg>
        <pc:picChg chg="add mod">
          <ac:chgData name="김 연임" userId="e81099c8-7d68-47a6-9fa6-b6656e7b53e6" providerId="ADAL" clId="{BA8C3041-176B-485A-98F8-07A1F9FA2279}" dt="2019-03-29T01:01:00.770" v="4505" actId="1076"/>
          <ac:picMkLst>
            <pc:docMk/>
            <pc:sldMk cId="914374480" sldId="1026"/>
            <ac:picMk id="50" creationId="{15A9DE01-86AC-46C1-94A4-6D6DD84B5774}"/>
          </ac:picMkLst>
        </pc:picChg>
        <pc:picChg chg="add mod">
          <ac:chgData name="김 연임" userId="e81099c8-7d68-47a6-9fa6-b6656e7b53e6" providerId="ADAL" clId="{BA8C3041-176B-485A-98F8-07A1F9FA2279}" dt="2019-03-29T01:07:06.774" v="4508" actId="1076"/>
          <ac:picMkLst>
            <pc:docMk/>
            <pc:sldMk cId="914374480" sldId="1026"/>
            <ac:picMk id="51" creationId="{27603F20-E90C-4AE1-B034-BCD8328A1912}"/>
          </ac:picMkLst>
        </pc:picChg>
        <pc:picChg chg="add mod">
          <ac:chgData name="김 연임" userId="e81099c8-7d68-47a6-9fa6-b6656e7b53e6" providerId="ADAL" clId="{BA8C3041-176B-485A-98F8-07A1F9FA2279}" dt="2019-03-29T01:07:13.307" v="4510" actId="1076"/>
          <ac:picMkLst>
            <pc:docMk/>
            <pc:sldMk cId="914374480" sldId="1026"/>
            <ac:picMk id="52" creationId="{40486E87-0A88-4D3E-885D-BDD12F7E3251}"/>
          </ac:picMkLst>
        </pc:picChg>
      </pc:sldChg>
      <pc:sldChg chg="addSp delSp modSp add modNotesTx">
        <pc:chgData name="김 연임" userId="e81099c8-7d68-47a6-9fa6-b6656e7b53e6" providerId="ADAL" clId="{BA8C3041-176B-485A-98F8-07A1F9FA2279}" dt="2019-04-29T14:13:20.975" v="13861"/>
        <pc:sldMkLst>
          <pc:docMk/>
          <pc:sldMk cId="999850539" sldId="1027"/>
        </pc:sldMkLst>
        <pc:spChg chg="mod">
          <ac:chgData name="김 연임" userId="e81099c8-7d68-47a6-9fa6-b6656e7b53e6" providerId="ADAL" clId="{BA8C3041-176B-485A-98F8-07A1F9FA2279}" dt="2019-04-29T14:13:05.804" v="13859"/>
          <ac:spMkLst>
            <pc:docMk/>
            <pc:sldMk cId="999850539" sldId="1027"/>
            <ac:spMk id="3" creationId="{00000000-0000-0000-0000-000000000000}"/>
          </ac:spMkLst>
        </pc:spChg>
        <pc:spChg chg="add del mod">
          <ac:chgData name="김 연임" userId="e81099c8-7d68-47a6-9fa6-b6656e7b53e6" providerId="ADAL" clId="{BA8C3041-176B-485A-98F8-07A1F9FA2279}" dt="2019-04-29T14:13:15.973" v="13860" actId="478"/>
          <ac:spMkLst>
            <pc:docMk/>
            <pc:sldMk cId="999850539" sldId="1027"/>
            <ac:spMk id="7" creationId="{B63A805C-AD8E-42CE-BBCC-83503E531268}"/>
          </ac:spMkLst>
        </pc:spChg>
        <pc:spChg chg="add del mod">
          <ac:chgData name="김 연임" userId="e81099c8-7d68-47a6-9fa6-b6656e7b53e6" providerId="ADAL" clId="{BA8C3041-176B-485A-98F8-07A1F9FA2279}" dt="2019-04-29T14:13:15.973" v="13860" actId="478"/>
          <ac:spMkLst>
            <pc:docMk/>
            <pc:sldMk cId="999850539" sldId="1027"/>
            <ac:spMk id="9" creationId="{8D9B303D-CF71-4672-AA31-CF74D74A669F}"/>
          </ac:spMkLst>
        </pc:spChg>
        <pc:spChg chg="add del mod">
          <ac:chgData name="김 연임" userId="e81099c8-7d68-47a6-9fa6-b6656e7b53e6" providerId="ADAL" clId="{BA8C3041-176B-485A-98F8-07A1F9FA2279}" dt="2019-03-29T03:15:53.565" v="5876" actId="478"/>
          <ac:spMkLst>
            <pc:docMk/>
            <pc:sldMk cId="999850539" sldId="1027"/>
            <ac:spMk id="15" creationId="{8D9E6C02-3CCB-402D-9A0C-5D10FC9C40B6}"/>
          </ac:spMkLst>
        </pc:spChg>
        <pc:spChg chg="add del mod">
          <ac:chgData name="김 연임" userId="e81099c8-7d68-47a6-9fa6-b6656e7b53e6" providerId="ADAL" clId="{BA8C3041-176B-485A-98F8-07A1F9FA2279}" dt="2019-04-29T14:13:15.973" v="13860" actId="478"/>
          <ac:spMkLst>
            <pc:docMk/>
            <pc:sldMk cId="999850539" sldId="1027"/>
            <ac:spMk id="22" creationId="{5DB9FCC8-971E-4FE9-9535-287059CD68B2}"/>
          </ac:spMkLst>
        </pc:spChg>
        <pc:spChg chg="del">
          <ac:chgData name="김 연임" userId="e81099c8-7d68-47a6-9fa6-b6656e7b53e6" providerId="ADAL" clId="{BA8C3041-176B-485A-98F8-07A1F9FA2279}" dt="2019-03-28T13:25:46.090" v="3091" actId="478"/>
          <ac:spMkLst>
            <pc:docMk/>
            <pc:sldMk cId="999850539" sldId="1027"/>
            <ac:spMk id="27" creationId="{4A1D3A5B-6DAB-48FC-8BB9-99003E3F9ED1}"/>
          </ac:spMkLst>
        </pc:spChg>
        <pc:spChg chg="del mod">
          <ac:chgData name="김 연임" userId="e81099c8-7d68-47a6-9fa6-b6656e7b53e6" providerId="ADAL" clId="{BA8C3041-176B-485A-98F8-07A1F9FA2279}" dt="2019-03-29T03:55:06.068" v="6556" actId="478"/>
          <ac:spMkLst>
            <pc:docMk/>
            <pc:sldMk cId="999850539" sldId="1027"/>
            <ac:spMk id="28" creationId="{325ACC2E-AFEF-4848-A9E5-29BF604E5E20}"/>
          </ac:spMkLst>
        </pc:spChg>
        <pc:spChg chg="add">
          <ac:chgData name="김 연임" userId="e81099c8-7d68-47a6-9fa6-b6656e7b53e6" providerId="ADAL" clId="{BA8C3041-176B-485A-98F8-07A1F9FA2279}" dt="2019-03-28T13:26:12.496" v="3098"/>
          <ac:spMkLst>
            <pc:docMk/>
            <pc:sldMk cId="999850539" sldId="1027"/>
            <ac:spMk id="29" creationId="{EA2304D6-4329-455F-9543-C59683DC020C}"/>
          </ac:spMkLst>
        </pc:spChg>
        <pc:spChg chg="add del">
          <ac:chgData name="김 연임" userId="e81099c8-7d68-47a6-9fa6-b6656e7b53e6" providerId="ADAL" clId="{BA8C3041-176B-485A-98F8-07A1F9FA2279}" dt="2019-03-28T13:27:02.622" v="3105"/>
          <ac:spMkLst>
            <pc:docMk/>
            <pc:sldMk cId="999850539" sldId="1027"/>
            <ac:spMk id="31" creationId="{BFA60901-0D06-4A40-B300-5C48E80E3286}"/>
          </ac:spMkLst>
        </pc:spChg>
        <pc:spChg chg="add del">
          <ac:chgData name="김 연임" userId="e81099c8-7d68-47a6-9fa6-b6656e7b53e6" providerId="ADAL" clId="{BA8C3041-176B-485A-98F8-07A1F9FA2279}" dt="2019-03-28T13:27:02.622" v="3105"/>
          <ac:spMkLst>
            <pc:docMk/>
            <pc:sldMk cId="999850539" sldId="1027"/>
            <ac:spMk id="32" creationId="{A8972029-85B6-4FC1-8632-31C181D13F58}"/>
          </ac:spMkLst>
        </pc:spChg>
        <pc:spChg chg="add del">
          <ac:chgData name="김 연임" userId="e81099c8-7d68-47a6-9fa6-b6656e7b53e6" providerId="ADAL" clId="{BA8C3041-176B-485A-98F8-07A1F9FA2279}" dt="2019-03-28T13:27:02.622" v="3105"/>
          <ac:spMkLst>
            <pc:docMk/>
            <pc:sldMk cId="999850539" sldId="1027"/>
            <ac:spMk id="33" creationId="{A1F545DE-C9ED-41AF-8C26-434B1AE5E4B5}"/>
          </ac:spMkLst>
        </pc:spChg>
        <pc:spChg chg="add del">
          <ac:chgData name="김 연임" userId="e81099c8-7d68-47a6-9fa6-b6656e7b53e6" providerId="ADAL" clId="{BA8C3041-176B-485A-98F8-07A1F9FA2279}" dt="2019-03-28T13:27:02.622" v="3105"/>
          <ac:spMkLst>
            <pc:docMk/>
            <pc:sldMk cId="999850539" sldId="1027"/>
            <ac:spMk id="34" creationId="{82BD7D6D-B584-4157-9F79-CE821EA1A03E}"/>
          </ac:spMkLst>
        </pc:spChg>
        <pc:spChg chg="add del">
          <ac:chgData name="김 연임" userId="e81099c8-7d68-47a6-9fa6-b6656e7b53e6" providerId="ADAL" clId="{BA8C3041-176B-485A-98F8-07A1F9FA2279}" dt="2019-03-28T13:27:02.622" v="3105"/>
          <ac:spMkLst>
            <pc:docMk/>
            <pc:sldMk cId="999850539" sldId="1027"/>
            <ac:spMk id="36" creationId="{9D31B941-94B5-4DB8-82BF-DB135488A6E5}"/>
          </ac:spMkLst>
        </pc:spChg>
        <pc:spChg chg="add del">
          <ac:chgData name="김 연임" userId="e81099c8-7d68-47a6-9fa6-b6656e7b53e6" providerId="ADAL" clId="{BA8C3041-176B-485A-98F8-07A1F9FA2279}" dt="2019-03-28T13:27:02.622" v="3105"/>
          <ac:spMkLst>
            <pc:docMk/>
            <pc:sldMk cId="999850539" sldId="1027"/>
            <ac:spMk id="37" creationId="{D261CDB9-B546-4D8B-BE9C-B64117A2E3A5}"/>
          </ac:spMkLst>
        </pc:spChg>
        <pc:spChg chg="del">
          <ac:chgData name="김 연임" userId="e81099c8-7d68-47a6-9fa6-b6656e7b53e6" providerId="ADAL" clId="{BA8C3041-176B-485A-98F8-07A1F9FA2279}" dt="2019-03-28T13:26:47.623" v="3100" actId="478"/>
          <ac:spMkLst>
            <pc:docMk/>
            <pc:sldMk cId="999850539" sldId="1027"/>
            <ac:spMk id="39" creationId="{00000000-0000-0000-0000-000000000000}"/>
          </ac:spMkLst>
        </pc:spChg>
        <pc:spChg chg="del mod">
          <ac:chgData name="김 연임" userId="e81099c8-7d68-47a6-9fa6-b6656e7b53e6" providerId="ADAL" clId="{BA8C3041-176B-485A-98F8-07A1F9FA2279}" dt="2019-04-29T14:13:15.973" v="13860" actId="478"/>
          <ac:spMkLst>
            <pc:docMk/>
            <pc:sldMk cId="999850539" sldId="1027"/>
            <ac:spMk id="40" creationId="{00000000-0000-0000-0000-000000000000}"/>
          </ac:spMkLst>
        </pc:spChg>
        <pc:spChg chg="add del">
          <ac:chgData name="김 연임" userId="e81099c8-7d68-47a6-9fa6-b6656e7b53e6" providerId="ADAL" clId="{BA8C3041-176B-485A-98F8-07A1F9FA2279}" dt="2019-03-28T13:27:02.622" v="3105"/>
          <ac:spMkLst>
            <pc:docMk/>
            <pc:sldMk cId="999850539" sldId="1027"/>
            <ac:spMk id="44" creationId="{CF62BB44-92EC-45F6-8405-28312222D6DD}"/>
          </ac:spMkLst>
        </pc:spChg>
        <pc:spChg chg="del">
          <ac:chgData name="김 연임" userId="e81099c8-7d68-47a6-9fa6-b6656e7b53e6" providerId="ADAL" clId="{BA8C3041-176B-485A-98F8-07A1F9FA2279}" dt="2019-03-28T13:26:47.623" v="3100" actId="478"/>
          <ac:spMkLst>
            <pc:docMk/>
            <pc:sldMk cId="999850539" sldId="1027"/>
            <ac:spMk id="46" creationId="{FE2F0FA0-3134-7449-98F5-AA8EBD736B02}"/>
          </ac:spMkLst>
        </pc:spChg>
        <pc:spChg chg="del mod">
          <ac:chgData name="김 연임" userId="e81099c8-7d68-47a6-9fa6-b6656e7b53e6" providerId="ADAL" clId="{BA8C3041-176B-485A-98F8-07A1F9FA2279}" dt="2019-04-29T14:13:15.973" v="13860" actId="478"/>
          <ac:spMkLst>
            <pc:docMk/>
            <pc:sldMk cId="999850539" sldId="1027"/>
            <ac:spMk id="48" creationId="{F25549EA-9F68-A341-95F4-EB976FEAE141}"/>
          </ac:spMkLst>
        </pc:spChg>
        <pc:spChg chg="del">
          <ac:chgData name="김 연임" userId="e81099c8-7d68-47a6-9fa6-b6656e7b53e6" providerId="ADAL" clId="{BA8C3041-176B-485A-98F8-07A1F9FA2279}" dt="2019-03-28T13:26:47.623" v="3100" actId="478"/>
          <ac:spMkLst>
            <pc:docMk/>
            <pc:sldMk cId="999850539" sldId="1027"/>
            <ac:spMk id="49" creationId="{A38AAEA3-F85D-014F-9E94-02B0122621C0}"/>
          </ac:spMkLst>
        </pc:spChg>
        <pc:spChg chg="add del">
          <ac:chgData name="김 연임" userId="e81099c8-7d68-47a6-9fa6-b6656e7b53e6" providerId="ADAL" clId="{BA8C3041-176B-485A-98F8-07A1F9FA2279}" dt="2019-03-28T13:27:02.622" v="3105"/>
          <ac:spMkLst>
            <pc:docMk/>
            <pc:sldMk cId="999850539" sldId="1027"/>
            <ac:spMk id="61" creationId="{FF80E1E7-1435-4860-8A25-BFAF1E269CCE}"/>
          </ac:spMkLst>
        </pc:spChg>
        <pc:spChg chg="add del">
          <ac:chgData name="김 연임" userId="e81099c8-7d68-47a6-9fa6-b6656e7b53e6" providerId="ADAL" clId="{BA8C3041-176B-485A-98F8-07A1F9FA2279}" dt="2019-03-28T13:27:02.622" v="3105"/>
          <ac:spMkLst>
            <pc:docMk/>
            <pc:sldMk cId="999850539" sldId="1027"/>
            <ac:spMk id="63" creationId="{AA6206D5-0C4F-4581-840F-41B5CAA9B929}"/>
          </ac:spMkLst>
        </pc:spChg>
        <pc:spChg chg="add del">
          <ac:chgData name="김 연임" userId="e81099c8-7d68-47a6-9fa6-b6656e7b53e6" providerId="ADAL" clId="{BA8C3041-176B-485A-98F8-07A1F9FA2279}" dt="2019-03-28T13:27:02.622" v="3105"/>
          <ac:spMkLst>
            <pc:docMk/>
            <pc:sldMk cId="999850539" sldId="1027"/>
            <ac:spMk id="65" creationId="{6A85179B-0221-40F2-AAFB-D5AFF491AE8A}"/>
          </ac:spMkLst>
        </pc:spChg>
        <pc:spChg chg="add del">
          <ac:chgData name="김 연임" userId="e81099c8-7d68-47a6-9fa6-b6656e7b53e6" providerId="ADAL" clId="{BA8C3041-176B-485A-98F8-07A1F9FA2279}" dt="2019-03-28T13:27:02.622" v="3105"/>
          <ac:spMkLst>
            <pc:docMk/>
            <pc:sldMk cId="999850539" sldId="1027"/>
            <ac:spMk id="67" creationId="{FECFB399-E01C-4B6A-94A3-A4E487299A4B}"/>
          </ac:spMkLst>
        </pc:spChg>
        <pc:spChg chg="add del">
          <ac:chgData name="김 연임" userId="e81099c8-7d68-47a6-9fa6-b6656e7b53e6" providerId="ADAL" clId="{BA8C3041-176B-485A-98F8-07A1F9FA2279}" dt="2019-03-28T13:27:02.622" v="3105"/>
          <ac:spMkLst>
            <pc:docMk/>
            <pc:sldMk cId="999850539" sldId="1027"/>
            <ac:spMk id="68" creationId="{50AD79C7-E8AA-4489-BCF8-41ECC0A0FAF2}"/>
          </ac:spMkLst>
        </pc:spChg>
        <pc:spChg chg="add del">
          <ac:chgData name="김 연임" userId="e81099c8-7d68-47a6-9fa6-b6656e7b53e6" providerId="ADAL" clId="{BA8C3041-176B-485A-98F8-07A1F9FA2279}" dt="2019-03-28T13:27:02.622" v="3105"/>
          <ac:spMkLst>
            <pc:docMk/>
            <pc:sldMk cId="999850539" sldId="1027"/>
            <ac:spMk id="69" creationId="{BD9EFE1F-D880-4D66-AC10-3B5E650B9E4D}"/>
          </ac:spMkLst>
        </pc:spChg>
        <pc:spChg chg="add del">
          <ac:chgData name="김 연임" userId="e81099c8-7d68-47a6-9fa6-b6656e7b53e6" providerId="ADAL" clId="{BA8C3041-176B-485A-98F8-07A1F9FA2279}" dt="2019-03-28T13:27:02.622" v="3105"/>
          <ac:spMkLst>
            <pc:docMk/>
            <pc:sldMk cId="999850539" sldId="1027"/>
            <ac:spMk id="70" creationId="{9214A7C5-8C95-4529-B9EE-0CE9AF71A3AF}"/>
          </ac:spMkLst>
        </pc:spChg>
        <pc:spChg chg="del mod">
          <ac:chgData name="김 연임" userId="e81099c8-7d68-47a6-9fa6-b6656e7b53e6" providerId="ADAL" clId="{BA8C3041-176B-485A-98F8-07A1F9FA2279}" dt="2019-04-29T14:13:15.973" v="13860" actId="478"/>
          <ac:spMkLst>
            <pc:docMk/>
            <pc:sldMk cId="999850539" sldId="1027"/>
            <ac:spMk id="79" creationId="{00000000-0000-0000-0000-000000000000}"/>
          </ac:spMkLst>
        </pc:spChg>
        <pc:spChg chg="mod">
          <ac:chgData name="김 연임" userId="e81099c8-7d68-47a6-9fa6-b6656e7b53e6" providerId="ADAL" clId="{BA8C3041-176B-485A-98F8-07A1F9FA2279}" dt="2019-03-29T03:02:36.287" v="5231" actId="20577"/>
          <ac:spMkLst>
            <pc:docMk/>
            <pc:sldMk cId="999850539" sldId="1027"/>
            <ac:spMk id="81" creationId="{00000000-0000-0000-0000-000000000000}"/>
          </ac:spMkLst>
        </pc:spChg>
        <pc:spChg chg="add del mod">
          <ac:chgData name="김 연임" userId="e81099c8-7d68-47a6-9fa6-b6656e7b53e6" providerId="ADAL" clId="{BA8C3041-176B-485A-98F8-07A1F9FA2279}" dt="2019-04-29T14:13:15.973" v="13860" actId="478"/>
          <ac:spMkLst>
            <pc:docMk/>
            <pc:sldMk cId="999850539" sldId="1027"/>
            <ac:spMk id="83" creationId="{35158943-926A-42EC-B3CB-DFA4A4CE149E}"/>
          </ac:spMkLst>
        </pc:spChg>
        <pc:spChg chg="add">
          <ac:chgData name="김 연임" userId="e81099c8-7d68-47a6-9fa6-b6656e7b53e6" providerId="ADAL" clId="{BA8C3041-176B-485A-98F8-07A1F9FA2279}" dt="2019-04-29T14:13:02.172" v="13858"/>
          <ac:spMkLst>
            <pc:docMk/>
            <pc:sldMk cId="999850539" sldId="1027"/>
            <ac:spMk id="85" creationId="{804CE4A6-71AC-462C-A970-D35C72A1FEE6}"/>
          </ac:spMkLst>
        </pc:spChg>
        <pc:spChg chg="add">
          <ac:chgData name="김 연임" userId="e81099c8-7d68-47a6-9fa6-b6656e7b53e6" providerId="ADAL" clId="{BA8C3041-176B-485A-98F8-07A1F9FA2279}" dt="2019-04-29T14:13:20.975" v="13861"/>
          <ac:spMkLst>
            <pc:docMk/>
            <pc:sldMk cId="999850539" sldId="1027"/>
            <ac:spMk id="86" creationId="{B7A70FE0-FF2B-4359-9753-AF08B6ABFA55}"/>
          </ac:spMkLst>
        </pc:spChg>
        <pc:spChg chg="add del">
          <ac:chgData name="김 연임" userId="e81099c8-7d68-47a6-9fa6-b6656e7b53e6" providerId="ADAL" clId="{BA8C3041-176B-485A-98F8-07A1F9FA2279}" dt="2019-03-28T13:27:02.622" v="3105"/>
          <ac:spMkLst>
            <pc:docMk/>
            <pc:sldMk cId="999850539" sldId="1027"/>
            <ac:spMk id="89" creationId="{075A6D1B-8670-4C21-BAFC-C1925D1B8E4A}"/>
          </ac:spMkLst>
        </pc:spChg>
        <pc:spChg chg="add del">
          <ac:chgData name="김 연임" userId="e81099c8-7d68-47a6-9fa6-b6656e7b53e6" providerId="ADAL" clId="{BA8C3041-176B-485A-98F8-07A1F9FA2279}" dt="2019-03-28T13:27:02.622" v="3105"/>
          <ac:spMkLst>
            <pc:docMk/>
            <pc:sldMk cId="999850539" sldId="1027"/>
            <ac:spMk id="90" creationId="{17E21B26-BCB8-48D3-8EA3-6869A7EBB23E}"/>
          </ac:spMkLst>
        </pc:spChg>
        <pc:spChg chg="add del">
          <ac:chgData name="김 연임" userId="e81099c8-7d68-47a6-9fa6-b6656e7b53e6" providerId="ADAL" clId="{BA8C3041-176B-485A-98F8-07A1F9FA2279}" dt="2019-03-28T13:27:02.622" v="3105"/>
          <ac:spMkLst>
            <pc:docMk/>
            <pc:sldMk cId="999850539" sldId="1027"/>
            <ac:spMk id="91" creationId="{83B54FE0-7B4F-493E-946C-D95D59B13707}"/>
          </ac:spMkLst>
        </pc:spChg>
        <pc:spChg chg="add del">
          <ac:chgData name="김 연임" userId="e81099c8-7d68-47a6-9fa6-b6656e7b53e6" providerId="ADAL" clId="{BA8C3041-176B-485A-98F8-07A1F9FA2279}" dt="2019-03-28T13:27:02.622" v="3105"/>
          <ac:spMkLst>
            <pc:docMk/>
            <pc:sldMk cId="999850539" sldId="1027"/>
            <ac:spMk id="92" creationId="{2F43D1E2-82C2-450C-9558-031EE9EAA614}"/>
          </ac:spMkLst>
        </pc:spChg>
        <pc:spChg chg="add">
          <ac:chgData name="김 연임" userId="e81099c8-7d68-47a6-9fa6-b6656e7b53e6" providerId="ADAL" clId="{BA8C3041-176B-485A-98F8-07A1F9FA2279}" dt="2019-04-29T14:13:20.975" v="13861"/>
          <ac:spMkLst>
            <pc:docMk/>
            <pc:sldMk cId="999850539" sldId="1027"/>
            <ac:spMk id="92" creationId="{945AEE6A-8E59-4621-98C8-044CC8B9816F}"/>
          </ac:spMkLst>
        </pc:spChg>
        <pc:spChg chg="add">
          <ac:chgData name="김 연임" userId="e81099c8-7d68-47a6-9fa6-b6656e7b53e6" providerId="ADAL" clId="{BA8C3041-176B-485A-98F8-07A1F9FA2279}" dt="2019-04-29T14:13:20.975" v="13861"/>
          <ac:spMkLst>
            <pc:docMk/>
            <pc:sldMk cId="999850539" sldId="1027"/>
            <ac:spMk id="93" creationId="{18EFDFA4-B8B6-4155-BC17-2AF624240DCE}"/>
          </ac:spMkLst>
        </pc:spChg>
        <pc:spChg chg="add del">
          <ac:chgData name="김 연임" userId="e81099c8-7d68-47a6-9fa6-b6656e7b53e6" providerId="ADAL" clId="{BA8C3041-176B-485A-98F8-07A1F9FA2279}" dt="2019-03-28T13:27:02.622" v="3105"/>
          <ac:spMkLst>
            <pc:docMk/>
            <pc:sldMk cId="999850539" sldId="1027"/>
            <ac:spMk id="93" creationId="{7BF44019-136C-454B-9183-35258F25E9FD}"/>
          </ac:spMkLst>
        </pc:spChg>
        <pc:spChg chg="mod topLvl">
          <ac:chgData name="김 연임" userId="e81099c8-7d68-47a6-9fa6-b6656e7b53e6" providerId="ADAL" clId="{BA8C3041-176B-485A-98F8-07A1F9FA2279}" dt="2019-03-29T01:10:07.325" v="4617" actId="164"/>
          <ac:spMkLst>
            <pc:docMk/>
            <pc:sldMk cId="999850539" sldId="1027"/>
            <ac:spMk id="93" creationId="{E36C0BAA-3EB9-4548-B353-0F45829ABCEB}"/>
          </ac:spMkLst>
        </pc:spChg>
        <pc:spChg chg="mod topLvl">
          <ac:chgData name="김 연임" userId="e81099c8-7d68-47a6-9fa6-b6656e7b53e6" providerId="ADAL" clId="{BA8C3041-176B-485A-98F8-07A1F9FA2279}" dt="2019-03-29T01:10:07.325" v="4617" actId="164"/>
          <ac:spMkLst>
            <pc:docMk/>
            <pc:sldMk cId="999850539" sldId="1027"/>
            <ac:spMk id="94" creationId="{9A5FDD20-45EF-4977-9960-1965BB50C535}"/>
          </ac:spMkLst>
        </pc:spChg>
        <pc:spChg chg="add del">
          <ac:chgData name="김 연임" userId="e81099c8-7d68-47a6-9fa6-b6656e7b53e6" providerId="ADAL" clId="{BA8C3041-176B-485A-98F8-07A1F9FA2279}" dt="2019-03-28T13:27:02.622" v="3105"/>
          <ac:spMkLst>
            <pc:docMk/>
            <pc:sldMk cId="999850539" sldId="1027"/>
            <ac:spMk id="94" creationId="{9C3F72E2-808E-42AC-A520-9FFDE9FF8FB2}"/>
          </ac:spMkLst>
        </pc:spChg>
        <pc:spChg chg="add del">
          <ac:chgData name="김 연임" userId="e81099c8-7d68-47a6-9fa6-b6656e7b53e6" providerId="ADAL" clId="{BA8C3041-176B-485A-98F8-07A1F9FA2279}" dt="2019-03-28T13:27:02.622" v="3105"/>
          <ac:spMkLst>
            <pc:docMk/>
            <pc:sldMk cId="999850539" sldId="1027"/>
            <ac:spMk id="95" creationId="{245689F8-8D3C-4E1E-92F2-6BA791DD5A5D}"/>
          </ac:spMkLst>
        </pc:spChg>
        <pc:spChg chg="del">
          <ac:chgData name="김 연임" userId="e81099c8-7d68-47a6-9fa6-b6656e7b53e6" providerId="ADAL" clId="{BA8C3041-176B-485A-98F8-07A1F9FA2279}" dt="2019-03-29T01:07:52.561" v="4516" actId="478"/>
          <ac:spMkLst>
            <pc:docMk/>
            <pc:sldMk cId="999850539" sldId="1027"/>
            <ac:spMk id="95" creationId="{E65A6A59-0CF1-414A-B3C6-837CC0DAEF8A}"/>
          </ac:spMkLst>
        </pc:spChg>
        <pc:spChg chg="del mod">
          <ac:chgData name="김 연임" userId="e81099c8-7d68-47a6-9fa6-b6656e7b53e6" providerId="ADAL" clId="{BA8C3041-176B-485A-98F8-07A1F9FA2279}" dt="2019-03-29T01:08:02.065" v="4518" actId="478"/>
          <ac:spMkLst>
            <pc:docMk/>
            <pc:sldMk cId="999850539" sldId="1027"/>
            <ac:spMk id="96" creationId="{506C4F37-CB62-455A-86D4-03B7EA6E31EB}"/>
          </ac:spMkLst>
        </pc:spChg>
        <pc:spChg chg="add del">
          <ac:chgData name="김 연임" userId="e81099c8-7d68-47a6-9fa6-b6656e7b53e6" providerId="ADAL" clId="{BA8C3041-176B-485A-98F8-07A1F9FA2279}" dt="2019-03-28T13:27:02.622" v="3105"/>
          <ac:spMkLst>
            <pc:docMk/>
            <pc:sldMk cId="999850539" sldId="1027"/>
            <ac:spMk id="96" creationId="{63DD0F15-DE64-411D-A85D-59B8406C8B33}"/>
          </ac:spMkLst>
        </pc:spChg>
        <pc:spChg chg="del">
          <ac:chgData name="김 연임" userId="e81099c8-7d68-47a6-9fa6-b6656e7b53e6" providerId="ADAL" clId="{BA8C3041-176B-485A-98F8-07A1F9FA2279}" dt="2019-03-29T01:08:05.862" v="4519" actId="478"/>
          <ac:spMkLst>
            <pc:docMk/>
            <pc:sldMk cId="999850539" sldId="1027"/>
            <ac:spMk id="97" creationId="{53BD907D-D3ED-4B81-828D-A1E5903ACA74}"/>
          </ac:spMkLst>
        </pc:spChg>
        <pc:spChg chg="del">
          <ac:chgData name="김 연임" userId="e81099c8-7d68-47a6-9fa6-b6656e7b53e6" providerId="ADAL" clId="{BA8C3041-176B-485A-98F8-07A1F9FA2279}" dt="2019-03-29T01:08:33.577" v="4538" actId="478"/>
          <ac:spMkLst>
            <pc:docMk/>
            <pc:sldMk cId="999850539" sldId="1027"/>
            <ac:spMk id="98" creationId="{0FD89BBC-B1D6-41C5-B031-3DA33A7CB816}"/>
          </ac:spMkLst>
        </pc:spChg>
        <pc:spChg chg="add">
          <ac:chgData name="김 연임" userId="e81099c8-7d68-47a6-9fa6-b6656e7b53e6" providerId="ADAL" clId="{BA8C3041-176B-485A-98F8-07A1F9FA2279}" dt="2019-04-29T14:13:20.975" v="13861"/>
          <ac:spMkLst>
            <pc:docMk/>
            <pc:sldMk cId="999850539" sldId="1027"/>
            <ac:spMk id="98" creationId="{8BADA8AD-22DE-4A4E-B5C3-1C1214C4E689}"/>
          </ac:spMkLst>
        </pc:spChg>
        <pc:spChg chg="add del">
          <ac:chgData name="김 연임" userId="e81099c8-7d68-47a6-9fa6-b6656e7b53e6" providerId="ADAL" clId="{BA8C3041-176B-485A-98F8-07A1F9FA2279}" dt="2019-03-28T13:27:02.622" v="3105"/>
          <ac:spMkLst>
            <pc:docMk/>
            <pc:sldMk cId="999850539" sldId="1027"/>
            <ac:spMk id="98" creationId="{93D75AF3-2D4D-4D57-AB70-2AE214F993AF}"/>
          </ac:spMkLst>
        </pc:spChg>
        <pc:spChg chg="add">
          <ac:chgData name="김 연임" userId="e81099c8-7d68-47a6-9fa6-b6656e7b53e6" providerId="ADAL" clId="{BA8C3041-176B-485A-98F8-07A1F9FA2279}" dt="2019-04-29T14:13:20.975" v="13861"/>
          <ac:spMkLst>
            <pc:docMk/>
            <pc:sldMk cId="999850539" sldId="1027"/>
            <ac:spMk id="99" creationId="{FB081556-222A-4EA2-92A5-D8292A2502F8}"/>
          </ac:spMkLst>
        </pc:spChg>
        <pc:spChg chg="add del mod">
          <ac:chgData name="김 연임" userId="e81099c8-7d68-47a6-9fa6-b6656e7b53e6" providerId="ADAL" clId="{BA8C3041-176B-485A-98F8-07A1F9FA2279}" dt="2019-04-29T14:13:15.973" v="13860" actId="478"/>
          <ac:spMkLst>
            <pc:docMk/>
            <pc:sldMk cId="999850539" sldId="1027"/>
            <ac:spMk id="100" creationId="{6489E571-5EE7-47BE-9EB6-1A10231A001E}"/>
          </ac:spMkLst>
        </pc:spChg>
        <pc:spChg chg="mod topLvl">
          <ac:chgData name="김 연임" userId="e81099c8-7d68-47a6-9fa6-b6656e7b53e6" providerId="ADAL" clId="{BA8C3041-176B-485A-98F8-07A1F9FA2279}" dt="2019-03-29T01:10:37.482" v="4622" actId="1076"/>
          <ac:spMkLst>
            <pc:docMk/>
            <pc:sldMk cId="999850539" sldId="1027"/>
            <ac:spMk id="100" creationId="{AA734F0B-4C0F-4025-A08B-E70CF9E9431A}"/>
          </ac:spMkLst>
        </pc:spChg>
        <pc:spChg chg="add del">
          <ac:chgData name="김 연임" userId="e81099c8-7d68-47a6-9fa6-b6656e7b53e6" providerId="ADAL" clId="{BA8C3041-176B-485A-98F8-07A1F9FA2279}" dt="2019-03-28T13:27:02.622" v="3105"/>
          <ac:spMkLst>
            <pc:docMk/>
            <pc:sldMk cId="999850539" sldId="1027"/>
            <ac:spMk id="101" creationId="{C20B8799-9387-4DCA-B284-9CC00EEA7038}"/>
          </ac:spMkLst>
        </pc:spChg>
        <pc:spChg chg="add del mod">
          <ac:chgData name="김 연임" userId="e81099c8-7d68-47a6-9fa6-b6656e7b53e6" providerId="ADAL" clId="{BA8C3041-176B-485A-98F8-07A1F9FA2279}" dt="2019-03-29T04:20:51.893" v="7156" actId="478"/>
          <ac:spMkLst>
            <pc:docMk/>
            <pc:sldMk cId="999850539" sldId="1027"/>
            <ac:spMk id="102" creationId="{2C4D6F72-8F3E-4938-B754-51ABFBB98F2F}"/>
          </ac:spMkLst>
        </pc:spChg>
        <pc:spChg chg="add">
          <ac:chgData name="김 연임" userId="e81099c8-7d68-47a6-9fa6-b6656e7b53e6" providerId="ADAL" clId="{BA8C3041-176B-485A-98F8-07A1F9FA2279}" dt="2019-04-29T14:13:20.975" v="13861"/>
          <ac:spMkLst>
            <pc:docMk/>
            <pc:sldMk cId="999850539" sldId="1027"/>
            <ac:spMk id="102" creationId="{D4016234-2016-4EF2-843D-4B6F842814BE}"/>
          </ac:spMkLst>
        </pc:spChg>
        <pc:spChg chg="add mod">
          <ac:chgData name="김 연임" userId="e81099c8-7d68-47a6-9fa6-b6656e7b53e6" providerId="ADAL" clId="{BA8C3041-176B-485A-98F8-07A1F9FA2279}" dt="2019-03-29T01:10:07.325" v="4617" actId="164"/>
          <ac:spMkLst>
            <pc:docMk/>
            <pc:sldMk cId="999850539" sldId="1027"/>
            <ac:spMk id="103" creationId="{3F293B5C-278D-496F-AC62-763A574EFB96}"/>
          </ac:spMkLst>
        </pc:spChg>
        <pc:spChg chg="add del mod">
          <ac:chgData name="김 연임" userId="e81099c8-7d68-47a6-9fa6-b6656e7b53e6" providerId="ADAL" clId="{BA8C3041-176B-485A-98F8-07A1F9FA2279}" dt="2019-04-29T14:13:15.973" v="13860" actId="478"/>
          <ac:spMkLst>
            <pc:docMk/>
            <pc:sldMk cId="999850539" sldId="1027"/>
            <ac:spMk id="103" creationId="{5EB62E90-96A0-470B-A228-302CA0206112}"/>
          </ac:spMkLst>
        </pc:spChg>
        <pc:spChg chg="add del">
          <ac:chgData name="김 연임" userId="e81099c8-7d68-47a6-9fa6-b6656e7b53e6" providerId="ADAL" clId="{BA8C3041-176B-485A-98F8-07A1F9FA2279}" dt="2019-03-28T13:27:02.622" v="3105"/>
          <ac:spMkLst>
            <pc:docMk/>
            <pc:sldMk cId="999850539" sldId="1027"/>
            <ac:spMk id="103" creationId="{7FE427F1-BADE-4424-BA84-6BE8E8850E84}"/>
          </ac:spMkLst>
        </pc:spChg>
        <pc:spChg chg="add del mod topLvl">
          <ac:chgData name="김 연임" userId="e81099c8-7d68-47a6-9fa6-b6656e7b53e6" providerId="ADAL" clId="{BA8C3041-176B-485A-98F8-07A1F9FA2279}" dt="2019-04-29T14:13:15.973" v="13860" actId="478"/>
          <ac:spMkLst>
            <pc:docMk/>
            <pc:sldMk cId="999850539" sldId="1027"/>
            <ac:spMk id="104" creationId="{5F93E145-44E5-4816-8508-9D689B305A90}"/>
          </ac:spMkLst>
        </pc:spChg>
        <pc:spChg chg="add del mod">
          <ac:chgData name="김 연임" userId="e81099c8-7d68-47a6-9fa6-b6656e7b53e6" providerId="ADAL" clId="{BA8C3041-176B-485A-98F8-07A1F9FA2279}" dt="2019-03-28T14:17:51.434" v="3651" actId="478"/>
          <ac:spMkLst>
            <pc:docMk/>
            <pc:sldMk cId="999850539" sldId="1027"/>
            <ac:spMk id="105" creationId="{8A7D4C90-2D48-4367-955F-777771FF8637}"/>
          </ac:spMkLst>
        </pc:spChg>
        <pc:spChg chg="add del mod">
          <ac:chgData name="김 연임" userId="e81099c8-7d68-47a6-9fa6-b6656e7b53e6" providerId="ADAL" clId="{BA8C3041-176B-485A-98F8-07A1F9FA2279}" dt="2019-03-28T13:51:13.081" v="3278" actId="478"/>
          <ac:spMkLst>
            <pc:docMk/>
            <pc:sldMk cId="999850539" sldId="1027"/>
            <ac:spMk id="106" creationId="{A10B822E-1135-42BF-AC61-DD7BF86A0023}"/>
          </ac:spMkLst>
        </pc:spChg>
        <pc:spChg chg="mod topLvl">
          <ac:chgData name="김 연임" userId="e81099c8-7d68-47a6-9fa6-b6656e7b53e6" providerId="ADAL" clId="{BA8C3041-176B-485A-98F8-07A1F9FA2279}" dt="2019-03-29T01:25:40.178" v="4915" actId="164"/>
          <ac:spMkLst>
            <pc:docMk/>
            <pc:sldMk cId="999850539" sldId="1027"/>
            <ac:spMk id="107" creationId="{2CF778EA-473C-4AB7-8B74-A159F81F5D30}"/>
          </ac:spMkLst>
        </pc:spChg>
        <pc:spChg chg="add del mod topLvl">
          <ac:chgData name="김 연임" userId="e81099c8-7d68-47a6-9fa6-b6656e7b53e6" providerId="ADAL" clId="{BA8C3041-176B-485A-98F8-07A1F9FA2279}" dt="2019-03-28T14:17:55.970" v="3652" actId="478"/>
          <ac:spMkLst>
            <pc:docMk/>
            <pc:sldMk cId="999850539" sldId="1027"/>
            <ac:spMk id="107" creationId="{7BD68DAA-9BB7-49EA-9604-27D7B219DE1D}"/>
          </ac:spMkLst>
        </pc:spChg>
        <pc:spChg chg="add del mod">
          <ac:chgData name="김 연임" userId="e81099c8-7d68-47a6-9fa6-b6656e7b53e6" providerId="ADAL" clId="{BA8C3041-176B-485A-98F8-07A1F9FA2279}" dt="2019-03-29T04:27:06.391" v="7432" actId="478"/>
          <ac:spMkLst>
            <pc:docMk/>
            <pc:sldMk cId="999850539" sldId="1027"/>
            <ac:spMk id="109" creationId="{BF092A34-310F-4359-8517-FEAF96858478}"/>
          </ac:spMkLst>
        </pc:spChg>
        <pc:spChg chg="add del mod">
          <ac:chgData name="김 연임" userId="e81099c8-7d68-47a6-9fa6-b6656e7b53e6" providerId="ADAL" clId="{BA8C3041-176B-485A-98F8-07A1F9FA2279}" dt="2019-04-29T14:13:15.973" v="13860" actId="478"/>
          <ac:spMkLst>
            <pc:docMk/>
            <pc:sldMk cId="999850539" sldId="1027"/>
            <ac:spMk id="110" creationId="{02862070-14EC-4AD2-96D8-C39B92FB3C2E}"/>
          </ac:spMkLst>
        </pc:spChg>
        <pc:spChg chg="mod">
          <ac:chgData name="김 연임" userId="e81099c8-7d68-47a6-9fa6-b6656e7b53e6" providerId="ADAL" clId="{BA8C3041-176B-485A-98F8-07A1F9FA2279}" dt="2019-03-28T13:27:25.590" v="3121" actId="20577"/>
          <ac:spMkLst>
            <pc:docMk/>
            <pc:sldMk cId="999850539" sldId="1027"/>
            <ac:spMk id="112" creationId="{6D0A05F4-FCDB-4D4C-9CEE-0F63FC6F0662}"/>
          </ac:spMkLst>
        </pc:spChg>
        <pc:spChg chg="add del mod">
          <ac:chgData name="김 연임" userId="e81099c8-7d68-47a6-9fa6-b6656e7b53e6" providerId="ADAL" clId="{BA8C3041-176B-485A-98F8-07A1F9FA2279}" dt="2019-04-29T14:13:15.973" v="13860" actId="478"/>
          <ac:spMkLst>
            <pc:docMk/>
            <pc:sldMk cId="999850539" sldId="1027"/>
            <ac:spMk id="115" creationId="{2F03B4E3-65F4-450C-B748-10381702B318}"/>
          </ac:spMkLst>
        </pc:spChg>
        <pc:spChg chg="add">
          <ac:chgData name="김 연임" userId="e81099c8-7d68-47a6-9fa6-b6656e7b53e6" providerId="ADAL" clId="{BA8C3041-176B-485A-98F8-07A1F9FA2279}" dt="2019-04-29T14:13:20.975" v="13861"/>
          <ac:spMkLst>
            <pc:docMk/>
            <pc:sldMk cId="999850539" sldId="1027"/>
            <ac:spMk id="122" creationId="{E353943B-B072-4555-AEAD-F3F4CCBFD13E}"/>
          </ac:spMkLst>
        </pc:spChg>
        <pc:spChg chg="add mod">
          <ac:chgData name="김 연임" userId="e81099c8-7d68-47a6-9fa6-b6656e7b53e6" providerId="ADAL" clId="{BA8C3041-176B-485A-98F8-07A1F9FA2279}" dt="2019-03-29T03:56:35.868" v="6649" actId="164"/>
          <ac:spMkLst>
            <pc:docMk/>
            <pc:sldMk cId="999850539" sldId="1027"/>
            <ac:spMk id="125" creationId="{5672D620-2809-4731-B8E2-4E815348B665}"/>
          </ac:spMkLst>
        </pc:spChg>
        <pc:spChg chg="mod topLvl">
          <ac:chgData name="김 연임" userId="e81099c8-7d68-47a6-9fa6-b6656e7b53e6" providerId="ADAL" clId="{BA8C3041-176B-485A-98F8-07A1F9FA2279}" dt="2019-03-29T01:25:40.178" v="4915" actId="164"/>
          <ac:spMkLst>
            <pc:docMk/>
            <pc:sldMk cId="999850539" sldId="1027"/>
            <ac:spMk id="126" creationId="{C1E89FD2-A4CB-41EE-951B-9E8EA27C4683}"/>
          </ac:spMkLst>
        </pc:spChg>
        <pc:spChg chg="add del mod">
          <ac:chgData name="김 연임" userId="e81099c8-7d68-47a6-9fa6-b6656e7b53e6" providerId="ADAL" clId="{BA8C3041-176B-485A-98F8-07A1F9FA2279}" dt="2019-04-29T14:13:15.973" v="13860" actId="478"/>
          <ac:spMkLst>
            <pc:docMk/>
            <pc:sldMk cId="999850539" sldId="1027"/>
            <ac:spMk id="126" creationId="{E35C3A56-10AC-4DB6-92B0-7F31CD29B23B}"/>
          </ac:spMkLst>
        </pc:spChg>
        <pc:spChg chg="add del mod">
          <ac:chgData name="김 연임" userId="e81099c8-7d68-47a6-9fa6-b6656e7b53e6" providerId="ADAL" clId="{BA8C3041-176B-485A-98F8-07A1F9FA2279}" dt="2019-04-29T14:13:15.973" v="13860" actId="478"/>
          <ac:spMkLst>
            <pc:docMk/>
            <pc:sldMk cId="999850539" sldId="1027"/>
            <ac:spMk id="127" creationId="{F4D741CF-8440-4620-AAE1-F9FC5A6F14D0}"/>
          </ac:spMkLst>
        </pc:spChg>
        <pc:spChg chg="add mod">
          <ac:chgData name="김 연임" userId="e81099c8-7d68-47a6-9fa6-b6656e7b53e6" providerId="ADAL" clId="{BA8C3041-176B-485A-98F8-07A1F9FA2279}" dt="2019-03-29T03:58:21.901" v="6671" actId="164"/>
          <ac:spMkLst>
            <pc:docMk/>
            <pc:sldMk cId="999850539" sldId="1027"/>
            <ac:spMk id="129" creationId="{40FAC799-5CBD-4C0B-954D-D0BEF849D8C4}"/>
          </ac:spMkLst>
        </pc:spChg>
        <pc:spChg chg="add del mod">
          <ac:chgData name="김 연임" userId="e81099c8-7d68-47a6-9fa6-b6656e7b53e6" providerId="ADAL" clId="{BA8C3041-176B-485A-98F8-07A1F9FA2279}" dt="2019-04-29T14:13:15.973" v="13860" actId="478"/>
          <ac:spMkLst>
            <pc:docMk/>
            <pc:sldMk cId="999850539" sldId="1027"/>
            <ac:spMk id="130" creationId="{1F98ED20-97E0-4A40-81E9-934C50A69FD9}"/>
          </ac:spMkLst>
        </pc:spChg>
        <pc:spChg chg="add mod">
          <ac:chgData name="김 연임" userId="e81099c8-7d68-47a6-9fa6-b6656e7b53e6" providerId="ADAL" clId="{BA8C3041-176B-485A-98F8-07A1F9FA2279}" dt="2019-03-29T03:58:21.901" v="6671" actId="164"/>
          <ac:spMkLst>
            <pc:docMk/>
            <pc:sldMk cId="999850539" sldId="1027"/>
            <ac:spMk id="131" creationId="{B720D23E-C8CF-4B19-AC2B-643EE7FF8ECD}"/>
          </ac:spMkLst>
        </pc:spChg>
        <pc:spChg chg="add mod">
          <ac:chgData name="김 연임" userId="e81099c8-7d68-47a6-9fa6-b6656e7b53e6" providerId="ADAL" clId="{BA8C3041-176B-485A-98F8-07A1F9FA2279}" dt="2019-03-29T03:58:21.901" v="6671" actId="164"/>
          <ac:spMkLst>
            <pc:docMk/>
            <pc:sldMk cId="999850539" sldId="1027"/>
            <ac:spMk id="132" creationId="{4F148A56-26A3-479F-87AF-D6811EA588D2}"/>
          </ac:spMkLst>
        </pc:spChg>
        <pc:spChg chg="add mod">
          <ac:chgData name="김 연임" userId="e81099c8-7d68-47a6-9fa6-b6656e7b53e6" providerId="ADAL" clId="{BA8C3041-176B-485A-98F8-07A1F9FA2279}" dt="2019-03-29T03:56:35.868" v="6649" actId="164"/>
          <ac:spMkLst>
            <pc:docMk/>
            <pc:sldMk cId="999850539" sldId="1027"/>
            <ac:spMk id="133" creationId="{57C71B07-9BBD-4D50-B791-F8AF73FADC4C}"/>
          </ac:spMkLst>
        </pc:spChg>
        <pc:spChg chg="add mod">
          <ac:chgData name="김 연임" userId="e81099c8-7d68-47a6-9fa6-b6656e7b53e6" providerId="ADAL" clId="{BA8C3041-176B-485A-98F8-07A1F9FA2279}" dt="2019-03-29T03:56:35.868" v="6649" actId="164"/>
          <ac:spMkLst>
            <pc:docMk/>
            <pc:sldMk cId="999850539" sldId="1027"/>
            <ac:spMk id="134" creationId="{53C3E7FF-C0CC-481C-9B41-2DFE79C055B9}"/>
          </ac:spMkLst>
        </pc:spChg>
        <pc:spChg chg="add del mod">
          <ac:chgData name="김 연임" userId="e81099c8-7d68-47a6-9fa6-b6656e7b53e6" providerId="ADAL" clId="{BA8C3041-176B-485A-98F8-07A1F9FA2279}" dt="2019-04-29T14:13:15.973" v="13860" actId="478"/>
          <ac:spMkLst>
            <pc:docMk/>
            <pc:sldMk cId="999850539" sldId="1027"/>
            <ac:spMk id="135" creationId="{9F490588-C013-44CE-BE64-B50F2F772004}"/>
          </ac:spMkLst>
        </pc:spChg>
        <pc:spChg chg="add del mod">
          <ac:chgData name="김 연임" userId="e81099c8-7d68-47a6-9fa6-b6656e7b53e6" providerId="ADAL" clId="{BA8C3041-176B-485A-98F8-07A1F9FA2279}" dt="2019-04-29T14:13:15.973" v="13860" actId="478"/>
          <ac:spMkLst>
            <pc:docMk/>
            <pc:sldMk cId="999850539" sldId="1027"/>
            <ac:spMk id="136" creationId="{A1194836-340B-49BA-95B0-17465E79FA9F}"/>
          </ac:spMkLst>
        </pc:spChg>
        <pc:spChg chg="add">
          <ac:chgData name="김 연임" userId="e81099c8-7d68-47a6-9fa6-b6656e7b53e6" providerId="ADAL" clId="{BA8C3041-176B-485A-98F8-07A1F9FA2279}" dt="2019-03-29T06:19:58.668" v="10596"/>
          <ac:spMkLst>
            <pc:docMk/>
            <pc:sldMk cId="999850539" sldId="1027"/>
            <ac:spMk id="137" creationId="{14ED2526-E38D-4B03-8110-30858C760F91}"/>
          </ac:spMkLst>
        </pc:spChg>
        <pc:spChg chg="del">
          <ac:chgData name="김 연임" userId="e81099c8-7d68-47a6-9fa6-b6656e7b53e6" providerId="ADAL" clId="{BA8C3041-176B-485A-98F8-07A1F9FA2279}" dt="2019-03-29T01:12:31.855" v="4717" actId="478"/>
          <ac:spMkLst>
            <pc:docMk/>
            <pc:sldMk cId="999850539" sldId="1027"/>
            <ac:spMk id="137" creationId="{E4392231-0B57-4815-A660-6D380960A1AB}"/>
          </ac:spMkLst>
        </pc:spChg>
        <pc:spChg chg="mod topLvl">
          <ac:chgData name="김 연임" userId="e81099c8-7d68-47a6-9fa6-b6656e7b53e6" providerId="ADAL" clId="{BA8C3041-176B-485A-98F8-07A1F9FA2279}" dt="2019-03-29T01:25:40.178" v="4915" actId="164"/>
          <ac:spMkLst>
            <pc:docMk/>
            <pc:sldMk cId="999850539" sldId="1027"/>
            <ac:spMk id="138" creationId="{597C2C10-0787-4EC9-A05A-ABC2C3016B67}"/>
          </ac:spMkLst>
        </pc:spChg>
        <pc:spChg chg="del">
          <ac:chgData name="김 연임" userId="e81099c8-7d68-47a6-9fa6-b6656e7b53e6" providerId="ADAL" clId="{BA8C3041-176B-485A-98F8-07A1F9FA2279}" dt="2019-03-29T01:12:54.398" v="4718" actId="478"/>
          <ac:spMkLst>
            <pc:docMk/>
            <pc:sldMk cId="999850539" sldId="1027"/>
            <ac:spMk id="139" creationId="{5B440236-31D1-4134-BC68-3E229F285C0A}"/>
          </ac:spMkLst>
        </pc:spChg>
        <pc:spChg chg="mod topLvl">
          <ac:chgData name="김 연임" userId="e81099c8-7d68-47a6-9fa6-b6656e7b53e6" providerId="ADAL" clId="{BA8C3041-176B-485A-98F8-07A1F9FA2279}" dt="2019-03-29T01:25:40.178" v="4915" actId="164"/>
          <ac:spMkLst>
            <pc:docMk/>
            <pc:sldMk cId="999850539" sldId="1027"/>
            <ac:spMk id="140" creationId="{168DBCF3-018E-47DC-9E25-45CD64E83BF5}"/>
          </ac:spMkLst>
        </pc:spChg>
        <pc:spChg chg="add">
          <ac:chgData name="김 연임" userId="e81099c8-7d68-47a6-9fa6-b6656e7b53e6" providerId="ADAL" clId="{BA8C3041-176B-485A-98F8-07A1F9FA2279}" dt="2019-04-29T14:13:20.975" v="13861"/>
          <ac:spMkLst>
            <pc:docMk/>
            <pc:sldMk cId="999850539" sldId="1027"/>
            <ac:spMk id="141" creationId="{91095C4A-F558-4773-ACB7-C436B9857862}"/>
          </ac:spMkLst>
        </pc:spChg>
        <pc:spChg chg="mod topLvl">
          <ac:chgData name="김 연임" userId="e81099c8-7d68-47a6-9fa6-b6656e7b53e6" providerId="ADAL" clId="{BA8C3041-176B-485A-98F8-07A1F9FA2279}" dt="2019-03-29T01:25:40.178" v="4915" actId="164"/>
          <ac:spMkLst>
            <pc:docMk/>
            <pc:sldMk cId="999850539" sldId="1027"/>
            <ac:spMk id="142" creationId="{18D2D7FE-0D31-4C59-8D62-1F06721672E0}"/>
          </ac:spMkLst>
        </pc:spChg>
        <pc:spChg chg="mod">
          <ac:chgData name="김 연임" userId="e81099c8-7d68-47a6-9fa6-b6656e7b53e6" providerId="ADAL" clId="{BA8C3041-176B-485A-98F8-07A1F9FA2279}" dt="2019-03-29T01:11:07.348" v="4627" actId="478"/>
          <ac:spMkLst>
            <pc:docMk/>
            <pc:sldMk cId="999850539" sldId="1027"/>
            <ac:spMk id="143" creationId="{11767185-8F46-487F-8AC4-23608DF66803}"/>
          </ac:spMkLst>
        </pc:spChg>
        <pc:spChg chg="add del mod">
          <ac:chgData name="김 연임" userId="e81099c8-7d68-47a6-9fa6-b6656e7b53e6" providerId="ADAL" clId="{BA8C3041-176B-485A-98F8-07A1F9FA2279}" dt="2019-03-29T01:11:07.348" v="4627" actId="478"/>
          <ac:spMkLst>
            <pc:docMk/>
            <pc:sldMk cId="999850539" sldId="1027"/>
            <ac:spMk id="144" creationId="{8B03F4BA-BF3D-4297-8AFD-9D2A8DD02B28}"/>
          </ac:spMkLst>
        </pc:spChg>
        <pc:spChg chg="add mod">
          <ac:chgData name="김 연임" userId="e81099c8-7d68-47a6-9fa6-b6656e7b53e6" providerId="ADAL" clId="{BA8C3041-176B-485A-98F8-07A1F9FA2279}" dt="2019-03-29T01:25:40.178" v="4915" actId="164"/>
          <ac:spMkLst>
            <pc:docMk/>
            <pc:sldMk cId="999850539" sldId="1027"/>
            <ac:spMk id="145" creationId="{03218B45-92B9-4829-A01A-B992F1E8D5F4}"/>
          </ac:spMkLst>
        </pc:spChg>
        <pc:spChg chg="add mod">
          <ac:chgData name="김 연임" userId="e81099c8-7d68-47a6-9fa6-b6656e7b53e6" providerId="ADAL" clId="{BA8C3041-176B-485A-98F8-07A1F9FA2279}" dt="2019-03-29T01:25:40.178" v="4915" actId="164"/>
          <ac:spMkLst>
            <pc:docMk/>
            <pc:sldMk cId="999850539" sldId="1027"/>
            <ac:spMk id="146" creationId="{474B3EE6-FFF6-49B9-9581-3D2ABA2A935D}"/>
          </ac:spMkLst>
        </pc:spChg>
        <pc:spChg chg="add">
          <ac:chgData name="김 연임" userId="e81099c8-7d68-47a6-9fa6-b6656e7b53e6" providerId="ADAL" clId="{BA8C3041-176B-485A-98F8-07A1F9FA2279}" dt="2019-04-29T14:13:20.975" v="13861"/>
          <ac:spMkLst>
            <pc:docMk/>
            <pc:sldMk cId="999850539" sldId="1027"/>
            <ac:spMk id="147" creationId="{C4D441CF-9D0F-48AF-9C43-BBDB86D85021}"/>
          </ac:spMkLst>
        </pc:spChg>
        <pc:spChg chg="add del mod">
          <ac:chgData name="김 연임" userId="e81099c8-7d68-47a6-9fa6-b6656e7b53e6" providerId="ADAL" clId="{BA8C3041-176B-485A-98F8-07A1F9FA2279}" dt="2019-03-28T13:28:48.967" v="3132" actId="478"/>
          <ac:spMkLst>
            <pc:docMk/>
            <pc:sldMk cId="999850539" sldId="1027"/>
            <ac:spMk id="149" creationId="{E81872A9-7405-4AC1-BBA0-34B54DACFDCE}"/>
          </ac:spMkLst>
        </pc:spChg>
        <pc:spChg chg="add del mod">
          <ac:chgData name="김 연임" userId="e81099c8-7d68-47a6-9fa6-b6656e7b53e6" providerId="ADAL" clId="{BA8C3041-176B-485A-98F8-07A1F9FA2279}" dt="2019-03-29T04:27:06.391" v="7432" actId="478"/>
          <ac:spMkLst>
            <pc:docMk/>
            <pc:sldMk cId="999850539" sldId="1027"/>
            <ac:spMk id="150" creationId="{6D018A41-E68F-4449-8F7F-6DDD72709CD7}"/>
          </ac:spMkLst>
        </pc:spChg>
        <pc:spChg chg="add">
          <ac:chgData name="김 연임" userId="e81099c8-7d68-47a6-9fa6-b6656e7b53e6" providerId="ADAL" clId="{BA8C3041-176B-485A-98F8-07A1F9FA2279}" dt="2019-04-29T14:13:20.975" v="13861"/>
          <ac:spMkLst>
            <pc:docMk/>
            <pc:sldMk cId="999850539" sldId="1027"/>
            <ac:spMk id="150" creationId="{A928369E-0C9E-4340-8655-79D9BC847683}"/>
          </ac:spMkLst>
        </pc:spChg>
        <pc:spChg chg="add del mod ord">
          <ac:chgData name="김 연임" userId="e81099c8-7d68-47a6-9fa6-b6656e7b53e6" providerId="ADAL" clId="{BA8C3041-176B-485A-98F8-07A1F9FA2279}" dt="2019-04-29T14:13:15.973" v="13860" actId="478"/>
          <ac:spMkLst>
            <pc:docMk/>
            <pc:sldMk cId="999850539" sldId="1027"/>
            <ac:spMk id="151" creationId="{6C9DB34F-2099-4F1C-8E5F-7942946DE749}"/>
          </ac:spMkLst>
        </pc:spChg>
        <pc:spChg chg="add">
          <ac:chgData name="김 연임" userId="e81099c8-7d68-47a6-9fa6-b6656e7b53e6" providerId="ADAL" clId="{BA8C3041-176B-485A-98F8-07A1F9FA2279}" dt="2019-04-29T14:13:20.975" v="13861"/>
          <ac:spMkLst>
            <pc:docMk/>
            <pc:sldMk cId="999850539" sldId="1027"/>
            <ac:spMk id="152" creationId="{5292D261-F467-43BE-A1BD-ED55CA62271E}"/>
          </ac:spMkLst>
        </pc:spChg>
        <pc:spChg chg="add del mod">
          <ac:chgData name="김 연임" userId="e81099c8-7d68-47a6-9fa6-b6656e7b53e6" providerId="ADAL" clId="{BA8C3041-176B-485A-98F8-07A1F9FA2279}" dt="2019-03-29T04:27:06.391" v="7432" actId="478"/>
          <ac:spMkLst>
            <pc:docMk/>
            <pc:sldMk cId="999850539" sldId="1027"/>
            <ac:spMk id="152" creationId="{671C6D8A-1419-4271-AA69-B888030F0A9D}"/>
          </ac:spMkLst>
        </pc:spChg>
        <pc:spChg chg="add">
          <ac:chgData name="김 연임" userId="e81099c8-7d68-47a6-9fa6-b6656e7b53e6" providerId="ADAL" clId="{BA8C3041-176B-485A-98F8-07A1F9FA2279}" dt="2019-04-29T14:13:20.975" v="13861"/>
          <ac:spMkLst>
            <pc:docMk/>
            <pc:sldMk cId="999850539" sldId="1027"/>
            <ac:spMk id="153" creationId="{48F90450-0D80-4A7D-8FAF-AB11FD1C1B01}"/>
          </ac:spMkLst>
        </pc:spChg>
        <pc:spChg chg="add del mod">
          <ac:chgData name="김 연임" userId="e81099c8-7d68-47a6-9fa6-b6656e7b53e6" providerId="ADAL" clId="{BA8C3041-176B-485A-98F8-07A1F9FA2279}" dt="2019-03-28T13:28:30.515" v="3128" actId="478"/>
          <ac:spMkLst>
            <pc:docMk/>
            <pc:sldMk cId="999850539" sldId="1027"/>
            <ac:spMk id="153" creationId="{BD5BA601-9DB8-4734-BEFF-DB7188C60037}"/>
          </ac:spMkLst>
        </pc:spChg>
        <pc:spChg chg="add del mod">
          <ac:chgData name="김 연임" userId="e81099c8-7d68-47a6-9fa6-b6656e7b53e6" providerId="ADAL" clId="{BA8C3041-176B-485A-98F8-07A1F9FA2279}" dt="2019-03-29T04:27:06.391" v="7432" actId="478"/>
          <ac:spMkLst>
            <pc:docMk/>
            <pc:sldMk cId="999850539" sldId="1027"/>
            <ac:spMk id="154" creationId="{04468E88-9C04-4E10-B66D-4A9F14AEAB8F}"/>
          </ac:spMkLst>
        </pc:spChg>
        <pc:spChg chg="add">
          <ac:chgData name="김 연임" userId="e81099c8-7d68-47a6-9fa6-b6656e7b53e6" providerId="ADAL" clId="{BA8C3041-176B-485A-98F8-07A1F9FA2279}" dt="2019-04-29T14:13:20.975" v="13861"/>
          <ac:spMkLst>
            <pc:docMk/>
            <pc:sldMk cId="999850539" sldId="1027"/>
            <ac:spMk id="154" creationId="{5805F91F-41C8-4310-BDFF-1D3147185FC6}"/>
          </ac:spMkLst>
        </pc:spChg>
        <pc:spChg chg="add del mod">
          <ac:chgData name="김 연임" userId="e81099c8-7d68-47a6-9fa6-b6656e7b53e6" providerId="ADAL" clId="{BA8C3041-176B-485A-98F8-07A1F9FA2279}" dt="2019-03-29T04:27:06.391" v="7432" actId="478"/>
          <ac:spMkLst>
            <pc:docMk/>
            <pc:sldMk cId="999850539" sldId="1027"/>
            <ac:spMk id="155" creationId="{F05433CA-93D5-4EA2-B51D-1D3F71C2E941}"/>
          </ac:spMkLst>
        </pc:spChg>
        <pc:spChg chg="add del mod">
          <ac:chgData name="김 연임" userId="e81099c8-7d68-47a6-9fa6-b6656e7b53e6" providerId="ADAL" clId="{BA8C3041-176B-485A-98F8-07A1F9FA2279}" dt="2019-03-29T04:27:06.391" v="7432" actId="478"/>
          <ac:spMkLst>
            <pc:docMk/>
            <pc:sldMk cId="999850539" sldId="1027"/>
            <ac:spMk id="156" creationId="{23B609E4-94D1-45B3-B147-A6F475DAAD95}"/>
          </ac:spMkLst>
        </pc:spChg>
        <pc:spChg chg="add del mod">
          <ac:chgData name="김 연임" userId="e81099c8-7d68-47a6-9fa6-b6656e7b53e6" providerId="ADAL" clId="{BA8C3041-176B-485A-98F8-07A1F9FA2279}" dt="2019-03-28T14:29:13.010" v="3912" actId="478"/>
          <ac:spMkLst>
            <pc:docMk/>
            <pc:sldMk cId="999850539" sldId="1027"/>
            <ac:spMk id="158" creationId="{02756E22-EC5D-4A14-90F1-B0E985910E67}"/>
          </ac:spMkLst>
        </pc:spChg>
        <pc:spChg chg="add mod">
          <ac:chgData name="김 연임" userId="e81099c8-7d68-47a6-9fa6-b6656e7b53e6" providerId="ADAL" clId="{BA8C3041-176B-485A-98F8-07A1F9FA2279}" dt="2019-03-29T04:26:53.760" v="7431" actId="14100"/>
          <ac:spMkLst>
            <pc:docMk/>
            <pc:sldMk cId="999850539" sldId="1027"/>
            <ac:spMk id="158" creationId="{FD07BE8D-063B-46C1-95AF-6B2669C7ED4C}"/>
          </ac:spMkLst>
        </pc:spChg>
        <pc:spChg chg="add mod">
          <ac:chgData name="김 연임" userId="e81099c8-7d68-47a6-9fa6-b6656e7b53e6" providerId="ADAL" clId="{BA8C3041-176B-485A-98F8-07A1F9FA2279}" dt="2019-03-29T01:54:03.572" v="5001" actId="164"/>
          <ac:spMkLst>
            <pc:docMk/>
            <pc:sldMk cId="999850539" sldId="1027"/>
            <ac:spMk id="159" creationId="{2CC912D4-95F9-4E5A-92DE-47C151352D2F}"/>
          </ac:spMkLst>
        </pc:spChg>
        <pc:spChg chg="add del mod">
          <ac:chgData name="김 연임" userId="e81099c8-7d68-47a6-9fa6-b6656e7b53e6" providerId="ADAL" clId="{BA8C3041-176B-485A-98F8-07A1F9FA2279}" dt="2019-03-28T13:28:48.196" v="3131" actId="478"/>
          <ac:spMkLst>
            <pc:docMk/>
            <pc:sldMk cId="999850539" sldId="1027"/>
            <ac:spMk id="161" creationId="{0DD1AA94-9007-4947-B124-FE3474C332D2}"/>
          </ac:spMkLst>
        </pc:spChg>
        <pc:spChg chg="add mod">
          <ac:chgData name="김 연임" userId="e81099c8-7d68-47a6-9fa6-b6656e7b53e6" providerId="ADAL" clId="{BA8C3041-176B-485A-98F8-07A1F9FA2279}" dt="2019-03-29T01:54:03.572" v="5001" actId="164"/>
          <ac:spMkLst>
            <pc:docMk/>
            <pc:sldMk cId="999850539" sldId="1027"/>
            <ac:spMk id="161" creationId="{504734CF-CC83-4E7C-A6F1-2FAB7344D3F4}"/>
          </ac:spMkLst>
        </pc:spChg>
        <pc:spChg chg="add mod">
          <ac:chgData name="김 연임" userId="e81099c8-7d68-47a6-9fa6-b6656e7b53e6" providerId="ADAL" clId="{BA8C3041-176B-485A-98F8-07A1F9FA2279}" dt="2019-03-29T01:54:03.572" v="5001" actId="164"/>
          <ac:spMkLst>
            <pc:docMk/>
            <pc:sldMk cId="999850539" sldId="1027"/>
            <ac:spMk id="162" creationId="{52585E64-76E0-46F3-B01F-54EAF5D0F433}"/>
          </ac:spMkLst>
        </pc:spChg>
        <pc:spChg chg="add del mod">
          <ac:chgData name="김 연임" userId="e81099c8-7d68-47a6-9fa6-b6656e7b53e6" providerId="ADAL" clId="{BA8C3041-176B-485A-98F8-07A1F9FA2279}" dt="2019-03-28T13:28:33.816" v="3130" actId="478"/>
          <ac:spMkLst>
            <pc:docMk/>
            <pc:sldMk cId="999850539" sldId="1027"/>
            <ac:spMk id="163" creationId="{0E940C11-4399-4821-9EAA-42A95F37F598}"/>
          </ac:spMkLst>
        </pc:spChg>
        <pc:spChg chg="add mod">
          <ac:chgData name="김 연임" userId="e81099c8-7d68-47a6-9fa6-b6656e7b53e6" providerId="ADAL" clId="{BA8C3041-176B-485A-98F8-07A1F9FA2279}" dt="2019-03-29T01:54:03.572" v="5001" actId="164"/>
          <ac:spMkLst>
            <pc:docMk/>
            <pc:sldMk cId="999850539" sldId="1027"/>
            <ac:spMk id="163" creationId="{3DE0CDA7-5086-4622-AEB7-2DF740B36EE1}"/>
          </ac:spMkLst>
        </pc:spChg>
        <pc:spChg chg="add mod">
          <ac:chgData name="김 연임" userId="e81099c8-7d68-47a6-9fa6-b6656e7b53e6" providerId="ADAL" clId="{BA8C3041-176B-485A-98F8-07A1F9FA2279}" dt="2019-03-29T01:54:03.572" v="5001" actId="164"/>
          <ac:spMkLst>
            <pc:docMk/>
            <pc:sldMk cId="999850539" sldId="1027"/>
            <ac:spMk id="164" creationId="{07230D5A-5D7C-42FD-A8A3-4DEB64507FB6}"/>
          </ac:spMkLst>
        </pc:spChg>
        <pc:spChg chg="add mod">
          <ac:chgData name="김 연임" userId="e81099c8-7d68-47a6-9fa6-b6656e7b53e6" providerId="ADAL" clId="{BA8C3041-176B-485A-98F8-07A1F9FA2279}" dt="2019-03-29T01:54:03.572" v="5001" actId="164"/>
          <ac:spMkLst>
            <pc:docMk/>
            <pc:sldMk cId="999850539" sldId="1027"/>
            <ac:spMk id="165" creationId="{74AAD8F3-A4E5-4109-AF55-52C0BF2FF175}"/>
          </ac:spMkLst>
        </pc:spChg>
        <pc:spChg chg="del">
          <ac:chgData name="김 연임" userId="e81099c8-7d68-47a6-9fa6-b6656e7b53e6" providerId="ADAL" clId="{BA8C3041-176B-485A-98F8-07A1F9FA2279}" dt="2019-03-28T13:57:30.935" v="3384" actId="478"/>
          <ac:spMkLst>
            <pc:docMk/>
            <pc:sldMk cId="999850539" sldId="1027"/>
            <ac:spMk id="171" creationId="{172E840D-882E-42E5-BB9C-30EB358C3150}"/>
          </ac:spMkLst>
        </pc:spChg>
        <pc:spChg chg="add mod">
          <ac:chgData name="김 연임" userId="e81099c8-7d68-47a6-9fa6-b6656e7b53e6" providerId="ADAL" clId="{BA8C3041-176B-485A-98F8-07A1F9FA2279}" dt="2019-03-29T01:54:03.572" v="5001" actId="164"/>
          <ac:spMkLst>
            <pc:docMk/>
            <pc:sldMk cId="999850539" sldId="1027"/>
            <ac:spMk id="171" creationId="{A80EFE43-E089-4E02-8B39-9EB9AC8911B4}"/>
          </ac:spMkLst>
        </pc:spChg>
        <pc:spChg chg="mod">
          <ac:chgData name="김 연임" userId="e81099c8-7d68-47a6-9fa6-b6656e7b53e6" providerId="ADAL" clId="{BA8C3041-176B-485A-98F8-07A1F9FA2279}" dt="2019-03-28T13:57:55.131" v="3412" actId="1076"/>
          <ac:spMkLst>
            <pc:docMk/>
            <pc:sldMk cId="999850539" sldId="1027"/>
            <ac:spMk id="172" creationId="{7031DD73-5FE5-4060-AFC2-7F076D99E193}"/>
          </ac:spMkLst>
        </pc:spChg>
        <pc:spChg chg="add mod">
          <ac:chgData name="김 연임" userId="e81099c8-7d68-47a6-9fa6-b6656e7b53e6" providerId="ADAL" clId="{BA8C3041-176B-485A-98F8-07A1F9FA2279}" dt="2019-03-29T01:54:03.572" v="5001" actId="164"/>
          <ac:spMkLst>
            <pc:docMk/>
            <pc:sldMk cId="999850539" sldId="1027"/>
            <ac:spMk id="175" creationId="{48440EC3-76D6-4B15-AC6A-F069C70E8AB8}"/>
          </ac:spMkLst>
        </pc:spChg>
        <pc:spChg chg="add mod">
          <ac:chgData name="김 연임" userId="e81099c8-7d68-47a6-9fa6-b6656e7b53e6" providerId="ADAL" clId="{BA8C3041-176B-485A-98F8-07A1F9FA2279}" dt="2019-03-29T01:54:03.572" v="5001" actId="164"/>
          <ac:spMkLst>
            <pc:docMk/>
            <pc:sldMk cId="999850539" sldId="1027"/>
            <ac:spMk id="176" creationId="{FAB7E547-5F66-492B-B829-0320B7C53601}"/>
          </ac:spMkLst>
        </pc:spChg>
        <pc:spChg chg="add mod">
          <ac:chgData name="김 연임" userId="e81099c8-7d68-47a6-9fa6-b6656e7b53e6" providerId="ADAL" clId="{BA8C3041-176B-485A-98F8-07A1F9FA2279}" dt="2019-03-29T03:56:35.868" v="6649" actId="164"/>
          <ac:spMkLst>
            <pc:docMk/>
            <pc:sldMk cId="999850539" sldId="1027"/>
            <ac:spMk id="177" creationId="{0D42FA5C-295F-4B66-8ECD-E0989BC68DFA}"/>
          </ac:spMkLst>
        </pc:spChg>
        <pc:spChg chg="add del mod">
          <ac:chgData name="김 연임" userId="e81099c8-7d68-47a6-9fa6-b6656e7b53e6" providerId="ADAL" clId="{BA8C3041-176B-485A-98F8-07A1F9FA2279}" dt="2019-03-29T03:13:53.989" v="5810" actId="478"/>
          <ac:spMkLst>
            <pc:docMk/>
            <pc:sldMk cId="999850539" sldId="1027"/>
            <ac:spMk id="178" creationId="{A9F9B55A-B277-42A2-8AE9-EC2190C5B8DE}"/>
          </ac:spMkLst>
        </pc:spChg>
        <pc:spChg chg="add del">
          <ac:chgData name="김 연임" userId="e81099c8-7d68-47a6-9fa6-b6656e7b53e6" providerId="ADAL" clId="{BA8C3041-176B-485A-98F8-07A1F9FA2279}" dt="2019-04-29T14:13:15.973" v="13860" actId="478"/>
          <ac:spMkLst>
            <pc:docMk/>
            <pc:sldMk cId="999850539" sldId="1027"/>
            <ac:spMk id="179" creationId="{3688F08F-0E31-4234-B202-B10A82E81997}"/>
          </ac:spMkLst>
        </pc:spChg>
        <pc:spChg chg="mod">
          <ac:chgData name="김 연임" userId="e81099c8-7d68-47a6-9fa6-b6656e7b53e6" providerId="ADAL" clId="{BA8C3041-176B-485A-98F8-07A1F9FA2279}" dt="2019-03-28T14:04:39.217" v="3425" actId="14100"/>
          <ac:spMkLst>
            <pc:docMk/>
            <pc:sldMk cId="999850539" sldId="1027"/>
            <ac:spMk id="184" creationId="{B7E2DC5D-B1A1-4920-B140-408BF4C20FBB}"/>
          </ac:spMkLst>
        </pc:spChg>
        <pc:spChg chg="mod">
          <ac:chgData name="김 연임" userId="e81099c8-7d68-47a6-9fa6-b6656e7b53e6" providerId="ADAL" clId="{BA8C3041-176B-485A-98F8-07A1F9FA2279}" dt="2019-03-28T14:04:38.569" v="3424" actId="1076"/>
          <ac:spMkLst>
            <pc:docMk/>
            <pc:sldMk cId="999850539" sldId="1027"/>
            <ac:spMk id="185" creationId="{33E323CC-0392-4D44-A6A1-E48A0A51935F}"/>
          </ac:spMkLst>
        </pc:spChg>
        <pc:spChg chg="del mod topLvl">
          <ac:chgData name="김 연임" userId="e81099c8-7d68-47a6-9fa6-b6656e7b53e6" providerId="ADAL" clId="{BA8C3041-176B-485A-98F8-07A1F9FA2279}" dt="2019-03-28T14:08:07.898" v="3568" actId="478"/>
          <ac:spMkLst>
            <pc:docMk/>
            <pc:sldMk cId="999850539" sldId="1027"/>
            <ac:spMk id="188" creationId="{DB99056F-ED64-4C0E-828F-E335F76DB188}"/>
          </ac:spMkLst>
        </pc:spChg>
        <pc:spChg chg="del mod topLvl">
          <ac:chgData name="김 연임" userId="e81099c8-7d68-47a6-9fa6-b6656e7b53e6" providerId="ADAL" clId="{BA8C3041-176B-485A-98F8-07A1F9FA2279}" dt="2019-03-28T14:08:07.898" v="3568" actId="478"/>
          <ac:spMkLst>
            <pc:docMk/>
            <pc:sldMk cId="999850539" sldId="1027"/>
            <ac:spMk id="189" creationId="{2DB8D707-841F-4D56-ADA9-274778D81F8A}"/>
          </ac:spMkLst>
        </pc:spChg>
        <pc:spChg chg="del mod topLvl">
          <ac:chgData name="김 연임" userId="e81099c8-7d68-47a6-9fa6-b6656e7b53e6" providerId="ADAL" clId="{BA8C3041-176B-485A-98F8-07A1F9FA2279}" dt="2019-03-28T14:08:07.898" v="3568" actId="478"/>
          <ac:spMkLst>
            <pc:docMk/>
            <pc:sldMk cId="999850539" sldId="1027"/>
            <ac:spMk id="190" creationId="{05743EF4-F15D-4452-BC2B-2D20D561FF51}"/>
          </ac:spMkLst>
        </pc:spChg>
        <pc:spChg chg="del mod topLvl">
          <ac:chgData name="김 연임" userId="e81099c8-7d68-47a6-9fa6-b6656e7b53e6" providerId="ADAL" clId="{BA8C3041-176B-485A-98F8-07A1F9FA2279}" dt="2019-03-28T14:08:07.898" v="3568" actId="478"/>
          <ac:spMkLst>
            <pc:docMk/>
            <pc:sldMk cId="999850539" sldId="1027"/>
            <ac:spMk id="191" creationId="{84223E2A-4710-4151-ABDB-F628C1764FBC}"/>
          </ac:spMkLst>
        </pc:spChg>
        <pc:spChg chg="del mod topLvl">
          <ac:chgData name="김 연임" userId="e81099c8-7d68-47a6-9fa6-b6656e7b53e6" providerId="ADAL" clId="{BA8C3041-176B-485A-98F8-07A1F9FA2279}" dt="2019-03-28T14:08:07.898" v="3568" actId="478"/>
          <ac:spMkLst>
            <pc:docMk/>
            <pc:sldMk cId="999850539" sldId="1027"/>
            <ac:spMk id="192" creationId="{A6DB84BB-6093-4B35-A7CA-06458CCCA517}"/>
          </ac:spMkLst>
        </pc:spChg>
        <pc:spChg chg="del mod topLvl">
          <ac:chgData name="김 연임" userId="e81099c8-7d68-47a6-9fa6-b6656e7b53e6" providerId="ADAL" clId="{BA8C3041-176B-485A-98F8-07A1F9FA2279}" dt="2019-03-28T14:08:07.898" v="3568" actId="478"/>
          <ac:spMkLst>
            <pc:docMk/>
            <pc:sldMk cId="999850539" sldId="1027"/>
            <ac:spMk id="193" creationId="{62FA2892-C9CE-495E-946A-BD903FD3DE7B}"/>
          </ac:spMkLst>
        </pc:spChg>
        <pc:spChg chg="add del mod">
          <ac:chgData name="김 연임" userId="e81099c8-7d68-47a6-9fa6-b6656e7b53e6" providerId="ADAL" clId="{BA8C3041-176B-485A-98F8-07A1F9FA2279}" dt="2019-03-29T03:55:06.068" v="6556" actId="478"/>
          <ac:spMkLst>
            <pc:docMk/>
            <pc:sldMk cId="999850539" sldId="1027"/>
            <ac:spMk id="197" creationId="{BF27C16C-3325-4B83-8BA7-D7D237796B4F}"/>
          </ac:spMkLst>
        </pc:spChg>
        <pc:spChg chg="add">
          <ac:chgData name="김 연임" userId="e81099c8-7d68-47a6-9fa6-b6656e7b53e6" providerId="ADAL" clId="{BA8C3041-176B-485A-98F8-07A1F9FA2279}" dt="2019-04-29T14:13:20.975" v="13861"/>
          <ac:spMkLst>
            <pc:docMk/>
            <pc:sldMk cId="999850539" sldId="1027"/>
            <ac:spMk id="201" creationId="{7A017FEF-0EB1-406B-8F2D-93010D1FDE55}"/>
          </ac:spMkLst>
        </pc:spChg>
        <pc:spChg chg="add">
          <ac:chgData name="김 연임" userId="e81099c8-7d68-47a6-9fa6-b6656e7b53e6" providerId="ADAL" clId="{BA8C3041-176B-485A-98F8-07A1F9FA2279}" dt="2019-04-29T14:13:20.975" v="13861"/>
          <ac:spMkLst>
            <pc:docMk/>
            <pc:sldMk cId="999850539" sldId="1027"/>
            <ac:spMk id="204" creationId="{2001F7D0-574D-40A8-917A-1B5F725BCCA7}"/>
          </ac:spMkLst>
        </pc:spChg>
        <pc:spChg chg="add del mod">
          <ac:chgData name="김 연임" userId="e81099c8-7d68-47a6-9fa6-b6656e7b53e6" providerId="ADAL" clId="{BA8C3041-176B-485A-98F8-07A1F9FA2279}" dt="2019-03-28T14:18:07.361" v="3653" actId="478"/>
          <ac:spMkLst>
            <pc:docMk/>
            <pc:sldMk cId="999850539" sldId="1027"/>
            <ac:spMk id="204" creationId="{CF341C37-0197-481F-A5E5-650FB4B13C7F}"/>
          </ac:spMkLst>
        </pc:spChg>
        <pc:spChg chg="add del mod">
          <ac:chgData name="김 연임" userId="e81099c8-7d68-47a6-9fa6-b6656e7b53e6" providerId="ADAL" clId="{BA8C3041-176B-485A-98F8-07A1F9FA2279}" dt="2019-04-29T14:13:15.973" v="13860" actId="478"/>
          <ac:spMkLst>
            <pc:docMk/>
            <pc:sldMk cId="999850539" sldId="1027"/>
            <ac:spMk id="206" creationId="{672A037D-24B7-4EC4-B327-1F5513864C3E}"/>
          </ac:spMkLst>
        </pc:spChg>
        <pc:spChg chg="add del mod ord">
          <ac:chgData name="김 연임" userId="e81099c8-7d68-47a6-9fa6-b6656e7b53e6" providerId="ADAL" clId="{BA8C3041-176B-485A-98F8-07A1F9FA2279}" dt="2019-04-29T14:13:15.973" v="13860" actId="478"/>
          <ac:spMkLst>
            <pc:docMk/>
            <pc:sldMk cId="999850539" sldId="1027"/>
            <ac:spMk id="207" creationId="{35F12130-06F5-4897-9196-CB7262F45B58}"/>
          </ac:spMkLst>
        </pc:spChg>
        <pc:spChg chg="add del mod">
          <ac:chgData name="김 연임" userId="e81099c8-7d68-47a6-9fa6-b6656e7b53e6" providerId="ADAL" clId="{BA8C3041-176B-485A-98F8-07A1F9FA2279}" dt="2019-04-29T14:13:15.973" v="13860" actId="478"/>
          <ac:spMkLst>
            <pc:docMk/>
            <pc:sldMk cId="999850539" sldId="1027"/>
            <ac:spMk id="209" creationId="{71E0BB46-3355-4295-BF25-FD2F1D23A46D}"/>
          </ac:spMkLst>
        </pc:spChg>
        <pc:spChg chg="add del mod">
          <ac:chgData name="김 연임" userId="e81099c8-7d68-47a6-9fa6-b6656e7b53e6" providerId="ADAL" clId="{BA8C3041-176B-485A-98F8-07A1F9FA2279}" dt="2019-03-28T14:23:07.451" v="3846" actId="478"/>
          <ac:spMkLst>
            <pc:docMk/>
            <pc:sldMk cId="999850539" sldId="1027"/>
            <ac:spMk id="210" creationId="{5EF3FFB5-066D-44E3-AEDF-33AFE833F6D8}"/>
          </ac:spMkLst>
        </pc:spChg>
        <pc:spChg chg="add del mod">
          <ac:chgData name="김 연임" userId="e81099c8-7d68-47a6-9fa6-b6656e7b53e6" providerId="ADAL" clId="{BA8C3041-176B-485A-98F8-07A1F9FA2279}" dt="2019-04-29T14:13:15.973" v="13860" actId="478"/>
          <ac:spMkLst>
            <pc:docMk/>
            <pc:sldMk cId="999850539" sldId="1027"/>
            <ac:spMk id="211" creationId="{66D82889-4C89-44CE-B8A8-694ED0FCA23F}"/>
          </ac:spMkLst>
        </pc:spChg>
        <pc:spChg chg="add">
          <ac:chgData name="김 연임" userId="e81099c8-7d68-47a6-9fa6-b6656e7b53e6" providerId="ADAL" clId="{BA8C3041-176B-485A-98F8-07A1F9FA2279}" dt="2019-04-29T14:13:20.975" v="13861"/>
          <ac:spMkLst>
            <pc:docMk/>
            <pc:sldMk cId="999850539" sldId="1027"/>
            <ac:spMk id="213" creationId="{AADEF73F-C5C1-4BD9-90C2-5D3BAE4045CE}"/>
          </ac:spMkLst>
        </pc:spChg>
        <pc:spChg chg="mod topLvl">
          <ac:chgData name="김 연임" userId="e81099c8-7d68-47a6-9fa6-b6656e7b53e6" providerId="ADAL" clId="{BA8C3041-176B-485A-98F8-07A1F9FA2279}" dt="2019-03-28T14:25:54.613" v="3879" actId="164"/>
          <ac:spMkLst>
            <pc:docMk/>
            <pc:sldMk cId="999850539" sldId="1027"/>
            <ac:spMk id="214" creationId="{B42A3E9D-2A9B-4843-86C2-24BFA3423F44}"/>
          </ac:spMkLst>
        </pc:spChg>
        <pc:spChg chg="add">
          <ac:chgData name="김 연임" userId="e81099c8-7d68-47a6-9fa6-b6656e7b53e6" providerId="ADAL" clId="{BA8C3041-176B-485A-98F8-07A1F9FA2279}" dt="2019-04-29T14:13:20.975" v="13861"/>
          <ac:spMkLst>
            <pc:docMk/>
            <pc:sldMk cId="999850539" sldId="1027"/>
            <ac:spMk id="214" creationId="{E9E3450F-DC39-4695-BFC8-2F2EF01FABDB}"/>
          </ac:spMkLst>
        </pc:spChg>
        <pc:spChg chg="mod topLvl">
          <ac:chgData name="김 연임" userId="e81099c8-7d68-47a6-9fa6-b6656e7b53e6" providerId="ADAL" clId="{BA8C3041-176B-485A-98F8-07A1F9FA2279}" dt="2019-03-28T14:25:54.613" v="3879" actId="164"/>
          <ac:spMkLst>
            <pc:docMk/>
            <pc:sldMk cId="999850539" sldId="1027"/>
            <ac:spMk id="215" creationId="{2B7B330A-F6CD-46E9-8F39-96E1028C0DE1}"/>
          </ac:spMkLst>
        </pc:spChg>
        <pc:spChg chg="add">
          <ac:chgData name="김 연임" userId="e81099c8-7d68-47a6-9fa6-b6656e7b53e6" providerId="ADAL" clId="{BA8C3041-176B-485A-98F8-07A1F9FA2279}" dt="2019-04-29T14:13:20.975" v="13861"/>
          <ac:spMkLst>
            <pc:docMk/>
            <pc:sldMk cId="999850539" sldId="1027"/>
            <ac:spMk id="215" creationId="{9B7C09F5-9CAC-43EF-9060-96DB353C4CE6}"/>
          </ac:spMkLst>
        </pc:spChg>
        <pc:spChg chg="mod topLvl">
          <ac:chgData name="김 연임" userId="e81099c8-7d68-47a6-9fa6-b6656e7b53e6" providerId="ADAL" clId="{BA8C3041-176B-485A-98F8-07A1F9FA2279}" dt="2019-03-28T14:25:54.613" v="3879" actId="164"/>
          <ac:spMkLst>
            <pc:docMk/>
            <pc:sldMk cId="999850539" sldId="1027"/>
            <ac:spMk id="216" creationId="{BF95D3EB-6E2A-40B7-B38E-BEC460437093}"/>
          </ac:spMkLst>
        </pc:spChg>
        <pc:spChg chg="add">
          <ac:chgData name="김 연임" userId="e81099c8-7d68-47a6-9fa6-b6656e7b53e6" providerId="ADAL" clId="{BA8C3041-176B-485A-98F8-07A1F9FA2279}" dt="2019-04-29T14:13:20.975" v="13861"/>
          <ac:spMkLst>
            <pc:docMk/>
            <pc:sldMk cId="999850539" sldId="1027"/>
            <ac:spMk id="216" creationId="{E35B5B13-9400-4857-99BA-CD52AF5CDD94}"/>
          </ac:spMkLst>
        </pc:spChg>
        <pc:spChg chg="add">
          <ac:chgData name="김 연임" userId="e81099c8-7d68-47a6-9fa6-b6656e7b53e6" providerId="ADAL" clId="{BA8C3041-176B-485A-98F8-07A1F9FA2279}" dt="2019-04-29T14:13:20.975" v="13861"/>
          <ac:spMkLst>
            <pc:docMk/>
            <pc:sldMk cId="999850539" sldId="1027"/>
            <ac:spMk id="217" creationId="{7FD7C12F-9A09-4D0C-B0E8-84E342E0099E}"/>
          </ac:spMkLst>
        </pc:spChg>
        <pc:spChg chg="mod topLvl">
          <ac:chgData name="김 연임" userId="e81099c8-7d68-47a6-9fa6-b6656e7b53e6" providerId="ADAL" clId="{BA8C3041-176B-485A-98F8-07A1F9FA2279}" dt="2019-03-28T14:25:54.613" v="3879" actId="164"/>
          <ac:spMkLst>
            <pc:docMk/>
            <pc:sldMk cId="999850539" sldId="1027"/>
            <ac:spMk id="217" creationId="{A94CCBE0-6F11-45D2-8B23-D612B066E41C}"/>
          </ac:spMkLst>
        </pc:spChg>
        <pc:spChg chg="mod topLvl">
          <ac:chgData name="김 연임" userId="e81099c8-7d68-47a6-9fa6-b6656e7b53e6" providerId="ADAL" clId="{BA8C3041-176B-485A-98F8-07A1F9FA2279}" dt="2019-03-28T14:25:54.613" v="3879" actId="164"/>
          <ac:spMkLst>
            <pc:docMk/>
            <pc:sldMk cId="999850539" sldId="1027"/>
            <ac:spMk id="218" creationId="{05B36222-8C3D-40B2-9AF6-CFE2EC5FD4B2}"/>
          </ac:spMkLst>
        </pc:spChg>
        <pc:spChg chg="add">
          <ac:chgData name="김 연임" userId="e81099c8-7d68-47a6-9fa6-b6656e7b53e6" providerId="ADAL" clId="{BA8C3041-176B-485A-98F8-07A1F9FA2279}" dt="2019-04-29T14:13:20.975" v="13861"/>
          <ac:spMkLst>
            <pc:docMk/>
            <pc:sldMk cId="999850539" sldId="1027"/>
            <ac:spMk id="218" creationId="{3EFE7902-8F1D-498B-B5FD-E2C8ACAB36D3}"/>
          </ac:spMkLst>
        </pc:spChg>
        <pc:spChg chg="add">
          <ac:chgData name="김 연임" userId="e81099c8-7d68-47a6-9fa6-b6656e7b53e6" providerId="ADAL" clId="{BA8C3041-176B-485A-98F8-07A1F9FA2279}" dt="2019-04-29T14:13:20.975" v="13861"/>
          <ac:spMkLst>
            <pc:docMk/>
            <pc:sldMk cId="999850539" sldId="1027"/>
            <ac:spMk id="219" creationId="{47EEEAE4-D66E-47B3-A76D-68F70323D412}"/>
          </ac:spMkLst>
        </pc:spChg>
        <pc:spChg chg="mod topLvl">
          <ac:chgData name="김 연임" userId="e81099c8-7d68-47a6-9fa6-b6656e7b53e6" providerId="ADAL" clId="{BA8C3041-176B-485A-98F8-07A1F9FA2279}" dt="2019-03-28T14:25:54.613" v="3879" actId="164"/>
          <ac:spMkLst>
            <pc:docMk/>
            <pc:sldMk cId="999850539" sldId="1027"/>
            <ac:spMk id="219" creationId="{7660676C-A5AE-405F-A629-817351CEE1B7}"/>
          </ac:spMkLst>
        </pc:spChg>
        <pc:spChg chg="add">
          <ac:chgData name="김 연임" userId="e81099c8-7d68-47a6-9fa6-b6656e7b53e6" providerId="ADAL" clId="{BA8C3041-176B-485A-98F8-07A1F9FA2279}" dt="2019-04-29T14:13:20.975" v="13861"/>
          <ac:spMkLst>
            <pc:docMk/>
            <pc:sldMk cId="999850539" sldId="1027"/>
            <ac:spMk id="220" creationId="{6D1D1DFB-8D41-4474-B43F-999724932AB9}"/>
          </ac:spMkLst>
        </pc:spChg>
        <pc:spChg chg="add">
          <ac:chgData name="김 연임" userId="e81099c8-7d68-47a6-9fa6-b6656e7b53e6" providerId="ADAL" clId="{BA8C3041-176B-485A-98F8-07A1F9FA2279}" dt="2019-04-29T14:13:20.975" v="13861"/>
          <ac:spMkLst>
            <pc:docMk/>
            <pc:sldMk cId="999850539" sldId="1027"/>
            <ac:spMk id="221" creationId="{2D998D41-67A7-435C-BBBA-C7D174559FC4}"/>
          </ac:spMkLst>
        </pc:spChg>
        <pc:spChg chg="mod">
          <ac:chgData name="김 연임" userId="e81099c8-7d68-47a6-9fa6-b6656e7b53e6" providerId="ADAL" clId="{BA8C3041-176B-485A-98F8-07A1F9FA2279}" dt="2019-03-28T14:24:40.190" v="3861" actId="14100"/>
          <ac:spMkLst>
            <pc:docMk/>
            <pc:sldMk cId="999850539" sldId="1027"/>
            <ac:spMk id="221" creationId="{C562D9E9-797B-4332-82F9-27B690023E8D}"/>
          </ac:spMkLst>
        </pc:spChg>
        <pc:spChg chg="add">
          <ac:chgData name="김 연임" userId="e81099c8-7d68-47a6-9fa6-b6656e7b53e6" providerId="ADAL" clId="{BA8C3041-176B-485A-98F8-07A1F9FA2279}" dt="2019-04-29T14:13:20.975" v="13861"/>
          <ac:spMkLst>
            <pc:docMk/>
            <pc:sldMk cId="999850539" sldId="1027"/>
            <ac:spMk id="222" creationId="{D916D582-F131-4FE0-88F3-935114273A69}"/>
          </ac:spMkLst>
        </pc:spChg>
        <pc:spChg chg="add">
          <ac:chgData name="김 연임" userId="e81099c8-7d68-47a6-9fa6-b6656e7b53e6" providerId="ADAL" clId="{BA8C3041-176B-485A-98F8-07A1F9FA2279}" dt="2019-04-29T14:13:20.975" v="13861"/>
          <ac:spMkLst>
            <pc:docMk/>
            <pc:sldMk cId="999850539" sldId="1027"/>
            <ac:spMk id="223" creationId="{51966B84-D638-49F1-9EF4-E5B209DFA0AB}"/>
          </ac:spMkLst>
        </pc:spChg>
        <pc:spChg chg="add">
          <ac:chgData name="김 연임" userId="e81099c8-7d68-47a6-9fa6-b6656e7b53e6" providerId="ADAL" clId="{BA8C3041-176B-485A-98F8-07A1F9FA2279}" dt="2019-04-29T14:13:20.975" v="13861"/>
          <ac:spMkLst>
            <pc:docMk/>
            <pc:sldMk cId="999850539" sldId="1027"/>
            <ac:spMk id="224" creationId="{0EA9F819-AE29-4CB3-98BA-73D5CF2DCAFD}"/>
          </ac:spMkLst>
        </pc:spChg>
        <pc:spChg chg="add">
          <ac:chgData name="김 연임" userId="e81099c8-7d68-47a6-9fa6-b6656e7b53e6" providerId="ADAL" clId="{BA8C3041-176B-485A-98F8-07A1F9FA2279}" dt="2019-04-29T14:13:20.975" v="13861"/>
          <ac:spMkLst>
            <pc:docMk/>
            <pc:sldMk cId="999850539" sldId="1027"/>
            <ac:spMk id="225" creationId="{48E0AADB-D62D-4C8B-9AA0-5906284A6A84}"/>
          </ac:spMkLst>
        </pc:spChg>
        <pc:spChg chg="add">
          <ac:chgData name="김 연임" userId="e81099c8-7d68-47a6-9fa6-b6656e7b53e6" providerId="ADAL" clId="{BA8C3041-176B-485A-98F8-07A1F9FA2279}" dt="2019-04-29T14:13:20.975" v="13861"/>
          <ac:spMkLst>
            <pc:docMk/>
            <pc:sldMk cId="999850539" sldId="1027"/>
            <ac:spMk id="226" creationId="{9935DF59-B91A-4761-8FAC-9165E84FE4EA}"/>
          </ac:spMkLst>
        </pc:spChg>
        <pc:spChg chg="add">
          <ac:chgData name="김 연임" userId="e81099c8-7d68-47a6-9fa6-b6656e7b53e6" providerId="ADAL" clId="{BA8C3041-176B-485A-98F8-07A1F9FA2279}" dt="2019-04-29T14:13:20.975" v="13861"/>
          <ac:spMkLst>
            <pc:docMk/>
            <pc:sldMk cId="999850539" sldId="1027"/>
            <ac:spMk id="227" creationId="{F1EC565A-DF14-427D-B6CA-CC66F2D93782}"/>
          </ac:spMkLst>
        </pc:spChg>
        <pc:spChg chg="add mod">
          <ac:chgData name="김 연임" userId="e81099c8-7d68-47a6-9fa6-b6656e7b53e6" providerId="ADAL" clId="{BA8C3041-176B-485A-98F8-07A1F9FA2279}" dt="2019-03-29T01:10:30.709" v="4621" actId="1076"/>
          <ac:spMkLst>
            <pc:docMk/>
            <pc:sldMk cId="999850539" sldId="1027"/>
            <ac:spMk id="228" creationId="{C9FB07A7-9FE8-4B20-84EB-2ED2454658B3}"/>
          </ac:spMkLst>
        </pc:spChg>
        <pc:spChg chg="add">
          <ac:chgData name="김 연임" userId="e81099c8-7d68-47a6-9fa6-b6656e7b53e6" providerId="ADAL" clId="{BA8C3041-176B-485A-98F8-07A1F9FA2279}" dt="2019-04-29T14:13:20.975" v="13861"/>
          <ac:spMkLst>
            <pc:docMk/>
            <pc:sldMk cId="999850539" sldId="1027"/>
            <ac:spMk id="228" creationId="{E84DF871-04D4-4933-A489-DD0565E11D42}"/>
          </ac:spMkLst>
        </pc:spChg>
        <pc:spChg chg="add mod">
          <ac:chgData name="김 연임" userId="e81099c8-7d68-47a6-9fa6-b6656e7b53e6" providerId="ADAL" clId="{BA8C3041-176B-485A-98F8-07A1F9FA2279}" dt="2019-03-29T03:59:03.846" v="6677" actId="1076"/>
          <ac:spMkLst>
            <pc:docMk/>
            <pc:sldMk cId="999850539" sldId="1027"/>
            <ac:spMk id="230" creationId="{3692E837-72A6-4166-8136-DC9AA556CABD}"/>
          </ac:spMkLst>
        </pc:spChg>
        <pc:spChg chg="add mod">
          <ac:chgData name="김 연임" userId="e81099c8-7d68-47a6-9fa6-b6656e7b53e6" providerId="ADAL" clId="{BA8C3041-176B-485A-98F8-07A1F9FA2279}" dt="2019-03-29T03:56:35.868" v="6649" actId="164"/>
          <ac:spMkLst>
            <pc:docMk/>
            <pc:sldMk cId="999850539" sldId="1027"/>
            <ac:spMk id="232" creationId="{EAFD3581-2DD8-4AB7-9B27-1B6A9F259D92}"/>
          </ac:spMkLst>
        </pc:spChg>
        <pc:spChg chg="del mod">
          <ac:chgData name="김 연임" userId="e81099c8-7d68-47a6-9fa6-b6656e7b53e6" providerId="ADAL" clId="{BA8C3041-176B-485A-98F8-07A1F9FA2279}" dt="2019-03-29T04:27:06.391" v="7432" actId="478"/>
          <ac:spMkLst>
            <pc:docMk/>
            <pc:sldMk cId="999850539" sldId="1027"/>
            <ac:spMk id="237" creationId="{00000000-0000-0000-0000-000000000000}"/>
          </ac:spMkLst>
        </pc:spChg>
        <pc:grpChg chg="add del mod ord">
          <ac:chgData name="김 연임" userId="e81099c8-7d68-47a6-9fa6-b6656e7b53e6" providerId="ADAL" clId="{BA8C3041-176B-485A-98F8-07A1F9FA2279}" dt="2019-03-28T14:17:55.970" v="3652" actId="478"/>
          <ac:grpSpMkLst>
            <pc:docMk/>
            <pc:sldMk cId="999850539" sldId="1027"/>
            <ac:grpSpMk id="4" creationId="{049FA052-0222-41ED-AA9F-CA49A718F71A}"/>
          </ac:grpSpMkLst>
        </pc:grpChg>
        <pc:grpChg chg="add del mod">
          <ac:chgData name="김 연임" userId="e81099c8-7d68-47a6-9fa6-b6656e7b53e6" providerId="ADAL" clId="{BA8C3041-176B-485A-98F8-07A1F9FA2279}" dt="2019-03-29T01:53:37.792" v="4993" actId="478"/>
          <ac:grpSpMkLst>
            <pc:docMk/>
            <pc:sldMk cId="999850539" sldId="1027"/>
            <ac:grpSpMk id="4" creationId="{12DB93A0-E0B1-4D38-911B-19AF5196495F}"/>
          </ac:grpSpMkLst>
        </pc:grpChg>
        <pc:grpChg chg="add del mod">
          <ac:chgData name="김 연임" userId="e81099c8-7d68-47a6-9fa6-b6656e7b53e6" providerId="ADAL" clId="{BA8C3041-176B-485A-98F8-07A1F9FA2279}" dt="2019-03-29T01:53:37.792" v="4993" actId="478"/>
          <ac:grpSpMkLst>
            <pc:docMk/>
            <pc:sldMk cId="999850539" sldId="1027"/>
            <ac:grpSpMk id="6" creationId="{0F1F4B6C-FE21-4C62-91BD-E56195167363}"/>
          </ac:grpSpMkLst>
        </pc:grpChg>
        <pc:grpChg chg="add del mod">
          <ac:chgData name="김 연임" userId="e81099c8-7d68-47a6-9fa6-b6656e7b53e6" providerId="ADAL" clId="{BA8C3041-176B-485A-98F8-07A1F9FA2279}" dt="2019-03-29T01:53:37.792" v="4993" actId="478"/>
          <ac:grpSpMkLst>
            <pc:docMk/>
            <pc:sldMk cId="999850539" sldId="1027"/>
            <ac:grpSpMk id="10" creationId="{BB6A1F54-2761-4DA2-A0C4-20285440767C}"/>
          </ac:grpSpMkLst>
        </pc:grpChg>
        <pc:grpChg chg="add del mod">
          <ac:chgData name="김 연임" userId="e81099c8-7d68-47a6-9fa6-b6656e7b53e6" providerId="ADAL" clId="{BA8C3041-176B-485A-98F8-07A1F9FA2279}" dt="2019-04-29T14:13:15.973" v="13860" actId="478"/>
          <ac:grpSpMkLst>
            <pc:docMk/>
            <pc:sldMk cId="999850539" sldId="1027"/>
            <ac:grpSpMk id="11" creationId="{84E17F56-4CBE-4DD1-A3E1-C23278F31DF3}"/>
          </ac:grpSpMkLst>
        </pc:grpChg>
        <pc:grpChg chg="add del mod">
          <ac:chgData name="김 연임" userId="e81099c8-7d68-47a6-9fa6-b6656e7b53e6" providerId="ADAL" clId="{BA8C3041-176B-485A-98F8-07A1F9FA2279}" dt="2019-04-29T14:13:15.973" v="13860" actId="478"/>
          <ac:grpSpMkLst>
            <pc:docMk/>
            <pc:sldMk cId="999850539" sldId="1027"/>
            <ac:grpSpMk id="13" creationId="{20DE99C1-33F4-481A-B605-CB0CCCCA817C}"/>
          </ac:grpSpMkLst>
        </pc:grpChg>
        <pc:grpChg chg="add del mod">
          <ac:chgData name="김 연임" userId="e81099c8-7d68-47a6-9fa6-b6656e7b53e6" providerId="ADAL" clId="{BA8C3041-176B-485A-98F8-07A1F9FA2279}" dt="2019-04-29T14:13:15.973" v="13860" actId="478"/>
          <ac:grpSpMkLst>
            <pc:docMk/>
            <pc:sldMk cId="999850539" sldId="1027"/>
            <ac:grpSpMk id="19" creationId="{F7D2CA60-2F9A-45BE-AA62-D8924A22A157}"/>
          </ac:grpSpMkLst>
        </pc:grpChg>
        <pc:grpChg chg="add del">
          <ac:chgData name="김 연임" userId="e81099c8-7d68-47a6-9fa6-b6656e7b53e6" providerId="ADAL" clId="{BA8C3041-176B-485A-98F8-07A1F9FA2279}" dt="2019-03-28T13:27:02.622" v="3105"/>
          <ac:grpSpMkLst>
            <pc:docMk/>
            <pc:sldMk cId="999850539" sldId="1027"/>
            <ac:grpSpMk id="38" creationId="{CBDBD9A4-A9BF-4A19-B481-73FD247DB4DA}"/>
          </ac:grpSpMkLst>
        </pc:grpChg>
        <pc:grpChg chg="del">
          <ac:chgData name="김 연임" userId="e81099c8-7d68-47a6-9fa6-b6656e7b53e6" providerId="ADAL" clId="{BA8C3041-176B-485A-98F8-07A1F9FA2279}" dt="2019-03-28T13:26:47.623" v="3100" actId="478"/>
          <ac:grpSpMkLst>
            <pc:docMk/>
            <pc:sldMk cId="999850539" sldId="1027"/>
            <ac:grpSpMk id="53" creationId="{DB82992C-8749-8041-B02A-6C006EDAEBCB}"/>
          </ac:grpSpMkLst>
        </pc:grpChg>
        <pc:grpChg chg="add del">
          <ac:chgData name="김 연임" userId="e81099c8-7d68-47a6-9fa6-b6656e7b53e6" providerId="ADAL" clId="{BA8C3041-176B-485A-98F8-07A1F9FA2279}" dt="2019-03-28T13:27:02.622" v="3105"/>
          <ac:grpSpMkLst>
            <pc:docMk/>
            <pc:sldMk cId="999850539" sldId="1027"/>
            <ac:grpSpMk id="75" creationId="{2FFE06BE-65C9-482F-9BE9-56616AC0CA9E}"/>
          </ac:grpSpMkLst>
        </pc:grpChg>
        <pc:grpChg chg="del">
          <ac:chgData name="김 연임" userId="e81099c8-7d68-47a6-9fa6-b6656e7b53e6" providerId="ADAL" clId="{BA8C3041-176B-485A-98F8-07A1F9FA2279}" dt="2019-04-29T14:13:15.973" v="13860" actId="478"/>
          <ac:grpSpMkLst>
            <pc:docMk/>
            <pc:sldMk cId="999850539" sldId="1027"/>
            <ac:grpSpMk id="80" creationId="{00000000-0000-0000-0000-000000000000}"/>
          </ac:grpSpMkLst>
        </pc:grpChg>
        <pc:grpChg chg="add">
          <ac:chgData name="김 연임" userId="e81099c8-7d68-47a6-9fa6-b6656e7b53e6" providerId="ADAL" clId="{BA8C3041-176B-485A-98F8-07A1F9FA2279}" dt="2019-04-29T14:13:20.975" v="13861"/>
          <ac:grpSpMkLst>
            <pc:docMk/>
            <pc:sldMk cId="999850539" sldId="1027"/>
            <ac:grpSpMk id="88" creationId="{D40090EC-D72D-468C-894C-90C04F29A43D}"/>
          </ac:grpSpMkLst>
        </pc:grpChg>
        <pc:grpChg chg="add del mod">
          <ac:chgData name="김 연임" userId="e81099c8-7d68-47a6-9fa6-b6656e7b53e6" providerId="ADAL" clId="{BA8C3041-176B-485A-98F8-07A1F9FA2279}" dt="2019-03-29T01:09:23.912" v="4542" actId="165"/>
          <ac:grpSpMkLst>
            <pc:docMk/>
            <pc:sldMk cId="999850539" sldId="1027"/>
            <ac:grpSpMk id="91" creationId="{DF2BD507-68AE-4E86-8432-5FCE710320A5}"/>
          </ac:grpSpMkLst>
        </pc:grpChg>
        <pc:grpChg chg="mod topLvl">
          <ac:chgData name="김 연임" userId="e81099c8-7d68-47a6-9fa6-b6656e7b53e6" providerId="ADAL" clId="{BA8C3041-176B-485A-98F8-07A1F9FA2279}" dt="2019-03-29T01:10:07.325" v="4617" actId="164"/>
          <ac:grpSpMkLst>
            <pc:docMk/>
            <pc:sldMk cId="999850539" sldId="1027"/>
            <ac:grpSpMk id="92" creationId="{A32EF835-E7D1-41BC-A6AD-9FE6267FCCD0}"/>
          </ac:grpSpMkLst>
        </pc:grpChg>
        <pc:grpChg chg="add">
          <ac:chgData name="김 연임" userId="e81099c8-7d68-47a6-9fa6-b6656e7b53e6" providerId="ADAL" clId="{BA8C3041-176B-485A-98F8-07A1F9FA2279}" dt="2019-04-29T14:13:20.975" v="13861"/>
          <ac:grpSpMkLst>
            <pc:docMk/>
            <pc:sldMk cId="999850539" sldId="1027"/>
            <ac:grpSpMk id="94" creationId="{3763B4AC-52A8-481C-B7A8-8DBDF6BC78B6}"/>
          </ac:grpSpMkLst>
        </pc:grpChg>
        <pc:grpChg chg="add">
          <ac:chgData name="김 연임" userId="e81099c8-7d68-47a6-9fa6-b6656e7b53e6" providerId="ADAL" clId="{BA8C3041-176B-485A-98F8-07A1F9FA2279}" dt="2019-04-29T14:13:20.975" v="13861"/>
          <ac:grpSpMkLst>
            <pc:docMk/>
            <pc:sldMk cId="999850539" sldId="1027"/>
            <ac:grpSpMk id="105" creationId="{4365709D-2259-42F5-A541-0DA980F2CEA6}"/>
          </ac:grpSpMkLst>
        </pc:grpChg>
        <pc:grpChg chg="add del mod">
          <ac:chgData name="김 연임" userId="e81099c8-7d68-47a6-9fa6-b6656e7b53e6" providerId="ADAL" clId="{BA8C3041-176B-485A-98F8-07A1F9FA2279}" dt="2019-03-29T01:25:34.798" v="4914" actId="165"/>
          <ac:grpSpMkLst>
            <pc:docMk/>
            <pc:sldMk cId="999850539" sldId="1027"/>
            <ac:grpSpMk id="105" creationId="{B6859A1C-AE47-4425-91A4-83CF1EF08078}"/>
          </ac:grpSpMkLst>
        </pc:grpChg>
        <pc:grpChg chg="add del mod">
          <ac:chgData name="김 연임" userId="e81099c8-7d68-47a6-9fa6-b6656e7b53e6" providerId="ADAL" clId="{BA8C3041-176B-485A-98F8-07A1F9FA2279}" dt="2019-03-29T04:21:54.566" v="7170" actId="478"/>
          <ac:grpSpMkLst>
            <pc:docMk/>
            <pc:sldMk cId="999850539" sldId="1027"/>
            <ac:grpSpMk id="105" creationId="{EF22DE92-A616-49C7-991E-815975AA53F6}"/>
          </ac:grpSpMkLst>
        </pc:grpChg>
        <pc:grpChg chg="add del mod topLvl">
          <ac:chgData name="김 연임" userId="e81099c8-7d68-47a6-9fa6-b6656e7b53e6" providerId="ADAL" clId="{BA8C3041-176B-485A-98F8-07A1F9FA2279}" dt="2019-03-29T01:25:40.178" v="4915" actId="164"/>
          <ac:grpSpMkLst>
            <pc:docMk/>
            <pc:sldMk cId="999850539" sldId="1027"/>
            <ac:grpSpMk id="106" creationId="{0CF24F84-2C9B-4647-9517-0429504737BB}"/>
          </ac:grpSpMkLst>
        </pc:grpChg>
        <pc:grpChg chg="add del">
          <ac:chgData name="김 연임" userId="e81099c8-7d68-47a6-9fa6-b6656e7b53e6" providerId="ADAL" clId="{BA8C3041-176B-485A-98F8-07A1F9FA2279}" dt="2019-04-29T14:13:15.973" v="13860" actId="478"/>
          <ac:grpSpMkLst>
            <pc:docMk/>
            <pc:sldMk cId="999850539" sldId="1027"/>
            <ac:grpSpMk id="111" creationId="{49CDDE10-B879-4164-B9F8-3278CDE358A2}"/>
          </ac:grpSpMkLst>
        </pc:grpChg>
        <pc:grpChg chg="add del mod">
          <ac:chgData name="김 연임" userId="e81099c8-7d68-47a6-9fa6-b6656e7b53e6" providerId="ADAL" clId="{BA8C3041-176B-485A-98F8-07A1F9FA2279}" dt="2019-03-29T04:26:00.468" v="7424" actId="478"/>
          <ac:grpSpMkLst>
            <pc:docMk/>
            <pc:sldMk cId="999850539" sldId="1027"/>
            <ac:grpSpMk id="122" creationId="{DF4BFA9E-D39D-4BBA-98C8-913864559B3F}"/>
          </ac:grpSpMkLst>
        </pc:grpChg>
        <pc:grpChg chg="add del mod">
          <ac:chgData name="김 연임" userId="e81099c8-7d68-47a6-9fa6-b6656e7b53e6" providerId="ADAL" clId="{BA8C3041-176B-485A-98F8-07A1F9FA2279}" dt="2019-03-28T13:28:30.515" v="3128" actId="478"/>
          <ac:grpSpMkLst>
            <pc:docMk/>
            <pc:sldMk cId="999850539" sldId="1027"/>
            <ac:grpSpMk id="139" creationId="{F7FFE3BB-E195-4A4F-BD2D-9D5D0430D4D1}"/>
          </ac:grpSpMkLst>
        </pc:grpChg>
        <pc:grpChg chg="add del">
          <ac:chgData name="김 연임" userId="e81099c8-7d68-47a6-9fa6-b6656e7b53e6" providerId="ADAL" clId="{BA8C3041-176B-485A-98F8-07A1F9FA2279}" dt="2019-03-29T01:53:45.365" v="4995"/>
          <ac:grpSpMkLst>
            <pc:docMk/>
            <pc:sldMk cId="999850539" sldId="1027"/>
            <ac:grpSpMk id="147" creationId="{BFD71AD6-5D2E-458F-B7CA-19A2B7C170E2}"/>
          </ac:grpSpMkLst>
        </pc:grpChg>
        <pc:grpChg chg="add">
          <ac:chgData name="김 연임" userId="e81099c8-7d68-47a6-9fa6-b6656e7b53e6" providerId="ADAL" clId="{BA8C3041-176B-485A-98F8-07A1F9FA2279}" dt="2019-04-29T14:13:20.975" v="13861"/>
          <ac:grpSpMkLst>
            <pc:docMk/>
            <pc:sldMk cId="999850539" sldId="1027"/>
            <ac:grpSpMk id="155" creationId="{A3F89DD4-1849-4281-8B7C-6B7C2DA30F79}"/>
          </ac:grpSpMkLst>
        </pc:grpChg>
        <pc:grpChg chg="add del mod ord">
          <ac:chgData name="김 연임" userId="e81099c8-7d68-47a6-9fa6-b6656e7b53e6" providerId="ADAL" clId="{BA8C3041-176B-485A-98F8-07A1F9FA2279}" dt="2019-04-29T14:13:15.973" v="13860" actId="478"/>
          <ac:grpSpMkLst>
            <pc:docMk/>
            <pc:sldMk cId="999850539" sldId="1027"/>
            <ac:grpSpMk id="169" creationId="{547F7E22-0B4F-4485-ACDE-C00710BEC40C}"/>
          </ac:grpSpMkLst>
        </pc:grpChg>
        <pc:grpChg chg="add del mod">
          <ac:chgData name="김 연임" userId="e81099c8-7d68-47a6-9fa6-b6656e7b53e6" providerId="ADAL" clId="{BA8C3041-176B-485A-98F8-07A1F9FA2279}" dt="2019-03-28T14:08:02.184" v="3566" actId="478"/>
          <ac:grpSpMkLst>
            <pc:docMk/>
            <pc:sldMk cId="999850539" sldId="1027"/>
            <ac:grpSpMk id="175" creationId="{A6A8B92D-70B1-4B24-945F-33E15932A5B1}"/>
          </ac:grpSpMkLst>
        </pc:grpChg>
        <pc:grpChg chg="add">
          <ac:chgData name="김 연임" userId="e81099c8-7d68-47a6-9fa6-b6656e7b53e6" providerId="ADAL" clId="{BA8C3041-176B-485A-98F8-07A1F9FA2279}" dt="2019-04-29T14:13:20.975" v="13861"/>
          <ac:grpSpMkLst>
            <pc:docMk/>
            <pc:sldMk cId="999850539" sldId="1027"/>
            <ac:grpSpMk id="182" creationId="{63AAB8AC-BD3C-4FEC-BF54-0EBFE5272E1D}"/>
          </ac:grpSpMkLst>
        </pc:grpChg>
        <pc:grpChg chg="add del mod">
          <ac:chgData name="김 연임" userId="e81099c8-7d68-47a6-9fa6-b6656e7b53e6" providerId="ADAL" clId="{BA8C3041-176B-485A-98F8-07A1F9FA2279}" dt="2019-03-28T14:04:57.418" v="3430" actId="165"/>
          <ac:grpSpMkLst>
            <pc:docMk/>
            <pc:sldMk cId="999850539" sldId="1027"/>
            <ac:grpSpMk id="186" creationId="{FCDAB314-D6A0-4B65-98B6-E66CC4891A92}"/>
          </ac:grpSpMkLst>
        </pc:grpChg>
        <pc:grpChg chg="del mod topLvl">
          <ac:chgData name="김 연임" userId="e81099c8-7d68-47a6-9fa6-b6656e7b53e6" providerId="ADAL" clId="{BA8C3041-176B-485A-98F8-07A1F9FA2279}" dt="2019-03-28T14:08:03.327" v="3567" actId="478"/>
          <ac:grpSpMkLst>
            <pc:docMk/>
            <pc:sldMk cId="999850539" sldId="1027"/>
            <ac:grpSpMk id="187" creationId="{59525E42-9601-4E92-970C-8C2BC806AC34}"/>
          </ac:grpSpMkLst>
        </pc:grpChg>
        <pc:grpChg chg="add">
          <ac:chgData name="김 연임" userId="e81099c8-7d68-47a6-9fa6-b6656e7b53e6" providerId="ADAL" clId="{BA8C3041-176B-485A-98F8-07A1F9FA2279}" dt="2019-04-29T14:13:20.975" v="13861"/>
          <ac:grpSpMkLst>
            <pc:docMk/>
            <pc:sldMk cId="999850539" sldId="1027"/>
            <ac:grpSpMk id="194" creationId="{D035CE75-A574-45E3-A537-29AF74216CB8}"/>
          </ac:grpSpMkLst>
        </pc:grpChg>
        <pc:grpChg chg="add del">
          <ac:chgData name="김 연임" userId="e81099c8-7d68-47a6-9fa6-b6656e7b53e6" providerId="ADAL" clId="{BA8C3041-176B-485A-98F8-07A1F9FA2279}" dt="2019-03-29T02:50:33.433" v="5090" actId="478"/>
          <ac:grpSpMkLst>
            <pc:docMk/>
            <pc:sldMk cId="999850539" sldId="1027"/>
            <ac:grpSpMk id="198" creationId="{988E56B6-6D90-4A12-B7A9-F541A407A1C9}"/>
          </ac:grpSpMkLst>
        </pc:grpChg>
        <pc:grpChg chg="add del mod">
          <ac:chgData name="김 연임" userId="e81099c8-7d68-47a6-9fa6-b6656e7b53e6" providerId="ADAL" clId="{BA8C3041-176B-485A-98F8-07A1F9FA2279}" dt="2019-03-28T14:24:42.489" v="3862" actId="165"/>
          <ac:grpSpMkLst>
            <pc:docMk/>
            <pc:sldMk cId="999850539" sldId="1027"/>
            <ac:grpSpMk id="212" creationId="{772D3E1A-5639-42D4-8CD2-C8EE750FE0AF}"/>
          </ac:grpSpMkLst>
        </pc:grpChg>
        <pc:grpChg chg="mod topLvl">
          <ac:chgData name="김 연임" userId="e81099c8-7d68-47a6-9fa6-b6656e7b53e6" providerId="ADAL" clId="{BA8C3041-176B-485A-98F8-07A1F9FA2279}" dt="2019-03-28T14:25:54.613" v="3879" actId="164"/>
          <ac:grpSpMkLst>
            <pc:docMk/>
            <pc:sldMk cId="999850539" sldId="1027"/>
            <ac:grpSpMk id="213" creationId="{70174C15-F4D0-47E5-AC66-092BD347C482}"/>
          </ac:grpSpMkLst>
        </pc:grpChg>
        <pc:grpChg chg="del">
          <ac:chgData name="김 연임" userId="e81099c8-7d68-47a6-9fa6-b6656e7b53e6" providerId="ADAL" clId="{BA8C3041-176B-485A-98F8-07A1F9FA2279}" dt="2019-03-28T13:27:04.476" v="3106" actId="478"/>
          <ac:grpSpMkLst>
            <pc:docMk/>
            <pc:sldMk cId="999850539" sldId="1027"/>
            <ac:grpSpMk id="223" creationId="{00000000-0000-0000-0000-000000000000}"/>
          </ac:grpSpMkLst>
        </pc:grpChg>
        <pc:graphicFrameChg chg="del">
          <ac:chgData name="김 연임" userId="e81099c8-7d68-47a6-9fa6-b6656e7b53e6" providerId="ADAL" clId="{BA8C3041-176B-485A-98F8-07A1F9FA2279}" dt="2019-03-28T13:26:47.623" v="3100" actId="478"/>
          <ac:graphicFrameMkLst>
            <pc:docMk/>
            <pc:sldMk cId="999850539" sldId="1027"/>
            <ac:graphicFrameMk id="6" creationId="{0672EEC5-77E3-0246-96AA-D429EEFF110C}"/>
          </ac:graphicFrameMkLst>
        </pc:graphicFrameChg>
        <pc:picChg chg="add del">
          <ac:chgData name="김 연임" userId="e81099c8-7d68-47a6-9fa6-b6656e7b53e6" providerId="ADAL" clId="{BA8C3041-176B-485A-98F8-07A1F9FA2279}" dt="2019-03-28T13:27:02.622" v="3105"/>
          <ac:picMkLst>
            <pc:docMk/>
            <pc:sldMk cId="999850539" sldId="1027"/>
            <ac:picMk id="35" creationId="{DF5C69D8-146C-421E-A380-BB5FD248D37C}"/>
          </ac:picMkLst>
        </pc:picChg>
        <pc:picChg chg="add del">
          <ac:chgData name="김 연임" userId="e81099c8-7d68-47a6-9fa6-b6656e7b53e6" providerId="ADAL" clId="{BA8C3041-176B-485A-98F8-07A1F9FA2279}" dt="2019-03-28T13:27:02.622" v="3105"/>
          <ac:picMkLst>
            <pc:docMk/>
            <pc:sldMk cId="999850539" sldId="1027"/>
            <ac:picMk id="45" creationId="{364351E5-7EC5-4EC0-A7D5-77504F69EE5C}"/>
          </ac:picMkLst>
        </pc:picChg>
        <pc:picChg chg="del">
          <ac:chgData name="김 연임" userId="e81099c8-7d68-47a6-9fa6-b6656e7b53e6" providerId="ADAL" clId="{BA8C3041-176B-485A-98F8-07A1F9FA2279}" dt="2019-03-28T13:26:47.623" v="3100" actId="478"/>
          <ac:picMkLst>
            <pc:docMk/>
            <pc:sldMk cId="999850539" sldId="1027"/>
            <ac:picMk id="47" creationId="{3929D809-6044-2446-9191-614207A889CF}"/>
          </ac:picMkLst>
        </pc:picChg>
        <pc:picChg chg="add del">
          <ac:chgData name="김 연임" userId="e81099c8-7d68-47a6-9fa6-b6656e7b53e6" providerId="ADAL" clId="{BA8C3041-176B-485A-98F8-07A1F9FA2279}" dt="2019-03-28T13:27:02.622" v="3105"/>
          <ac:picMkLst>
            <pc:docMk/>
            <pc:sldMk cId="999850539" sldId="1027"/>
            <ac:picMk id="50" creationId="{8B9A5B9C-8F8C-473F-92E1-CE02B66BBF02}"/>
          </ac:picMkLst>
        </pc:picChg>
        <pc:picChg chg="add del">
          <ac:chgData name="김 연임" userId="e81099c8-7d68-47a6-9fa6-b6656e7b53e6" providerId="ADAL" clId="{BA8C3041-176B-485A-98F8-07A1F9FA2279}" dt="2019-03-28T13:27:02.622" v="3105"/>
          <ac:picMkLst>
            <pc:docMk/>
            <pc:sldMk cId="999850539" sldId="1027"/>
            <ac:picMk id="51" creationId="{74DD77AD-AA19-4605-92EF-E50839625BBA}"/>
          </ac:picMkLst>
        </pc:picChg>
        <pc:picChg chg="add del">
          <ac:chgData name="김 연임" userId="e81099c8-7d68-47a6-9fa6-b6656e7b53e6" providerId="ADAL" clId="{BA8C3041-176B-485A-98F8-07A1F9FA2279}" dt="2019-03-28T13:27:02.622" v="3105"/>
          <ac:picMkLst>
            <pc:docMk/>
            <pc:sldMk cId="999850539" sldId="1027"/>
            <ac:picMk id="52" creationId="{D6691AF6-52DB-451D-8A6A-C36A7D8DCC43}"/>
          </ac:picMkLst>
        </pc:picChg>
        <pc:picChg chg="add del">
          <ac:chgData name="김 연임" userId="e81099c8-7d68-47a6-9fa6-b6656e7b53e6" providerId="ADAL" clId="{BA8C3041-176B-485A-98F8-07A1F9FA2279}" dt="2019-03-28T13:27:02.622" v="3105"/>
          <ac:picMkLst>
            <pc:docMk/>
            <pc:sldMk cId="999850539" sldId="1027"/>
            <ac:picMk id="56" creationId="{0B670C8E-1213-45B8-AC14-6400DEDBD867}"/>
          </ac:picMkLst>
        </pc:picChg>
        <pc:picChg chg="add del">
          <ac:chgData name="김 연임" userId="e81099c8-7d68-47a6-9fa6-b6656e7b53e6" providerId="ADAL" clId="{BA8C3041-176B-485A-98F8-07A1F9FA2279}" dt="2019-03-28T13:27:02.622" v="3105"/>
          <ac:picMkLst>
            <pc:docMk/>
            <pc:sldMk cId="999850539" sldId="1027"/>
            <ac:picMk id="57" creationId="{02EDF1FF-3395-42F1-91B3-3FFAD9A27C19}"/>
          </ac:picMkLst>
        </pc:picChg>
        <pc:picChg chg="add del">
          <ac:chgData name="김 연임" userId="e81099c8-7d68-47a6-9fa6-b6656e7b53e6" providerId="ADAL" clId="{BA8C3041-176B-485A-98F8-07A1F9FA2279}" dt="2019-03-28T13:27:02.622" v="3105"/>
          <ac:picMkLst>
            <pc:docMk/>
            <pc:sldMk cId="999850539" sldId="1027"/>
            <ac:picMk id="58" creationId="{86D77790-2D6D-4D99-874B-776D6459F0BB}"/>
          </ac:picMkLst>
        </pc:picChg>
        <pc:picChg chg="add del">
          <ac:chgData name="김 연임" userId="e81099c8-7d68-47a6-9fa6-b6656e7b53e6" providerId="ADAL" clId="{BA8C3041-176B-485A-98F8-07A1F9FA2279}" dt="2019-03-28T13:27:02.622" v="3105"/>
          <ac:picMkLst>
            <pc:docMk/>
            <pc:sldMk cId="999850539" sldId="1027"/>
            <ac:picMk id="59" creationId="{A7B1DD2B-A553-4E07-84EE-171D61E3EE7D}"/>
          </ac:picMkLst>
        </pc:picChg>
        <pc:picChg chg="add del">
          <ac:chgData name="김 연임" userId="e81099c8-7d68-47a6-9fa6-b6656e7b53e6" providerId="ADAL" clId="{BA8C3041-176B-485A-98F8-07A1F9FA2279}" dt="2019-03-28T13:27:02.622" v="3105"/>
          <ac:picMkLst>
            <pc:docMk/>
            <pc:sldMk cId="999850539" sldId="1027"/>
            <ac:picMk id="60" creationId="{AA808984-40BD-48E0-BDC2-4E6BEA4D07E3}"/>
          </ac:picMkLst>
        </pc:picChg>
        <pc:picChg chg="add del">
          <ac:chgData name="김 연임" userId="e81099c8-7d68-47a6-9fa6-b6656e7b53e6" providerId="ADAL" clId="{BA8C3041-176B-485A-98F8-07A1F9FA2279}" dt="2019-03-28T13:27:02.622" v="3105"/>
          <ac:picMkLst>
            <pc:docMk/>
            <pc:sldMk cId="999850539" sldId="1027"/>
            <ac:picMk id="62" creationId="{5D40869C-3124-4B60-A036-FA146A5D1E96}"/>
          </ac:picMkLst>
        </pc:picChg>
        <pc:picChg chg="add del">
          <ac:chgData name="김 연임" userId="e81099c8-7d68-47a6-9fa6-b6656e7b53e6" providerId="ADAL" clId="{BA8C3041-176B-485A-98F8-07A1F9FA2279}" dt="2019-03-28T13:27:02.622" v="3105"/>
          <ac:picMkLst>
            <pc:docMk/>
            <pc:sldMk cId="999850539" sldId="1027"/>
            <ac:picMk id="64" creationId="{443F586F-DEAE-4106-A1AB-C736F786225E}"/>
          </ac:picMkLst>
        </pc:picChg>
        <pc:picChg chg="add del">
          <ac:chgData name="김 연임" userId="e81099c8-7d68-47a6-9fa6-b6656e7b53e6" providerId="ADAL" clId="{BA8C3041-176B-485A-98F8-07A1F9FA2279}" dt="2019-03-28T13:27:02.622" v="3105"/>
          <ac:picMkLst>
            <pc:docMk/>
            <pc:sldMk cId="999850539" sldId="1027"/>
            <ac:picMk id="66" creationId="{A054FF59-67DB-469F-9BBC-F2E692CBD25C}"/>
          </ac:picMkLst>
        </pc:picChg>
        <pc:picChg chg="add del">
          <ac:chgData name="김 연임" userId="e81099c8-7d68-47a6-9fa6-b6656e7b53e6" providerId="ADAL" clId="{BA8C3041-176B-485A-98F8-07A1F9FA2279}" dt="2019-03-28T13:27:02.622" v="3105"/>
          <ac:picMkLst>
            <pc:docMk/>
            <pc:sldMk cId="999850539" sldId="1027"/>
            <ac:picMk id="71" creationId="{18BCB69E-93B4-426F-B66B-2307E56D042F}"/>
          </ac:picMkLst>
        </pc:picChg>
        <pc:picChg chg="add del">
          <ac:chgData name="김 연임" userId="e81099c8-7d68-47a6-9fa6-b6656e7b53e6" providerId="ADAL" clId="{BA8C3041-176B-485A-98F8-07A1F9FA2279}" dt="2019-03-28T13:27:02.622" v="3105"/>
          <ac:picMkLst>
            <pc:docMk/>
            <pc:sldMk cId="999850539" sldId="1027"/>
            <ac:picMk id="72" creationId="{F9CB8DD8-D55E-4946-99E1-2BF2AF6E60F7}"/>
          </ac:picMkLst>
        </pc:picChg>
        <pc:picChg chg="add del">
          <ac:chgData name="김 연임" userId="e81099c8-7d68-47a6-9fa6-b6656e7b53e6" providerId="ADAL" clId="{BA8C3041-176B-485A-98F8-07A1F9FA2279}" dt="2019-03-28T13:27:02.622" v="3105"/>
          <ac:picMkLst>
            <pc:docMk/>
            <pc:sldMk cId="999850539" sldId="1027"/>
            <ac:picMk id="73" creationId="{D888D913-1491-4E9A-9091-F66545EE6593}"/>
          </ac:picMkLst>
        </pc:picChg>
        <pc:picChg chg="add del">
          <ac:chgData name="김 연임" userId="e81099c8-7d68-47a6-9fa6-b6656e7b53e6" providerId="ADAL" clId="{BA8C3041-176B-485A-98F8-07A1F9FA2279}" dt="2019-03-28T13:27:02.622" v="3105"/>
          <ac:picMkLst>
            <pc:docMk/>
            <pc:sldMk cId="999850539" sldId="1027"/>
            <ac:picMk id="74" creationId="{CE0143B6-259D-4460-AF7E-BAC44B33B9E2}"/>
          </ac:picMkLst>
        </pc:picChg>
        <pc:picChg chg="add del">
          <ac:chgData name="김 연임" userId="e81099c8-7d68-47a6-9fa6-b6656e7b53e6" providerId="ADAL" clId="{BA8C3041-176B-485A-98F8-07A1F9FA2279}" dt="2019-03-28T13:27:02.622" v="3105"/>
          <ac:picMkLst>
            <pc:docMk/>
            <pc:sldMk cId="999850539" sldId="1027"/>
            <ac:picMk id="87" creationId="{219299A9-5A48-4008-ACEF-528253847FB6}"/>
          </ac:picMkLst>
        </pc:picChg>
        <pc:picChg chg="add">
          <ac:chgData name="김 연임" userId="e81099c8-7d68-47a6-9fa6-b6656e7b53e6" providerId="ADAL" clId="{BA8C3041-176B-485A-98F8-07A1F9FA2279}" dt="2019-04-29T14:13:20.975" v="13861"/>
          <ac:picMkLst>
            <pc:docMk/>
            <pc:sldMk cId="999850539" sldId="1027"/>
            <ac:picMk id="87" creationId="{3DC52A42-5EEC-4B52-9DB1-726D38D306E2}"/>
          </ac:picMkLst>
        </pc:picChg>
        <pc:picChg chg="add del">
          <ac:chgData name="김 연임" userId="e81099c8-7d68-47a6-9fa6-b6656e7b53e6" providerId="ADAL" clId="{BA8C3041-176B-485A-98F8-07A1F9FA2279}" dt="2019-03-28T13:27:02.622" v="3105"/>
          <ac:picMkLst>
            <pc:docMk/>
            <pc:sldMk cId="999850539" sldId="1027"/>
            <ac:picMk id="97" creationId="{E7BB5EF3-7D26-4067-82F2-93BCFC85E7FA}"/>
          </ac:picMkLst>
        </pc:picChg>
        <pc:picChg chg="add del mod">
          <ac:chgData name="김 연임" userId="e81099c8-7d68-47a6-9fa6-b6656e7b53e6" providerId="ADAL" clId="{BA8C3041-176B-485A-98F8-07A1F9FA2279}" dt="2019-03-29T04:20:51.893" v="7156" actId="478"/>
          <ac:picMkLst>
            <pc:docMk/>
            <pc:sldMk cId="999850539" sldId="1027"/>
            <ac:picMk id="101" creationId="{9993DEAD-D922-4D61-B914-8A3D3009E4DD}"/>
          </ac:picMkLst>
        </pc:picChg>
        <pc:picChg chg="add">
          <ac:chgData name="김 연임" userId="e81099c8-7d68-47a6-9fa6-b6656e7b53e6" providerId="ADAL" clId="{BA8C3041-176B-485A-98F8-07A1F9FA2279}" dt="2019-04-29T14:13:20.975" v="13861"/>
          <ac:picMkLst>
            <pc:docMk/>
            <pc:sldMk cId="999850539" sldId="1027"/>
            <ac:picMk id="101" creationId="{E52BAABF-F910-4BD3-8CBC-D3338A8C21CE}"/>
          </ac:picMkLst>
        </pc:picChg>
        <pc:picChg chg="add del mod">
          <ac:chgData name="김 연임" userId="e81099c8-7d68-47a6-9fa6-b6656e7b53e6" providerId="ADAL" clId="{BA8C3041-176B-485A-98F8-07A1F9FA2279}" dt="2019-04-29T14:13:15.973" v="13860" actId="478"/>
          <ac:picMkLst>
            <pc:docMk/>
            <pc:sldMk cId="999850539" sldId="1027"/>
            <ac:picMk id="108" creationId="{3CFF574B-C6A7-4902-A6ED-F061F28B05CD}"/>
          </ac:picMkLst>
        </pc:picChg>
        <pc:picChg chg="add del mod">
          <ac:chgData name="김 연임" userId="e81099c8-7d68-47a6-9fa6-b6656e7b53e6" providerId="ADAL" clId="{BA8C3041-176B-485A-98F8-07A1F9FA2279}" dt="2019-04-29T14:13:15.973" v="13860" actId="478"/>
          <ac:picMkLst>
            <pc:docMk/>
            <pc:sldMk cId="999850539" sldId="1027"/>
            <ac:picMk id="116" creationId="{0597C529-1712-4784-BEC1-A962DDDD103F}"/>
          </ac:picMkLst>
        </pc:picChg>
        <pc:picChg chg="add del mod">
          <ac:chgData name="김 연임" userId="e81099c8-7d68-47a6-9fa6-b6656e7b53e6" providerId="ADAL" clId="{BA8C3041-176B-485A-98F8-07A1F9FA2279}" dt="2019-04-29T14:13:15.973" v="13860" actId="478"/>
          <ac:picMkLst>
            <pc:docMk/>
            <pc:sldMk cId="999850539" sldId="1027"/>
            <ac:picMk id="117" creationId="{FE471A20-803F-444A-A890-B279499FD6DC}"/>
          </ac:picMkLst>
        </pc:picChg>
        <pc:picChg chg="add del mod">
          <ac:chgData name="김 연임" userId="e81099c8-7d68-47a6-9fa6-b6656e7b53e6" providerId="ADAL" clId="{BA8C3041-176B-485A-98F8-07A1F9FA2279}" dt="2019-04-29T14:13:15.973" v="13860" actId="478"/>
          <ac:picMkLst>
            <pc:docMk/>
            <pc:sldMk cId="999850539" sldId="1027"/>
            <ac:picMk id="118" creationId="{3AE26D93-A305-4376-A25C-A6FF6665914A}"/>
          </ac:picMkLst>
        </pc:picChg>
        <pc:picChg chg="add del mod">
          <ac:chgData name="김 연임" userId="e81099c8-7d68-47a6-9fa6-b6656e7b53e6" providerId="ADAL" clId="{BA8C3041-176B-485A-98F8-07A1F9FA2279}" dt="2019-04-29T14:13:15.973" v="13860" actId="478"/>
          <ac:picMkLst>
            <pc:docMk/>
            <pc:sldMk cId="999850539" sldId="1027"/>
            <ac:picMk id="119" creationId="{90811D98-6E76-4749-86D5-A41547712645}"/>
          </ac:picMkLst>
        </pc:picChg>
        <pc:picChg chg="add del mod">
          <ac:chgData name="김 연임" userId="e81099c8-7d68-47a6-9fa6-b6656e7b53e6" providerId="ADAL" clId="{BA8C3041-176B-485A-98F8-07A1F9FA2279}" dt="2019-04-29T14:13:15.973" v="13860" actId="478"/>
          <ac:picMkLst>
            <pc:docMk/>
            <pc:sldMk cId="999850539" sldId="1027"/>
            <ac:picMk id="120" creationId="{C1B22439-6783-475C-8A92-810A09864847}"/>
          </ac:picMkLst>
        </pc:picChg>
        <pc:picChg chg="add del mod">
          <ac:chgData name="김 연임" userId="e81099c8-7d68-47a6-9fa6-b6656e7b53e6" providerId="ADAL" clId="{BA8C3041-176B-485A-98F8-07A1F9FA2279}" dt="2019-04-29T14:13:15.973" v="13860" actId="478"/>
          <ac:picMkLst>
            <pc:docMk/>
            <pc:sldMk cId="999850539" sldId="1027"/>
            <ac:picMk id="121" creationId="{154F520D-9F6C-4A1F-900F-75AFD8F0D754}"/>
          </ac:picMkLst>
        </pc:picChg>
        <pc:picChg chg="add del mod">
          <ac:chgData name="김 연임" userId="e81099c8-7d68-47a6-9fa6-b6656e7b53e6" providerId="ADAL" clId="{BA8C3041-176B-485A-98F8-07A1F9FA2279}" dt="2019-03-29T02:53:15.225" v="5091" actId="478"/>
          <ac:picMkLst>
            <pc:docMk/>
            <pc:sldMk cId="999850539" sldId="1027"/>
            <ac:picMk id="122" creationId="{12980F68-86CF-4FF8-BDE9-7E53F5E6A329}"/>
          </ac:picMkLst>
        </pc:picChg>
        <pc:picChg chg="add">
          <ac:chgData name="김 연임" userId="e81099c8-7d68-47a6-9fa6-b6656e7b53e6" providerId="ADAL" clId="{BA8C3041-176B-485A-98F8-07A1F9FA2279}" dt="2019-04-29T14:13:20.975" v="13861"/>
          <ac:picMkLst>
            <pc:docMk/>
            <pc:sldMk cId="999850539" sldId="1027"/>
            <ac:picMk id="123" creationId="{8B4F20A5-3E7D-4131-850F-B351A82CC442}"/>
          </ac:picMkLst>
        </pc:picChg>
        <pc:picChg chg="add del mod">
          <ac:chgData name="김 연임" userId="e81099c8-7d68-47a6-9fa6-b6656e7b53e6" providerId="ADAL" clId="{BA8C3041-176B-485A-98F8-07A1F9FA2279}" dt="2019-03-29T02:53:15.225" v="5091" actId="478"/>
          <ac:picMkLst>
            <pc:docMk/>
            <pc:sldMk cId="999850539" sldId="1027"/>
            <ac:picMk id="123" creationId="{DB120AD6-88A8-4663-913D-67BE8898E751}"/>
          </ac:picMkLst>
        </pc:picChg>
        <pc:picChg chg="add">
          <ac:chgData name="김 연임" userId="e81099c8-7d68-47a6-9fa6-b6656e7b53e6" providerId="ADAL" clId="{BA8C3041-176B-485A-98F8-07A1F9FA2279}" dt="2019-04-29T14:13:20.975" v="13861"/>
          <ac:picMkLst>
            <pc:docMk/>
            <pc:sldMk cId="999850539" sldId="1027"/>
            <ac:picMk id="124" creationId="{7F176EBB-DF05-4436-AAAA-44726339EC11}"/>
          </ac:picMkLst>
        </pc:picChg>
        <pc:picChg chg="add del mod">
          <ac:chgData name="김 연임" userId="e81099c8-7d68-47a6-9fa6-b6656e7b53e6" providerId="ADAL" clId="{BA8C3041-176B-485A-98F8-07A1F9FA2279}" dt="2019-03-29T02:53:15.225" v="5091" actId="478"/>
          <ac:picMkLst>
            <pc:docMk/>
            <pc:sldMk cId="999850539" sldId="1027"/>
            <ac:picMk id="124" creationId="{C3BDB7A0-DE3B-46F4-912D-AD8184E7AB99}"/>
          </ac:picMkLst>
        </pc:picChg>
        <pc:picChg chg="add del mod">
          <ac:chgData name="김 연임" userId="e81099c8-7d68-47a6-9fa6-b6656e7b53e6" providerId="ADAL" clId="{BA8C3041-176B-485A-98F8-07A1F9FA2279}" dt="2019-03-28T14:39:43.840" v="4236" actId="478"/>
          <ac:picMkLst>
            <pc:docMk/>
            <pc:sldMk cId="999850539" sldId="1027"/>
            <ac:picMk id="126" creationId="{4A070D6F-58DB-4581-9786-FC6FF9B313FE}"/>
          </ac:picMkLst>
        </pc:picChg>
        <pc:picChg chg="add del mod">
          <ac:chgData name="김 연임" userId="e81099c8-7d68-47a6-9fa6-b6656e7b53e6" providerId="ADAL" clId="{BA8C3041-176B-485A-98F8-07A1F9FA2279}" dt="2019-03-29T02:53:15.225" v="5091" actId="478"/>
          <ac:picMkLst>
            <pc:docMk/>
            <pc:sldMk cId="999850539" sldId="1027"/>
            <ac:picMk id="128" creationId="{2515EC72-854E-4EDE-981B-636FE4ACFDF6}"/>
          </ac:picMkLst>
        </pc:picChg>
        <pc:picChg chg="add">
          <ac:chgData name="김 연임" userId="e81099c8-7d68-47a6-9fa6-b6656e7b53e6" providerId="ADAL" clId="{BA8C3041-176B-485A-98F8-07A1F9FA2279}" dt="2019-04-29T14:13:20.975" v="13861"/>
          <ac:picMkLst>
            <pc:docMk/>
            <pc:sldMk cId="999850539" sldId="1027"/>
            <ac:picMk id="128" creationId="{463598FA-CD8F-4E6A-A5C2-1F5AD5A07F22}"/>
          </ac:picMkLst>
        </pc:picChg>
        <pc:picChg chg="add del mod">
          <ac:chgData name="김 연임" userId="e81099c8-7d68-47a6-9fa6-b6656e7b53e6" providerId="ADAL" clId="{BA8C3041-176B-485A-98F8-07A1F9FA2279}" dt="2019-03-29T02:53:15.225" v="5091" actId="478"/>
          <ac:picMkLst>
            <pc:docMk/>
            <pc:sldMk cId="999850539" sldId="1027"/>
            <ac:picMk id="130" creationId="{0A68F720-0B59-4C24-AB01-A17065EEEF90}"/>
          </ac:picMkLst>
        </pc:picChg>
        <pc:picChg chg="add del mod">
          <ac:chgData name="김 연임" userId="e81099c8-7d68-47a6-9fa6-b6656e7b53e6" providerId="ADAL" clId="{BA8C3041-176B-485A-98F8-07A1F9FA2279}" dt="2019-03-29T02:53:15.225" v="5091" actId="478"/>
          <ac:picMkLst>
            <pc:docMk/>
            <pc:sldMk cId="999850539" sldId="1027"/>
            <ac:picMk id="135" creationId="{A050DB74-8935-46E1-8C9E-3435CAD816C2}"/>
          </ac:picMkLst>
        </pc:picChg>
        <pc:picChg chg="add del mod">
          <ac:chgData name="김 연임" userId="e81099c8-7d68-47a6-9fa6-b6656e7b53e6" providerId="ADAL" clId="{BA8C3041-176B-485A-98F8-07A1F9FA2279}" dt="2019-03-29T02:53:15.225" v="5091" actId="478"/>
          <ac:picMkLst>
            <pc:docMk/>
            <pc:sldMk cId="999850539" sldId="1027"/>
            <ac:picMk id="136" creationId="{8680DA81-8573-448B-9456-1C4AD84F3D7C}"/>
          </ac:picMkLst>
        </pc:picChg>
        <pc:picChg chg="add del mod">
          <ac:chgData name="김 연임" userId="e81099c8-7d68-47a6-9fa6-b6656e7b53e6" providerId="ADAL" clId="{BA8C3041-176B-485A-98F8-07A1F9FA2279}" dt="2019-03-28T13:29:18.714" v="3133" actId="478"/>
          <ac:picMkLst>
            <pc:docMk/>
            <pc:sldMk cId="999850539" sldId="1027"/>
            <ac:picMk id="137" creationId="{FFB5AE7D-8F71-4BC5-AB6A-28D3AC02C675}"/>
          </ac:picMkLst>
        </pc:picChg>
        <pc:picChg chg="add">
          <ac:chgData name="김 연임" userId="e81099c8-7d68-47a6-9fa6-b6656e7b53e6" providerId="ADAL" clId="{BA8C3041-176B-485A-98F8-07A1F9FA2279}" dt="2019-04-29T14:13:20.975" v="13861"/>
          <ac:picMkLst>
            <pc:docMk/>
            <pc:sldMk cId="999850539" sldId="1027"/>
            <ac:picMk id="138" creationId="{11784B2A-5A07-4E40-A7D3-9C231429FE4F}"/>
          </ac:picMkLst>
        </pc:picChg>
        <pc:picChg chg="add del mod">
          <ac:chgData name="김 연임" userId="e81099c8-7d68-47a6-9fa6-b6656e7b53e6" providerId="ADAL" clId="{BA8C3041-176B-485A-98F8-07A1F9FA2279}" dt="2019-03-28T14:12:46.640" v="3570" actId="478"/>
          <ac:picMkLst>
            <pc:docMk/>
            <pc:sldMk cId="999850539" sldId="1027"/>
            <ac:picMk id="138" creationId="{6250872E-2E8D-41A3-A092-29333850EBAB}"/>
          </ac:picMkLst>
        </pc:picChg>
        <pc:picChg chg="add">
          <ac:chgData name="김 연임" userId="e81099c8-7d68-47a6-9fa6-b6656e7b53e6" providerId="ADAL" clId="{BA8C3041-176B-485A-98F8-07A1F9FA2279}" dt="2019-04-29T14:13:20.975" v="13861"/>
          <ac:picMkLst>
            <pc:docMk/>
            <pc:sldMk cId="999850539" sldId="1027"/>
            <ac:picMk id="139" creationId="{13120567-54B8-452B-9ED5-7D38FAA410EB}"/>
          </ac:picMkLst>
        </pc:picChg>
        <pc:picChg chg="add">
          <ac:chgData name="김 연임" userId="e81099c8-7d68-47a6-9fa6-b6656e7b53e6" providerId="ADAL" clId="{BA8C3041-176B-485A-98F8-07A1F9FA2279}" dt="2019-04-29T14:13:20.975" v="13861"/>
          <ac:picMkLst>
            <pc:docMk/>
            <pc:sldMk cId="999850539" sldId="1027"/>
            <ac:picMk id="140" creationId="{8FDC415D-D10D-4D02-9E47-7B5FE4BCF98E}"/>
          </ac:picMkLst>
        </pc:picChg>
        <pc:picChg chg="add">
          <ac:chgData name="김 연임" userId="e81099c8-7d68-47a6-9fa6-b6656e7b53e6" providerId="ADAL" clId="{BA8C3041-176B-485A-98F8-07A1F9FA2279}" dt="2019-04-29T14:13:20.975" v="13861"/>
          <ac:picMkLst>
            <pc:docMk/>
            <pc:sldMk cId="999850539" sldId="1027"/>
            <ac:picMk id="143" creationId="{FC263B9E-8467-465E-AB31-322E66FB9811}"/>
          </ac:picMkLst>
        </pc:picChg>
        <pc:picChg chg="add">
          <ac:chgData name="김 연임" userId="e81099c8-7d68-47a6-9fa6-b6656e7b53e6" providerId="ADAL" clId="{BA8C3041-176B-485A-98F8-07A1F9FA2279}" dt="2019-04-29T14:13:20.975" v="13861"/>
          <ac:picMkLst>
            <pc:docMk/>
            <pc:sldMk cId="999850539" sldId="1027"/>
            <ac:picMk id="144" creationId="{B0382B7C-FB2C-4637-8281-3C948F8B1BFA}"/>
          </ac:picMkLst>
        </pc:picChg>
        <pc:picChg chg="add">
          <ac:chgData name="김 연임" userId="e81099c8-7d68-47a6-9fa6-b6656e7b53e6" providerId="ADAL" clId="{BA8C3041-176B-485A-98F8-07A1F9FA2279}" dt="2019-04-29T14:13:20.975" v="13861"/>
          <ac:picMkLst>
            <pc:docMk/>
            <pc:sldMk cId="999850539" sldId="1027"/>
            <ac:picMk id="145" creationId="{BAA122F1-CC35-469F-9318-5F7A1BFC2A61}"/>
          </ac:picMkLst>
        </pc:picChg>
        <pc:picChg chg="add">
          <ac:chgData name="김 연임" userId="e81099c8-7d68-47a6-9fa6-b6656e7b53e6" providerId="ADAL" clId="{BA8C3041-176B-485A-98F8-07A1F9FA2279}" dt="2019-04-29T14:13:20.975" v="13861"/>
          <ac:picMkLst>
            <pc:docMk/>
            <pc:sldMk cId="999850539" sldId="1027"/>
            <ac:picMk id="146" creationId="{DAA8EA38-2EFA-405F-9C2E-A716A9F4D10E}"/>
          </ac:picMkLst>
        </pc:picChg>
        <pc:picChg chg="add del mod">
          <ac:chgData name="김 연임" userId="e81099c8-7d68-47a6-9fa6-b6656e7b53e6" providerId="ADAL" clId="{BA8C3041-176B-485A-98F8-07A1F9FA2279}" dt="2019-03-28T13:28:30.515" v="3128" actId="478"/>
          <ac:picMkLst>
            <pc:docMk/>
            <pc:sldMk cId="999850539" sldId="1027"/>
            <ac:picMk id="147" creationId="{E2950CEF-83DD-4716-92B4-A21CF9095EA6}"/>
          </ac:picMkLst>
        </pc:picChg>
        <pc:picChg chg="add">
          <ac:chgData name="김 연임" userId="e81099c8-7d68-47a6-9fa6-b6656e7b53e6" providerId="ADAL" clId="{BA8C3041-176B-485A-98F8-07A1F9FA2279}" dt="2019-04-29T14:13:20.975" v="13861"/>
          <ac:picMkLst>
            <pc:docMk/>
            <pc:sldMk cId="999850539" sldId="1027"/>
            <ac:picMk id="149" creationId="{632EAD5F-8977-43C5-A225-E9466BE3E598}"/>
          </ac:picMkLst>
        </pc:picChg>
        <pc:picChg chg="add del mod">
          <ac:chgData name="김 연임" userId="e81099c8-7d68-47a6-9fa6-b6656e7b53e6" providerId="ADAL" clId="{BA8C3041-176B-485A-98F8-07A1F9FA2279}" dt="2019-03-29T02:53:15.225" v="5091" actId="478"/>
          <ac:picMkLst>
            <pc:docMk/>
            <pc:sldMk cId="999850539" sldId="1027"/>
            <ac:picMk id="157" creationId="{04D55E2D-3367-4E57-82F1-5433F94955FE}"/>
          </ac:picMkLst>
        </pc:picChg>
        <pc:picChg chg="add del mod">
          <ac:chgData name="김 연임" userId="e81099c8-7d68-47a6-9fa6-b6656e7b53e6" providerId="ADAL" clId="{BA8C3041-176B-485A-98F8-07A1F9FA2279}" dt="2019-03-28T14:15:31.436" v="3583" actId="478"/>
          <ac:picMkLst>
            <pc:docMk/>
            <pc:sldMk cId="999850539" sldId="1027"/>
            <ac:picMk id="164" creationId="{92E2B5FC-85A1-4DE3-8F6B-CE01FC48567A}"/>
          </ac:picMkLst>
        </pc:picChg>
        <pc:picChg chg="add del mod">
          <ac:chgData name="김 연임" userId="e81099c8-7d68-47a6-9fa6-b6656e7b53e6" providerId="ADAL" clId="{BA8C3041-176B-485A-98F8-07A1F9FA2279}" dt="2019-03-28T14:17:17.887" v="3646" actId="478"/>
          <ac:picMkLst>
            <pc:docMk/>
            <pc:sldMk cId="999850539" sldId="1027"/>
            <ac:picMk id="165" creationId="{57644B0C-06F6-4D60-976A-407418CB16D2}"/>
          </ac:picMkLst>
        </pc:picChg>
        <pc:picChg chg="add del mod">
          <ac:chgData name="김 연임" userId="e81099c8-7d68-47a6-9fa6-b6656e7b53e6" providerId="ADAL" clId="{BA8C3041-176B-485A-98F8-07A1F9FA2279}" dt="2019-04-29T14:13:15.973" v="13860" actId="478"/>
          <ac:picMkLst>
            <pc:docMk/>
            <pc:sldMk cId="999850539" sldId="1027"/>
            <ac:picMk id="166" creationId="{88857B65-AD9E-4013-92CC-57D7508BC237}"/>
          </ac:picMkLst>
        </pc:picChg>
        <pc:picChg chg="add del mod">
          <ac:chgData name="김 연임" userId="e81099c8-7d68-47a6-9fa6-b6656e7b53e6" providerId="ADAL" clId="{BA8C3041-176B-485A-98F8-07A1F9FA2279}" dt="2019-04-29T14:13:15.973" v="13860" actId="478"/>
          <ac:picMkLst>
            <pc:docMk/>
            <pc:sldMk cId="999850539" sldId="1027"/>
            <ac:picMk id="167" creationId="{0473C557-FA98-4795-B0BC-4ADCB7298EE6}"/>
          </ac:picMkLst>
        </pc:picChg>
        <pc:picChg chg="add del mod">
          <ac:chgData name="김 연임" userId="e81099c8-7d68-47a6-9fa6-b6656e7b53e6" providerId="ADAL" clId="{BA8C3041-176B-485A-98F8-07A1F9FA2279}" dt="2019-04-29T14:13:15.973" v="13860" actId="478"/>
          <ac:picMkLst>
            <pc:docMk/>
            <pc:sldMk cId="999850539" sldId="1027"/>
            <ac:picMk id="168" creationId="{A3A3DB93-4083-4D5A-8557-7D75E15A0BC4}"/>
          </ac:picMkLst>
        </pc:picChg>
        <pc:picChg chg="add del">
          <ac:chgData name="김 연임" userId="e81099c8-7d68-47a6-9fa6-b6656e7b53e6" providerId="ADAL" clId="{BA8C3041-176B-485A-98F8-07A1F9FA2279}" dt="2019-03-28T13:58:42.044" v="3415" actId="478"/>
          <ac:picMkLst>
            <pc:docMk/>
            <pc:sldMk cId="999850539" sldId="1027"/>
            <ac:picMk id="173" creationId="{648C2454-F8B7-49EC-AA32-B7B418182EA1}"/>
          </ac:picMkLst>
        </pc:picChg>
        <pc:picChg chg="add del mod">
          <ac:chgData name="김 연임" userId="e81099c8-7d68-47a6-9fa6-b6656e7b53e6" providerId="ADAL" clId="{BA8C3041-176B-485A-98F8-07A1F9FA2279}" dt="2019-04-29T14:13:15.973" v="13860" actId="478"/>
          <ac:picMkLst>
            <pc:docMk/>
            <pc:sldMk cId="999850539" sldId="1027"/>
            <ac:picMk id="174" creationId="{2CA1DC0E-BEFD-46A3-9F5A-B56EEFA224CE}"/>
          </ac:picMkLst>
        </pc:picChg>
        <pc:picChg chg="add del mod">
          <ac:chgData name="김 연임" userId="e81099c8-7d68-47a6-9fa6-b6656e7b53e6" providerId="ADAL" clId="{BA8C3041-176B-485A-98F8-07A1F9FA2279}" dt="2019-04-29T14:13:15.973" v="13860" actId="478"/>
          <ac:picMkLst>
            <pc:docMk/>
            <pc:sldMk cId="999850539" sldId="1027"/>
            <ac:picMk id="180" creationId="{55125C85-1EB9-4241-A435-2CC77DDE8D27}"/>
          </ac:picMkLst>
        </pc:picChg>
        <pc:picChg chg="add">
          <ac:chgData name="김 연임" userId="e81099c8-7d68-47a6-9fa6-b6656e7b53e6" providerId="ADAL" clId="{BA8C3041-176B-485A-98F8-07A1F9FA2279}" dt="2019-04-29T14:13:20.975" v="13861"/>
          <ac:picMkLst>
            <pc:docMk/>
            <pc:sldMk cId="999850539" sldId="1027"/>
            <ac:picMk id="202" creationId="{5642DF38-CC7C-4463-A99E-76C44784B25F}"/>
          </ac:picMkLst>
        </pc:picChg>
        <pc:picChg chg="add del mod">
          <ac:chgData name="김 연임" userId="e81099c8-7d68-47a6-9fa6-b6656e7b53e6" providerId="ADAL" clId="{BA8C3041-176B-485A-98F8-07A1F9FA2279}" dt="2019-04-29T14:13:15.973" v="13860" actId="478"/>
          <ac:picMkLst>
            <pc:docMk/>
            <pc:sldMk cId="999850539" sldId="1027"/>
            <ac:picMk id="203" creationId="{E2532705-9EC6-4898-9C41-39DE114C7309}"/>
          </ac:picMkLst>
        </pc:picChg>
        <pc:picChg chg="add del mod">
          <ac:chgData name="김 연임" userId="e81099c8-7d68-47a6-9fa6-b6656e7b53e6" providerId="ADAL" clId="{BA8C3041-176B-485A-98F8-07A1F9FA2279}" dt="2019-03-28T14:18:45.767" v="3656" actId="478"/>
          <ac:picMkLst>
            <pc:docMk/>
            <pc:sldMk cId="999850539" sldId="1027"/>
            <ac:picMk id="205" creationId="{3EB06323-6EE0-45A0-B183-4ED59DB3A8B8}"/>
          </ac:picMkLst>
        </pc:picChg>
        <pc:picChg chg="add del mod ord">
          <ac:chgData name="김 연임" userId="e81099c8-7d68-47a6-9fa6-b6656e7b53e6" providerId="ADAL" clId="{BA8C3041-176B-485A-98F8-07A1F9FA2279}" dt="2019-04-29T14:13:15.973" v="13860" actId="478"/>
          <ac:picMkLst>
            <pc:docMk/>
            <pc:sldMk cId="999850539" sldId="1027"/>
            <ac:picMk id="208" creationId="{6A90CA02-DD6E-4CCA-96FA-387611AE30CF}"/>
          </ac:picMkLst>
        </pc:picChg>
        <pc:picChg chg="add del mod">
          <ac:chgData name="김 연임" userId="e81099c8-7d68-47a6-9fa6-b6656e7b53e6" providerId="ADAL" clId="{BA8C3041-176B-485A-98F8-07A1F9FA2279}" dt="2019-03-28T14:25:00.812" v="3865" actId="478"/>
          <ac:picMkLst>
            <pc:docMk/>
            <pc:sldMk cId="999850539" sldId="1027"/>
            <ac:picMk id="227" creationId="{A1AAB1FF-18E2-43DE-A095-F1EEDEAD1939}"/>
          </ac:picMkLst>
        </pc:picChg>
        <pc:picChg chg="add mod">
          <ac:chgData name="김 연임" userId="e81099c8-7d68-47a6-9fa6-b6656e7b53e6" providerId="ADAL" clId="{BA8C3041-176B-485A-98F8-07A1F9FA2279}" dt="2019-03-29T03:58:21.901" v="6671" actId="164"/>
          <ac:picMkLst>
            <pc:docMk/>
            <pc:sldMk cId="999850539" sldId="1027"/>
            <ac:picMk id="229" creationId="{95AF2246-3736-4227-9A67-7C7C5096A87B}"/>
          </ac:picMkLst>
        </pc:picChg>
        <pc:picChg chg="add mod">
          <ac:chgData name="김 연임" userId="e81099c8-7d68-47a6-9fa6-b6656e7b53e6" providerId="ADAL" clId="{BA8C3041-176B-485A-98F8-07A1F9FA2279}" dt="2019-03-29T03:56:35.868" v="6649" actId="164"/>
          <ac:picMkLst>
            <pc:docMk/>
            <pc:sldMk cId="999850539" sldId="1027"/>
            <ac:picMk id="231" creationId="{61F73723-1ACC-46CC-B86E-8DCE4811D008}"/>
          </ac:picMkLst>
        </pc:picChg>
        <pc:cxnChg chg="add del mod">
          <ac:chgData name="김 연임" userId="e81099c8-7d68-47a6-9fa6-b6656e7b53e6" providerId="ADAL" clId="{BA8C3041-176B-485A-98F8-07A1F9FA2279}" dt="2019-04-29T14:13:15.973" v="13860" actId="478"/>
          <ac:cxnSpMkLst>
            <pc:docMk/>
            <pc:sldMk cId="999850539" sldId="1027"/>
            <ac:cxnSpMk id="84" creationId="{74BE7E34-23B7-4838-8261-B8F9B959283B}"/>
          </ac:cxnSpMkLst>
        </pc:cxnChg>
        <pc:cxnChg chg="add del">
          <ac:chgData name="김 연임" userId="e81099c8-7d68-47a6-9fa6-b6656e7b53e6" providerId="ADAL" clId="{BA8C3041-176B-485A-98F8-07A1F9FA2279}" dt="2019-03-28T13:27:02.622" v="3105"/>
          <ac:cxnSpMkLst>
            <pc:docMk/>
            <pc:sldMk cId="999850539" sldId="1027"/>
            <ac:cxnSpMk id="88" creationId="{01AE27BB-1A61-41E0-8B0F-DB2431C75E76}"/>
          </ac:cxnSpMkLst>
        </pc:cxnChg>
        <pc:cxnChg chg="add del mod">
          <ac:chgData name="김 연임" userId="e81099c8-7d68-47a6-9fa6-b6656e7b53e6" providerId="ADAL" clId="{BA8C3041-176B-485A-98F8-07A1F9FA2279}" dt="2019-04-29T14:13:15.973" v="13860" actId="478"/>
          <ac:cxnSpMkLst>
            <pc:docMk/>
            <pc:sldMk cId="999850539" sldId="1027"/>
            <ac:cxnSpMk id="89" creationId="{9C35620D-2A55-462D-9674-2A1CFF6B2779}"/>
          </ac:cxnSpMkLst>
        </pc:cxnChg>
        <pc:cxnChg chg="add del">
          <ac:chgData name="김 연임" userId="e81099c8-7d68-47a6-9fa6-b6656e7b53e6" providerId="ADAL" clId="{BA8C3041-176B-485A-98F8-07A1F9FA2279}" dt="2019-03-29T03:57:54.189" v="6665"/>
          <ac:cxnSpMkLst>
            <pc:docMk/>
            <pc:sldMk cId="999850539" sldId="1027"/>
            <ac:cxnSpMk id="94" creationId="{4A0CFE73-5A24-4ED0-BD3C-3C4A70EA4D28}"/>
          </ac:cxnSpMkLst>
        </pc:cxnChg>
        <pc:cxnChg chg="add del mod">
          <ac:chgData name="김 연임" userId="e81099c8-7d68-47a6-9fa6-b6656e7b53e6" providerId="ADAL" clId="{BA8C3041-176B-485A-98F8-07A1F9FA2279}" dt="2019-04-29T14:13:15.973" v="13860" actId="478"/>
          <ac:cxnSpMkLst>
            <pc:docMk/>
            <pc:sldMk cId="999850539" sldId="1027"/>
            <ac:cxnSpMk id="96" creationId="{BE4445A2-9F22-4287-A2F1-4F9E08794186}"/>
          </ac:cxnSpMkLst>
        </pc:cxnChg>
        <pc:cxnChg chg="del mod topLvl">
          <ac:chgData name="김 연임" userId="e81099c8-7d68-47a6-9fa6-b6656e7b53e6" providerId="ADAL" clId="{BA8C3041-176B-485A-98F8-07A1F9FA2279}" dt="2019-03-29T01:09:25.651" v="4543" actId="478"/>
          <ac:cxnSpMkLst>
            <pc:docMk/>
            <pc:sldMk cId="999850539" sldId="1027"/>
            <ac:cxnSpMk id="99" creationId="{58EDD282-63D9-4B8C-A8F8-CCD197A03171}"/>
          </ac:cxnSpMkLst>
        </pc:cxnChg>
        <pc:cxnChg chg="add del">
          <ac:chgData name="김 연임" userId="e81099c8-7d68-47a6-9fa6-b6656e7b53e6" providerId="ADAL" clId="{BA8C3041-176B-485A-98F8-07A1F9FA2279}" dt="2019-03-28T13:27:02.622" v="3105"/>
          <ac:cxnSpMkLst>
            <pc:docMk/>
            <pc:sldMk cId="999850539" sldId="1027"/>
            <ac:cxnSpMk id="99" creationId="{DAFF4368-1DCD-44F5-8E5A-8F735DBD02BA}"/>
          </ac:cxnSpMkLst>
        </pc:cxnChg>
        <pc:cxnChg chg="add del">
          <ac:chgData name="김 연임" userId="e81099c8-7d68-47a6-9fa6-b6656e7b53e6" providerId="ADAL" clId="{BA8C3041-176B-485A-98F8-07A1F9FA2279}" dt="2019-03-28T13:27:02.622" v="3105"/>
          <ac:cxnSpMkLst>
            <pc:docMk/>
            <pc:sldMk cId="999850539" sldId="1027"/>
            <ac:cxnSpMk id="100" creationId="{D6332E9D-4F4D-4774-8AB2-B5135CBC1993}"/>
          </ac:cxnSpMkLst>
        </pc:cxnChg>
        <pc:cxnChg chg="add del">
          <ac:chgData name="김 연임" userId="e81099c8-7d68-47a6-9fa6-b6656e7b53e6" providerId="ADAL" clId="{BA8C3041-176B-485A-98F8-07A1F9FA2279}" dt="2019-03-28T13:27:02.622" v="3105"/>
          <ac:cxnSpMkLst>
            <pc:docMk/>
            <pc:sldMk cId="999850539" sldId="1027"/>
            <ac:cxnSpMk id="102" creationId="{64852DEE-9F55-44BC-BE6B-12438BDB4ADC}"/>
          </ac:cxnSpMkLst>
        </pc:cxnChg>
        <pc:cxnChg chg="add del mod">
          <ac:chgData name="김 연임" userId="e81099c8-7d68-47a6-9fa6-b6656e7b53e6" providerId="ADAL" clId="{BA8C3041-176B-485A-98F8-07A1F9FA2279}" dt="2019-03-29T04:23:07.301" v="7195" actId="478"/>
          <ac:cxnSpMkLst>
            <pc:docMk/>
            <pc:sldMk cId="999850539" sldId="1027"/>
            <ac:cxnSpMk id="128" creationId="{1A1BA5C4-CCCC-4D3C-BBED-2CDB68B508DC}"/>
          </ac:cxnSpMkLst>
        </pc:cxnChg>
        <pc:cxnChg chg="mod topLvl">
          <ac:chgData name="김 연임" userId="e81099c8-7d68-47a6-9fa6-b6656e7b53e6" providerId="ADAL" clId="{BA8C3041-176B-485A-98F8-07A1F9FA2279}" dt="2019-03-29T01:25:40.178" v="4915" actId="164"/>
          <ac:cxnSpMkLst>
            <pc:docMk/>
            <pc:sldMk cId="999850539" sldId="1027"/>
            <ac:cxnSpMk id="141" creationId="{FBCA5E85-7624-4E79-8CD7-6BB50444CD54}"/>
          </ac:cxnSpMkLst>
        </pc:cxnChg>
        <pc:cxnChg chg="add">
          <ac:chgData name="김 연임" userId="e81099c8-7d68-47a6-9fa6-b6656e7b53e6" providerId="ADAL" clId="{BA8C3041-176B-485A-98F8-07A1F9FA2279}" dt="2019-04-29T14:13:20.975" v="13861"/>
          <ac:cxnSpMkLst>
            <pc:docMk/>
            <pc:sldMk cId="999850539" sldId="1027"/>
            <ac:cxnSpMk id="142" creationId="{E63ABE56-EF88-4D0E-9C6B-80F14D435CE5}"/>
          </ac:cxnSpMkLst>
        </pc:cxnChg>
        <pc:cxnChg chg="add del">
          <ac:chgData name="김 연임" userId="e81099c8-7d68-47a6-9fa6-b6656e7b53e6" providerId="ADAL" clId="{BA8C3041-176B-485A-98F8-07A1F9FA2279}" dt="2019-04-29T14:13:15.973" v="13860" actId="478"/>
          <ac:cxnSpMkLst>
            <pc:docMk/>
            <pc:sldMk cId="999850539" sldId="1027"/>
            <ac:cxnSpMk id="148" creationId="{FC90B591-F98A-40D8-8FA5-6B90ECCB781C}"/>
          </ac:cxnSpMkLst>
        </pc:cxnChg>
        <pc:cxnChg chg="add del mod">
          <ac:chgData name="김 연임" userId="e81099c8-7d68-47a6-9fa6-b6656e7b53e6" providerId="ADAL" clId="{BA8C3041-176B-485A-98F8-07A1F9FA2279}" dt="2019-03-28T13:27:31.449" v="3122" actId="478"/>
          <ac:cxnSpMkLst>
            <pc:docMk/>
            <pc:sldMk cId="999850539" sldId="1027"/>
            <ac:cxnSpMk id="159" creationId="{EBF90A8F-4ACF-4646-8B10-BEE1167765C4}"/>
          </ac:cxnSpMkLst>
        </pc:cxnChg>
        <pc:cxnChg chg="add del mod">
          <ac:chgData name="김 연임" userId="e81099c8-7d68-47a6-9fa6-b6656e7b53e6" providerId="ADAL" clId="{BA8C3041-176B-485A-98F8-07A1F9FA2279}" dt="2019-03-29T04:26:29.796" v="7426" actId="478"/>
          <ac:cxnSpMkLst>
            <pc:docMk/>
            <pc:sldMk cId="999850539" sldId="1027"/>
            <ac:cxnSpMk id="160" creationId="{767FE7DA-3B9E-4500-8570-DEF8D957CA16}"/>
          </ac:cxnSpMkLst>
        </pc:cxnChg>
        <pc:cxnChg chg="add del mod">
          <ac:chgData name="김 연임" userId="e81099c8-7d68-47a6-9fa6-b6656e7b53e6" providerId="ADAL" clId="{BA8C3041-176B-485A-98F8-07A1F9FA2279}" dt="2019-03-28T13:28:32.908" v="3129" actId="478"/>
          <ac:cxnSpMkLst>
            <pc:docMk/>
            <pc:sldMk cId="999850539" sldId="1027"/>
            <ac:cxnSpMk id="162" creationId="{5C1E8AE4-1B78-46A8-AB37-9BBB8BF66E69}"/>
          </ac:cxnSpMkLst>
        </pc:cxnChg>
        <pc:cxnChg chg="add mod">
          <ac:chgData name="김 연임" userId="e81099c8-7d68-47a6-9fa6-b6656e7b53e6" providerId="ADAL" clId="{BA8C3041-176B-485A-98F8-07A1F9FA2279}" dt="2019-03-29T01:54:03.572" v="5001" actId="164"/>
          <ac:cxnSpMkLst>
            <pc:docMk/>
            <pc:sldMk cId="999850539" sldId="1027"/>
            <ac:cxnSpMk id="173" creationId="{4AB9973E-DAD2-4C8F-99A0-8DB75F111FE8}"/>
          </ac:cxnSpMkLst>
        </pc:cxnChg>
        <pc:cxnChg chg="del mod topLvl">
          <ac:chgData name="김 연임" userId="e81099c8-7d68-47a6-9fa6-b6656e7b53e6" providerId="ADAL" clId="{BA8C3041-176B-485A-98F8-07A1F9FA2279}" dt="2019-03-28T14:08:07.898" v="3568" actId="478"/>
          <ac:cxnSpMkLst>
            <pc:docMk/>
            <pc:sldMk cId="999850539" sldId="1027"/>
            <ac:cxnSpMk id="194" creationId="{D80FF294-037E-4A83-8A2F-6ADE540F69EC}"/>
          </ac:cxnSpMkLst>
        </pc:cxnChg>
        <pc:cxnChg chg="add">
          <ac:chgData name="김 연임" userId="e81099c8-7d68-47a6-9fa6-b6656e7b53e6" providerId="ADAL" clId="{BA8C3041-176B-485A-98F8-07A1F9FA2279}" dt="2019-04-29T14:13:20.975" v="13861"/>
          <ac:cxnSpMkLst>
            <pc:docMk/>
            <pc:sldMk cId="999850539" sldId="1027"/>
            <ac:cxnSpMk id="205" creationId="{46E3D3FE-893F-4EBE-9EB8-C71A74B0B9BE}"/>
          </ac:cxnSpMkLst>
        </pc:cxnChg>
        <pc:cxnChg chg="add">
          <ac:chgData name="김 연임" userId="e81099c8-7d68-47a6-9fa6-b6656e7b53e6" providerId="ADAL" clId="{BA8C3041-176B-485A-98F8-07A1F9FA2279}" dt="2019-04-29T14:13:20.975" v="13861"/>
          <ac:cxnSpMkLst>
            <pc:docMk/>
            <pc:sldMk cId="999850539" sldId="1027"/>
            <ac:cxnSpMk id="210" creationId="{180B38A5-3639-489F-A095-E6958C5BDC5F}"/>
          </ac:cxnSpMkLst>
        </pc:cxnChg>
        <pc:cxnChg chg="add">
          <ac:chgData name="김 연임" userId="e81099c8-7d68-47a6-9fa6-b6656e7b53e6" providerId="ADAL" clId="{BA8C3041-176B-485A-98F8-07A1F9FA2279}" dt="2019-04-29T14:13:20.975" v="13861"/>
          <ac:cxnSpMkLst>
            <pc:docMk/>
            <pc:sldMk cId="999850539" sldId="1027"/>
            <ac:cxnSpMk id="212" creationId="{7346E0E6-5790-43B1-ADE4-2A04C7549159}"/>
          </ac:cxnSpMkLst>
        </pc:cxnChg>
        <pc:cxnChg chg="mod topLvl">
          <ac:chgData name="김 연임" userId="e81099c8-7d68-47a6-9fa6-b6656e7b53e6" providerId="ADAL" clId="{BA8C3041-176B-485A-98F8-07A1F9FA2279}" dt="2019-03-28T14:25:54.613" v="3879" actId="164"/>
          <ac:cxnSpMkLst>
            <pc:docMk/>
            <pc:sldMk cId="999850539" sldId="1027"/>
            <ac:cxnSpMk id="220" creationId="{93E6F095-CFBB-4FC7-9227-49151B1EDB7E}"/>
          </ac:cxnSpMkLst>
        </pc:cxnChg>
      </pc:sldChg>
      <pc:sldChg chg="addSp delSp modSp add modNotesTx">
        <pc:chgData name="김 연임" userId="e81099c8-7d68-47a6-9fa6-b6656e7b53e6" providerId="ADAL" clId="{BA8C3041-176B-485A-98F8-07A1F9FA2279}" dt="2019-04-29T14:14:58.429" v="13877" actId="1076"/>
        <pc:sldMkLst>
          <pc:docMk/>
          <pc:sldMk cId="282180487" sldId="1028"/>
        </pc:sldMkLst>
        <pc:spChg chg="mod">
          <ac:chgData name="김 연임" userId="e81099c8-7d68-47a6-9fa6-b6656e7b53e6" providerId="ADAL" clId="{BA8C3041-176B-485A-98F8-07A1F9FA2279}" dt="2019-03-29T04:54:49.457" v="8758" actId="1076"/>
          <ac:spMkLst>
            <pc:docMk/>
            <pc:sldMk cId="282180487" sldId="1028"/>
            <ac:spMk id="2" creationId="{00000000-0000-0000-0000-000000000000}"/>
          </ac:spMkLst>
        </pc:spChg>
        <pc:spChg chg="del mod">
          <ac:chgData name="김 연임" userId="e81099c8-7d68-47a6-9fa6-b6656e7b53e6" providerId="ADAL" clId="{BA8C3041-176B-485A-98F8-07A1F9FA2279}" dt="2019-03-29T04:40:26.224" v="7672" actId="478"/>
          <ac:spMkLst>
            <pc:docMk/>
            <pc:sldMk cId="282180487" sldId="1028"/>
            <ac:spMk id="3" creationId="{00000000-0000-0000-0000-000000000000}"/>
          </ac:spMkLst>
        </pc:spChg>
        <pc:spChg chg="add del mod">
          <ac:chgData name="김 연임" userId="e81099c8-7d68-47a6-9fa6-b6656e7b53e6" providerId="ADAL" clId="{BA8C3041-176B-485A-98F8-07A1F9FA2279}" dt="2019-04-29T14:14:09.602" v="13867" actId="478"/>
          <ac:spMkLst>
            <pc:docMk/>
            <pc:sldMk cId="282180487" sldId="1028"/>
            <ac:spMk id="4" creationId="{A2F2057C-1BC8-407D-88B6-EA3B3806D95A}"/>
          </ac:spMkLst>
        </pc:spChg>
        <pc:spChg chg="mod">
          <ac:chgData name="김 연임" userId="e81099c8-7d68-47a6-9fa6-b6656e7b53e6" providerId="ADAL" clId="{BA8C3041-176B-485A-98F8-07A1F9FA2279}" dt="2019-03-29T01:22:04.719" v="4836" actId="2711"/>
          <ac:spMkLst>
            <pc:docMk/>
            <pc:sldMk cId="282180487" sldId="1028"/>
            <ac:spMk id="5" creationId="{6B7B27F6-1A4A-F243-BFE9-AFE64AAF671E}"/>
          </ac:spMkLst>
        </pc:spChg>
        <pc:spChg chg="add del mod">
          <ac:chgData name="김 연임" userId="e81099c8-7d68-47a6-9fa6-b6656e7b53e6" providerId="ADAL" clId="{BA8C3041-176B-485A-98F8-07A1F9FA2279}" dt="2019-03-29T04:40:29.739" v="7673" actId="478"/>
          <ac:spMkLst>
            <pc:docMk/>
            <pc:sldMk cId="282180487" sldId="1028"/>
            <ac:spMk id="7" creationId="{729BA0D5-AA97-42C1-B2D8-D62CF8C73A68}"/>
          </ac:spMkLst>
        </pc:spChg>
        <pc:spChg chg="del">
          <ac:chgData name="김 연임" userId="e81099c8-7d68-47a6-9fa6-b6656e7b53e6" providerId="ADAL" clId="{BA8C3041-176B-485A-98F8-07A1F9FA2279}" dt="2019-03-29T01:13:36.785" v="4725" actId="478"/>
          <ac:spMkLst>
            <pc:docMk/>
            <pc:sldMk cId="282180487" sldId="1028"/>
            <ac:spMk id="7" creationId="{B63A805C-AD8E-42CE-BBCC-83503E531268}"/>
          </ac:spMkLst>
        </pc:spChg>
        <pc:spChg chg="mod">
          <ac:chgData name="김 연임" userId="e81099c8-7d68-47a6-9fa6-b6656e7b53e6" providerId="ADAL" clId="{BA8C3041-176B-485A-98F8-07A1F9FA2279}" dt="2019-03-29T04:32:50.398" v="7503" actId="20577"/>
          <ac:spMkLst>
            <pc:docMk/>
            <pc:sldMk cId="282180487" sldId="1028"/>
            <ac:spMk id="8" creationId="{A76280C9-5655-8A49-9006-F6F5B387FCDE}"/>
          </ac:spMkLst>
        </pc:spChg>
        <pc:spChg chg="del">
          <ac:chgData name="김 연임" userId="e81099c8-7d68-47a6-9fa6-b6656e7b53e6" providerId="ADAL" clId="{BA8C3041-176B-485A-98F8-07A1F9FA2279}" dt="2019-03-29T01:13:36.785" v="4725" actId="478"/>
          <ac:spMkLst>
            <pc:docMk/>
            <pc:sldMk cId="282180487" sldId="1028"/>
            <ac:spMk id="9" creationId="{8D9B303D-CF71-4672-AA31-CF74D74A669F}"/>
          </ac:spMkLst>
        </pc:spChg>
        <pc:spChg chg="add del mod">
          <ac:chgData name="김 연임" userId="e81099c8-7d68-47a6-9fa6-b6656e7b53e6" providerId="ADAL" clId="{BA8C3041-176B-485A-98F8-07A1F9FA2279}" dt="2019-03-29T01:16:22" v="4746" actId="478"/>
          <ac:spMkLst>
            <pc:docMk/>
            <pc:sldMk cId="282180487" sldId="1028"/>
            <ac:spMk id="11" creationId="{17B278AF-9F97-41A9-9E3A-E4F67CE79A44}"/>
          </ac:spMkLst>
        </pc:spChg>
        <pc:spChg chg="add del mod">
          <ac:chgData name="김 연임" userId="e81099c8-7d68-47a6-9fa6-b6656e7b53e6" providerId="ADAL" clId="{BA8C3041-176B-485A-98F8-07A1F9FA2279}" dt="2019-04-29T14:14:22.568" v="13869" actId="478"/>
          <ac:spMkLst>
            <pc:docMk/>
            <pc:sldMk cId="282180487" sldId="1028"/>
            <ac:spMk id="12" creationId="{6190DED2-BC2E-4606-AE81-A1C9DFBF7EDA}"/>
          </ac:spMkLst>
        </pc:spChg>
        <pc:spChg chg="del">
          <ac:chgData name="김 연임" userId="e81099c8-7d68-47a6-9fa6-b6656e7b53e6" providerId="ADAL" clId="{BA8C3041-176B-485A-98F8-07A1F9FA2279}" dt="2019-03-29T01:14:19.077" v="4742" actId="478"/>
          <ac:spMkLst>
            <pc:docMk/>
            <pc:sldMk cId="282180487" sldId="1028"/>
            <ac:spMk id="28" creationId="{325ACC2E-AFEF-4848-A9E5-29BF604E5E20}"/>
          </ac:spMkLst>
        </pc:spChg>
        <pc:spChg chg="mod">
          <ac:chgData name="김 연임" userId="e81099c8-7d68-47a6-9fa6-b6656e7b53e6" providerId="ADAL" clId="{BA8C3041-176B-485A-98F8-07A1F9FA2279}" dt="2019-03-29T06:19:54.105" v="10595"/>
          <ac:spMkLst>
            <pc:docMk/>
            <pc:sldMk cId="282180487" sldId="1028"/>
            <ac:spMk id="29" creationId="{EA2304D6-4329-455F-9543-C59683DC020C}"/>
          </ac:spMkLst>
        </pc:spChg>
        <pc:spChg chg="mod">
          <ac:chgData name="김 연임" userId="e81099c8-7d68-47a6-9fa6-b6656e7b53e6" providerId="ADAL" clId="{BA8C3041-176B-485A-98F8-07A1F9FA2279}" dt="2019-03-29T01:22:04.719" v="4836" actId="2711"/>
          <ac:spMkLst>
            <pc:docMk/>
            <pc:sldMk cId="282180487" sldId="1028"/>
            <ac:spMk id="30" creationId="{00000000-0000-0000-0000-000000000000}"/>
          </ac:spMkLst>
        </pc:spChg>
        <pc:spChg chg="del mod">
          <ac:chgData name="김 연임" userId="e81099c8-7d68-47a6-9fa6-b6656e7b53e6" providerId="ADAL" clId="{BA8C3041-176B-485A-98F8-07A1F9FA2279}" dt="2019-03-29T05:20:46.987" v="10322" actId="478"/>
          <ac:spMkLst>
            <pc:docMk/>
            <pc:sldMk cId="282180487" sldId="1028"/>
            <ac:spMk id="40" creationId="{00000000-0000-0000-0000-000000000000}"/>
          </ac:spMkLst>
        </pc:spChg>
        <pc:spChg chg="del mod">
          <ac:chgData name="김 연임" userId="e81099c8-7d68-47a6-9fa6-b6656e7b53e6" providerId="ADAL" clId="{BA8C3041-176B-485A-98F8-07A1F9FA2279}" dt="2019-03-29T05:20:46.987" v="10322" actId="478"/>
          <ac:spMkLst>
            <pc:docMk/>
            <pc:sldMk cId="282180487" sldId="1028"/>
            <ac:spMk id="48" creationId="{F25549EA-9F68-A341-95F4-EB976FEAE141}"/>
          </ac:spMkLst>
        </pc:spChg>
        <pc:spChg chg="add del mod topLvl">
          <ac:chgData name="김 연임" userId="e81099c8-7d68-47a6-9fa6-b6656e7b53e6" providerId="ADAL" clId="{BA8C3041-176B-485A-98F8-07A1F9FA2279}" dt="2019-04-29T14:14:14.887" v="13868" actId="478"/>
          <ac:spMkLst>
            <pc:docMk/>
            <pc:sldMk cId="282180487" sldId="1028"/>
            <ac:spMk id="67" creationId="{07F57772-79B1-4E8E-BF0A-BE2047F44885}"/>
          </ac:spMkLst>
        </pc:spChg>
        <pc:spChg chg="add del mod topLvl">
          <ac:chgData name="김 연임" userId="e81099c8-7d68-47a6-9fa6-b6656e7b53e6" providerId="ADAL" clId="{BA8C3041-176B-485A-98F8-07A1F9FA2279}" dt="2019-04-29T14:14:14.887" v="13868" actId="478"/>
          <ac:spMkLst>
            <pc:docMk/>
            <pc:sldMk cId="282180487" sldId="1028"/>
            <ac:spMk id="72" creationId="{732B330A-CA3C-4F9F-B9BC-07491BBD9A99}"/>
          </ac:spMkLst>
        </pc:spChg>
        <pc:spChg chg="add del mod topLvl">
          <ac:chgData name="김 연임" userId="e81099c8-7d68-47a6-9fa6-b6656e7b53e6" providerId="ADAL" clId="{BA8C3041-176B-485A-98F8-07A1F9FA2279}" dt="2019-04-29T14:14:14.887" v="13868" actId="478"/>
          <ac:spMkLst>
            <pc:docMk/>
            <pc:sldMk cId="282180487" sldId="1028"/>
            <ac:spMk id="74" creationId="{0C423120-4228-4302-B36D-701AF30B12B8}"/>
          </ac:spMkLst>
        </pc:spChg>
        <pc:spChg chg="del">
          <ac:chgData name="김 연임" userId="e81099c8-7d68-47a6-9fa6-b6656e7b53e6" providerId="ADAL" clId="{BA8C3041-176B-485A-98F8-07A1F9FA2279}" dt="2019-03-29T01:13:51.967" v="4732" actId="478"/>
          <ac:spMkLst>
            <pc:docMk/>
            <pc:sldMk cId="282180487" sldId="1028"/>
            <ac:spMk id="79" creationId="{00000000-0000-0000-0000-000000000000}"/>
          </ac:spMkLst>
        </pc:spChg>
        <pc:spChg chg="add del mod topLvl">
          <ac:chgData name="김 연임" userId="e81099c8-7d68-47a6-9fa6-b6656e7b53e6" providerId="ADAL" clId="{BA8C3041-176B-485A-98F8-07A1F9FA2279}" dt="2019-04-29T14:14:14.887" v="13868" actId="478"/>
          <ac:spMkLst>
            <pc:docMk/>
            <pc:sldMk cId="282180487" sldId="1028"/>
            <ac:spMk id="85" creationId="{458BB884-C633-40BC-9D7D-E807FD3AEC1C}"/>
          </ac:spMkLst>
        </pc:spChg>
        <pc:spChg chg="add del mod topLvl">
          <ac:chgData name="김 연임" userId="e81099c8-7d68-47a6-9fa6-b6656e7b53e6" providerId="ADAL" clId="{BA8C3041-176B-485A-98F8-07A1F9FA2279}" dt="2019-04-29T14:14:14.887" v="13868" actId="478"/>
          <ac:spMkLst>
            <pc:docMk/>
            <pc:sldMk cId="282180487" sldId="1028"/>
            <ac:spMk id="87" creationId="{F3E054CB-07CA-45BA-858D-31430E553A1A}"/>
          </ac:spMkLst>
        </pc:spChg>
        <pc:spChg chg="add del mod topLvl">
          <ac:chgData name="김 연임" userId="e81099c8-7d68-47a6-9fa6-b6656e7b53e6" providerId="ADAL" clId="{BA8C3041-176B-485A-98F8-07A1F9FA2279}" dt="2019-04-29T14:14:14.887" v="13868" actId="478"/>
          <ac:spMkLst>
            <pc:docMk/>
            <pc:sldMk cId="282180487" sldId="1028"/>
            <ac:spMk id="88" creationId="{F17EDBE7-403C-472D-80BE-D887AC03834E}"/>
          </ac:spMkLst>
        </pc:spChg>
        <pc:spChg chg="add del mod topLvl">
          <ac:chgData name="김 연임" userId="e81099c8-7d68-47a6-9fa6-b6656e7b53e6" providerId="ADAL" clId="{BA8C3041-176B-485A-98F8-07A1F9FA2279}" dt="2019-04-29T14:14:14.887" v="13868" actId="478"/>
          <ac:spMkLst>
            <pc:docMk/>
            <pc:sldMk cId="282180487" sldId="1028"/>
            <ac:spMk id="89" creationId="{3A8B9B97-3A99-4568-A386-D3DE188B50E8}"/>
          </ac:spMkLst>
        </pc:spChg>
        <pc:spChg chg="add del mod topLvl">
          <ac:chgData name="김 연임" userId="e81099c8-7d68-47a6-9fa6-b6656e7b53e6" providerId="ADAL" clId="{BA8C3041-176B-485A-98F8-07A1F9FA2279}" dt="2019-04-29T14:14:14.887" v="13868" actId="478"/>
          <ac:spMkLst>
            <pc:docMk/>
            <pc:sldMk cId="282180487" sldId="1028"/>
            <ac:spMk id="90" creationId="{EBFBCA0B-F55C-4654-9F69-EF8BE75709F9}"/>
          </ac:spMkLst>
        </pc:spChg>
        <pc:spChg chg="add del mod topLvl">
          <ac:chgData name="김 연임" userId="e81099c8-7d68-47a6-9fa6-b6656e7b53e6" providerId="ADAL" clId="{BA8C3041-176B-485A-98F8-07A1F9FA2279}" dt="2019-04-29T14:14:14.887" v="13868" actId="478"/>
          <ac:spMkLst>
            <pc:docMk/>
            <pc:sldMk cId="282180487" sldId="1028"/>
            <ac:spMk id="93" creationId="{E36C0BAA-3EB9-4548-B353-0F45829ABCEB}"/>
          </ac:spMkLst>
        </pc:spChg>
        <pc:spChg chg="add del mod topLvl">
          <ac:chgData name="김 연임" userId="e81099c8-7d68-47a6-9fa6-b6656e7b53e6" providerId="ADAL" clId="{BA8C3041-176B-485A-98F8-07A1F9FA2279}" dt="2019-04-29T14:14:14.887" v="13868" actId="478"/>
          <ac:spMkLst>
            <pc:docMk/>
            <pc:sldMk cId="282180487" sldId="1028"/>
            <ac:spMk id="94" creationId="{9A5FDD20-45EF-4977-9960-1965BB50C535}"/>
          </ac:spMkLst>
        </pc:spChg>
        <pc:spChg chg="add">
          <ac:chgData name="김 연임" userId="e81099c8-7d68-47a6-9fa6-b6656e7b53e6" providerId="ADAL" clId="{BA8C3041-176B-485A-98F8-07A1F9FA2279}" dt="2019-04-29T14:14:01.060" v="13865"/>
          <ac:spMkLst>
            <pc:docMk/>
            <pc:sldMk cId="282180487" sldId="1028"/>
            <ac:spMk id="98" creationId="{96F4325B-F402-4742-9732-D8024325B27E}"/>
          </ac:spMkLst>
        </pc:spChg>
        <pc:spChg chg="del mod topLvl">
          <ac:chgData name="김 연임" userId="e81099c8-7d68-47a6-9fa6-b6656e7b53e6" providerId="ADAL" clId="{BA8C3041-176B-485A-98F8-07A1F9FA2279}" dt="2019-03-29T01:18:56.648" v="4801" actId="478"/>
          <ac:spMkLst>
            <pc:docMk/>
            <pc:sldMk cId="282180487" sldId="1028"/>
            <ac:spMk id="100" creationId="{AA734F0B-4C0F-4025-A08B-E70CF9E9431A}"/>
          </ac:spMkLst>
        </pc:spChg>
        <pc:spChg chg="add del mod topLvl">
          <ac:chgData name="김 연임" userId="e81099c8-7d68-47a6-9fa6-b6656e7b53e6" providerId="ADAL" clId="{BA8C3041-176B-485A-98F8-07A1F9FA2279}" dt="2019-04-29T14:14:14.887" v="13868" actId="478"/>
          <ac:spMkLst>
            <pc:docMk/>
            <pc:sldMk cId="282180487" sldId="1028"/>
            <ac:spMk id="101" creationId="{16F263A1-B1EF-405D-B237-F37A06FF6B3E}"/>
          </ac:spMkLst>
        </pc:spChg>
        <pc:spChg chg="add del mod topLvl">
          <ac:chgData name="김 연임" userId="e81099c8-7d68-47a6-9fa6-b6656e7b53e6" providerId="ADAL" clId="{BA8C3041-176B-485A-98F8-07A1F9FA2279}" dt="2019-04-29T14:14:14.887" v="13868" actId="478"/>
          <ac:spMkLst>
            <pc:docMk/>
            <pc:sldMk cId="282180487" sldId="1028"/>
            <ac:spMk id="102" creationId="{3929A4A1-432C-4A52-9F46-176FB7CE2494}"/>
          </ac:spMkLst>
        </pc:spChg>
        <pc:spChg chg="add del mod topLvl">
          <ac:chgData name="김 연임" userId="e81099c8-7d68-47a6-9fa6-b6656e7b53e6" providerId="ADAL" clId="{BA8C3041-176B-485A-98F8-07A1F9FA2279}" dt="2019-04-29T14:14:14.887" v="13868" actId="478"/>
          <ac:spMkLst>
            <pc:docMk/>
            <pc:sldMk cId="282180487" sldId="1028"/>
            <ac:spMk id="103" creationId="{3F293B5C-278D-496F-AC62-763A574EFB96}"/>
          </ac:spMkLst>
        </pc:spChg>
        <pc:spChg chg="add">
          <ac:chgData name="김 연임" userId="e81099c8-7d68-47a6-9fa6-b6656e7b53e6" providerId="ADAL" clId="{BA8C3041-176B-485A-98F8-07A1F9FA2279}" dt="2019-04-29T14:14:34.303" v="13870"/>
          <ac:spMkLst>
            <pc:docMk/>
            <pc:sldMk cId="282180487" sldId="1028"/>
            <ac:spMk id="104" creationId="{3BCF915A-956D-4683-B43F-4CC03FAFB443}"/>
          </ac:spMkLst>
        </pc:spChg>
        <pc:spChg chg="del">
          <ac:chgData name="김 연임" userId="e81099c8-7d68-47a6-9fa6-b6656e7b53e6" providerId="ADAL" clId="{BA8C3041-176B-485A-98F8-07A1F9FA2279}" dt="2019-03-29T01:13:36.785" v="4725" actId="478"/>
          <ac:spMkLst>
            <pc:docMk/>
            <pc:sldMk cId="282180487" sldId="1028"/>
            <ac:spMk id="104" creationId="{5F93E145-44E5-4816-8508-9D689B305A90}"/>
          </ac:spMkLst>
        </pc:spChg>
        <pc:spChg chg="add">
          <ac:chgData name="김 연임" userId="e81099c8-7d68-47a6-9fa6-b6656e7b53e6" providerId="ADAL" clId="{BA8C3041-176B-485A-98F8-07A1F9FA2279}" dt="2019-04-29T14:14:34.303" v="13870"/>
          <ac:spMkLst>
            <pc:docMk/>
            <pc:sldMk cId="282180487" sldId="1028"/>
            <ac:spMk id="106" creationId="{0741297B-D785-4174-AB96-ED80A491E524}"/>
          </ac:spMkLst>
        </pc:spChg>
        <pc:spChg chg="add del mod topLvl">
          <ac:chgData name="김 연임" userId="e81099c8-7d68-47a6-9fa6-b6656e7b53e6" providerId="ADAL" clId="{BA8C3041-176B-485A-98F8-07A1F9FA2279}" dt="2019-04-29T14:14:22.568" v="13869" actId="478"/>
          <ac:spMkLst>
            <pc:docMk/>
            <pc:sldMk cId="282180487" sldId="1028"/>
            <ac:spMk id="107" creationId="{2CF778EA-473C-4AB7-8B74-A159F81F5D30}"/>
          </ac:spMkLst>
        </pc:spChg>
        <pc:spChg chg="add">
          <ac:chgData name="김 연임" userId="e81099c8-7d68-47a6-9fa6-b6656e7b53e6" providerId="ADAL" clId="{BA8C3041-176B-485A-98F8-07A1F9FA2279}" dt="2019-04-29T14:14:34.303" v="13870"/>
          <ac:spMkLst>
            <pc:docMk/>
            <pc:sldMk cId="282180487" sldId="1028"/>
            <ac:spMk id="108" creationId="{8B7505E7-3F5D-4FFF-BA8F-E890DE8B87B5}"/>
          </ac:spMkLst>
        </pc:spChg>
        <pc:spChg chg="add">
          <ac:chgData name="김 연임" userId="e81099c8-7d68-47a6-9fa6-b6656e7b53e6" providerId="ADAL" clId="{BA8C3041-176B-485A-98F8-07A1F9FA2279}" dt="2019-04-29T14:14:34.303" v="13870"/>
          <ac:spMkLst>
            <pc:docMk/>
            <pc:sldMk cId="282180487" sldId="1028"/>
            <ac:spMk id="109" creationId="{6C5B9F2C-DB5A-47F8-9619-EDB06EF82252}"/>
          </ac:spMkLst>
        </pc:spChg>
        <pc:spChg chg="del mod">
          <ac:chgData name="김 연임" userId="e81099c8-7d68-47a6-9fa6-b6656e7b53e6" providerId="ADAL" clId="{BA8C3041-176B-485A-98F8-07A1F9FA2279}" dt="2019-03-29T05:20:46.987" v="10322" actId="478"/>
          <ac:spMkLst>
            <pc:docMk/>
            <pc:sldMk cId="282180487" sldId="1028"/>
            <ac:spMk id="109" creationId="{BF092A34-310F-4359-8517-FEAF96858478}"/>
          </ac:spMkLst>
        </pc:spChg>
        <pc:spChg chg="add del mod">
          <ac:chgData name="김 연임" userId="e81099c8-7d68-47a6-9fa6-b6656e7b53e6" providerId="ADAL" clId="{BA8C3041-176B-485A-98F8-07A1F9FA2279}" dt="2019-04-29T14:14:14.887" v="13868" actId="478"/>
          <ac:spMkLst>
            <pc:docMk/>
            <pc:sldMk cId="282180487" sldId="1028"/>
            <ac:spMk id="110" creationId="{02862070-14EC-4AD2-96D8-C39B92FB3C2E}"/>
          </ac:spMkLst>
        </pc:spChg>
        <pc:spChg chg="add">
          <ac:chgData name="김 연임" userId="e81099c8-7d68-47a6-9fa6-b6656e7b53e6" providerId="ADAL" clId="{BA8C3041-176B-485A-98F8-07A1F9FA2279}" dt="2019-04-29T14:14:34.303" v="13870"/>
          <ac:spMkLst>
            <pc:docMk/>
            <pc:sldMk cId="282180487" sldId="1028"/>
            <ac:spMk id="111" creationId="{A92F5363-037E-46E7-9E78-C03672C62893}"/>
          </ac:spMkLst>
        </pc:spChg>
        <pc:spChg chg="add">
          <ac:chgData name="김 연임" userId="e81099c8-7d68-47a6-9fa6-b6656e7b53e6" providerId="ADAL" clId="{BA8C3041-176B-485A-98F8-07A1F9FA2279}" dt="2019-04-29T14:14:34.303" v="13870"/>
          <ac:spMkLst>
            <pc:docMk/>
            <pc:sldMk cId="282180487" sldId="1028"/>
            <ac:spMk id="113" creationId="{E1C9F0DF-6970-4E29-9C97-9A8874F70822}"/>
          </ac:spMkLst>
        </pc:spChg>
        <pc:spChg chg="add">
          <ac:chgData name="김 연임" userId="e81099c8-7d68-47a6-9fa6-b6656e7b53e6" providerId="ADAL" clId="{BA8C3041-176B-485A-98F8-07A1F9FA2279}" dt="2019-04-29T14:14:34.303" v="13870"/>
          <ac:spMkLst>
            <pc:docMk/>
            <pc:sldMk cId="282180487" sldId="1028"/>
            <ac:spMk id="114" creationId="{D6AE07EB-76FE-4779-801C-66BDCCA94C65}"/>
          </ac:spMkLst>
        </pc:spChg>
        <pc:spChg chg="del">
          <ac:chgData name="김 연임" userId="e81099c8-7d68-47a6-9fa6-b6656e7b53e6" providerId="ADAL" clId="{BA8C3041-176B-485A-98F8-07A1F9FA2279}" dt="2019-03-29T01:13:36.785" v="4725" actId="478"/>
          <ac:spMkLst>
            <pc:docMk/>
            <pc:sldMk cId="282180487" sldId="1028"/>
            <ac:spMk id="115" creationId="{2F03B4E3-65F4-450C-B748-10381702B318}"/>
          </ac:spMkLst>
        </pc:spChg>
        <pc:spChg chg="add del mod topLvl">
          <ac:chgData name="김 연임" userId="e81099c8-7d68-47a6-9fa6-b6656e7b53e6" providerId="ADAL" clId="{BA8C3041-176B-485A-98F8-07A1F9FA2279}" dt="2019-03-29T04:33:16.567" v="7510" actId="478"/>
          <ac:spMkLst>
            <pc:docMk/>
            <pc:sldMk cId="282180487" sldId="1028"/>
            <ac:spMk id="115" creationId="{4867F0C0-7DB8-4C0D-8EAC-87070CFCD0B0}"/>
          </ac:spMkLst>
        </pc:spChg>
        <pc:spChg chg="add">
          <ac:chgData name="김 연임" userId="e81099c8-7d68-47a6-9fa6-b6656e7b53e6" providerId="ADAL" clId="{BA8C3041-176B-485A-98F8-07A1F9FA2279}" dt="2019-04-29T14:14:34.303" v="13870"/>
          <ac:spMkLst>
            <pc:docMk/>
            <pc:sldMk cId="282180487" sldId="1028"/>
            <ac:spMk id="115" creationId="{A4B98E34-D5DA-4507-B996-B0870E4E7565}"/>
          </ac:spMkLst>
        </pc:spChg>
        <pc:spChg chg="add">
          <ac:chgData name="김 연임" userId="e81099c8-7d68-47a6-9fa6-b6656e7b53e6" providerId="ADAL" clId="{BA8C3041-176B-485A-98F8-07A1F9FA2279}" dt="2019-04-29T14:14:34.303" v="13870"/>
          <ac:spMkLst>
            <pc:docMk/>
            <pc:sldMk cId="282180487" sldId="1028"/>
            <ac:spMk id="116" creationId="{7D0F5839-3C92-4FC5-929A-0F7F70C999CA}"/>
          </ac:spMkLst>
        </pc:spChg>
        <pc:spChg chg="add del mod topLvl">
          <ac:chgData name="김 연임" userId="e81099c8-7d68-47a6-9fa6-b6656e7b53e6" providerId="ADAL" clId="{BA8C3041-176B-485A-98F8-07A1F9FA2279}" dt="2019-03-29T04:33:15.745" v="7509" actId="478"/>
          <ac:spMkLst>
            <pc:docMk/>
            <pc:sldMk cId="282180487" sldId="1028"/>
            <ac:spMk id="116" creationId="{9C4D38B5-3E56-48AF-A9CF-506BD5C76104}"/>
          </ac:spMkLst>
        </pc:spChg>
        <pc:spChg chg="add del mod topLvl">
          <ac:chgData name="김 연임" userId="e81099c8-7d68-47a6-9fa6-b6656e7b53e6" providerId="ADAL" clId="{BA8C3041-176B-485A-98F8-07A1F9FA2279}" dt="2019-03-29T04:35:07.117" v="7539" actId="478"/>
          <ac:spMkLst>
            <pc:docMk/>
            <pc:sldMk cId="282180487" sldId="1028"/>
            <ac:spMk id="117" creationId="{81866A6E-B87B-4097-B586-76A53C8AFD61}"/>
          </ac:spMkLst>
        </pc:spChg>
        <pc:spChg chg="add">
          <ac:chgData name="김 연임" userId="e81099c8-7d68-47a6-9fa6-b6656e7b53e6" providerId="ADAL" clId="{BA8C3041-176B-485A-98F8-07A1F9FA2279}" dt="2019-04-29T14:14:34.303" v="13870"/>
          <ac:spMkLst>
            <pc:docMk/>
            <pc:sldMk cId="282180487" sldId="1028"/>
            <ac:spMk id="117" creationId="{F128F965-0D59-477B-A970-56AB863C3BFE}"/>
          </ac:spMkLst>
        </pc:spChg>
        <pc:spChg chg="add">
          <ac:chgData name="김 연임" userId="e81099c8-7d68-47a6-9fa6-b6656e7b53e6" providerId="ADAL" clId="{BA8C3041-176B-485A-98F8-07A1F9FA2279}" dt="2019-04-29T14:14:34.303" v="13870"/>
          <ac:spMkLst>
            <pc:docMk/>
            <pc:sldMk cId="282180487" sldId="1028"/>
            <ac:spMk id="118" creationId="{1A38263C-6BA2-440B-A62B-2F7E69BCC1D6}"/>
          </ac:spMkLst>
        </pc:spChg>
        <pc:spChg chg="add del mod topLvl">
          <ac:chgData name="김 연임" userId="e81099c8-7d68-47a6-9fa6-b6656e7b53e6" providerId="ADAL" clId="{BA8C3041-176B-485A-98F8-07A1F9FA2279}" dt="2019-03-29T05:20:46.987" v="10322" actId="478"/>
          <ac:spMkLst>
            <pc:docMk/>
            <pc:sldMk cId="282180487" sldId="1028"/>
            <ac:spMk id="118" creationId="{D5566132-1D76-4287-AEB1-D6CC73A7108F}"/>
          </ac:spMkLst>
        </pc:spChg>
        <pc:spChg chg="add del mod ord">
          <ac:chgData name="김 연임" userId="e81099c8-7d68-47a6-9fa6-b6656e7b53e6" providerId="ADAL" clId="{BA8C3041-176B-485A-98F8-07A1F9FA2279}" dt="2019-04-29T14:14:14.887" v="13868" actId="478"/>
          <ac:spMkLst>
            <pc:docMk/>
            <pc:sldMk cId="282180487" sldId="1028"/>
            <ac:spMk id="120" creationId="{F6C717B1-19EE-4797-9ACA-3EBE4F3E662D}"/>
          </ac:spMkLst>
        </pc:spChg>
        <pc:spChg chg="add del mod ord">
          <ac:chgData name="김 연임" userId="e81099c8-7d68-47a6-9fa6-b6656e7b53e6" providerId="ADAL" clId="{BA8C3041-176B-485A-98F8-07A1F9FA2279}" dt="2019-03-29T04:52:11.860" v="8646" actId="478"/>
          <ac:spMkLst>
            <pc:docMk/>
            <pc:sldMk cId="282180487" sldId="1028"/>
            <ac:spMk id="122" creationId="{B1C458B5-A874-495C-B430-186E747F9074}"/>
          </ac:spMkLst>
        </pc:spChg>
        <pc:spChg chg="add">
          <ac:chgData name="김 연임" userId="e81099c8-7d68-47a6-9fa6-b6656e7b53e6" providerId="ADAL" clId="{BA8C3041-176B-485A-98F8-07A1F9FA2279}" dt="2019-04-29T14:14:34.303" v="13870"/>
          <ac:spMkLst>
            <pc:docMk/>
            <pc:sldMk cId="282180487" sldId="1028"/>
            <ac:spMk id="123" creationId="{7902F887-9C88-454A-A45B-25586124698C}"/>
          </ac:spMkLst>
        </pc:spChg>
        <pc:spChg chg="add del mod ord">
          <ac:chgData name="김 연임" userId="e81099c8-7d68-47a6-9fa6-b6656e7b53e6" providerId="ADAL" clId="{BA8C3041-176B-485A-98F8-07A1F9FA2279}" dt="2019-03-29T04:39:40.348" v="7664" actId="478"/>
          <ac:spMkLst>
            <pc:docMk/>
            <pc:sldMk cId="282180487" sldId="1028"/>
            <ac:spMk id="123" creationId="{E53669DA-0094-4461-BA10-45C07903DAF4}"/>
          </ac:spMkLst>
        </pc:spChg>
        <pc:spChg chg="del">
          <ac:chgData name="김 연임" userId="e81099c8-7d68-47a6-9fa6-b6656e7b53e6" providerId="ADAL" clId="{BA8C3041-176B-485A-98F8-07A1F9FA2279}" dt="2019-03-29T01:13:36.785" v="4725" actId="478"/>
          <ac:spMkLst>
            <pc:docMk/>
            <pc:sldMk cId="282180487" sldId="1028"/>
            <ac:spMk id="125" creationId="{5672D620-2809-4731-B8E2-4E815348B665}"/>
          </ac:spMkLst>
        </pc:spChg>
        <pc:spChg chg="add">
          <ac:chgData name="김 연임" userId="e81099c8-7d68-47a6-9fa6-b6656e7b53e6" providerId="ADAL" clId="{BA8C3041-176B-485A-98F8-07A1F9FA2279}" dt="2019-04-29T14:14:34.303" v="13870"/>
          <ac:spMkLst>
            <pc:docMk/>
            <pc:sldMk cId="282180487" sldId="1028"/>
            <ac:spMk id="125" creationId="{A07BD2DC-1B1A-4198-9317-8F8742F122A1}"/>
          </ac:spMkLst>
        </pc:spChg>
        <pc:spChg chg="add del">
          <ac:chgData name="김 연임" userId="e81099c8-7d68-47a6-9fa6-b6656e7b53e6" providerId="ADAL" clId="{BA8C3041-176B-485A-98F8-07A1F9FA2279}" dt="2019-03-29T04:40:09.547" v="7671"/>
          <ac:spMkLst>
            <pc:docMk/>
            <pc:sldMk cId="282180487" sldId="1028"/>
            <ac:spMk id="125" creationId="{AC7ED8EC-9DAD-4E4C-9E0D-5995DA9D1DE1}"/>
          </ac:spMkLst>
        </pc:spChg>
        <pc:spChg chg="add del mod topLvl">
          <ac:chgData name="김 연임" userId="e81099c8-7d68-47a6-9fa6-b6656e7b53e6" providerId="ADAL" clId="{BA8C3041-176B-485A-98F8-07A1F9FA2279}" dt="2019-04-29T14:14:22.568" v="13869" actId="478"/>
          <ac:spMkLst>
            <pc:docMk/>
            <pc:sldMk cId="282180487" sldId="1028"/>
            <ac:spMk id="126" creationId="{C1E89FD2-A4CB-41EE-951B-9E8EA27C4683}"/>
          </ac:spMkLst>
        </pc:spChg>
        <pc:spChg chg="del">
          <ac:chgData name="김 연임" userId="e81099c8-7d68-47a6-9fa6-b6656e7b53e6" providerId="ADAL" clId="{BA8C3041-176B-485A-98F8-07A1F9FA2279}" dt="2019-03-29T01:13:36.785" v="4725" actId="478"/>
          <ac:spMkLst>
            <pc:docMk/>
            <pc:sldMk cId="282180487" sldId="1028"/>
            <ac:spMk id="127" creationId="{F4D741CF-8440-4620-AAE1-F9FC5A6F14D0}"/>
          </ac:spMkLst>
        </pc:spChg>
        <pc:spChg chg="add del mod">
          <ac:chgData name="김 연임" userId="e81099c8-7d68-47a6-9fa6-b6656e7b53e6" providerId="ADAL" clId="{BA8C3041-176B-485A-98F8-07A1F9FA2279}" dt="2019-04-29T14:14:22.568" v="13869" actId="478"/>
          <ac:spMkLst>
            <pc:docMk/>
            <pc:sldMk cId="282180487" sldId="1028"/>
            <ac:spMk id="128" creationId="{4313E3CF-96D6-419F-893A-1BFF8AC447DB}"/>
          </ac:spMkLst>
        </pc:spChg>
        <pc:spChg chg="del">
          <ac:chgData name="김 연임" userId="e81099c8-7d68-47a6-9fa6-b6656e7b53e6" providerId="ADAL" clId="{BA8C3041-176B-485A-98F8-07A1F9FA2279}" dt="2019-03-29T01:13:36.785" v="4725" actId="478"/>
          <ac:spMkLst>
            <pc:docMk/>
            <pc:sldMk cId="282180487" sldId="1028"/>
            <ac:spMk id="129" creationId="{40FAC799-5CBD-4C0B-954D-D0BEF849D8C4}"/>
          </ac:spMkLst>
        </pc:spChg>
        <pc:spChg chg="add del mod">
          <ac:chgData name="김 연임" userId="e81099c8-7d68-47a6-9fa6-b6656e7b53e6" providerId="ADAL" clId="{BA8C3041-176B-485A-98F8-07A1F9FA2279}" dt="2019-04-29T14:14:22.568" v="13869" actId="478"/>
          <ac:spMkLst>
            <pc:docMk/>
            <pc:sldMk cId="282180487" sldId="1028"/>
            <ac:spMk id="129" creationId="{AB1F5862-6F3C-42C9-8885-BFCA105274EB}"/>
          </ac:spMkLst>
        </pc:spChg>
        <pc:spChg chg="add del mod">
          <ac:chgData name="김 연임" userId="e81099c8-7d68-47a6-9fa6-b6656e7b53e6" providerId="ADAL" clId="{BA8C3041-176B-485A-98F8-07A1F9FA2279}" dt="2019-04-29T14:14:14.887" v="13868" actId="478"/>
          <ac:spMkLst>
            <pc:docMk/>
            <pc:sldMk cId="282180487" sldId="1028"/>
            <ac:spMk id="130" creationId="{748A0A2E-96F3-4545-9FA6-2D70BD21FBBB}"/>
          </ac:spMkLst>
        </pc:spChg>
        <pc:spChg chg="add del mod">
          <ac:chgData name="김 연임" userId="e81099c8-7d68-47a6-9fa6-b6656e7b53e6" providerId="ADAL" clId="{BA8C3041-176B-485A-98F8-07A1F9FA2279}" dt="2019-03-29T04:45:29.173" v="8057" actId="478"/>
          <ac:spMkLst>
            <pc:docMk/>
            <pc:sldMk cId="282180487" sldId="1028"/>
            <ac:spMk id="131" creationId="{8B307A06-C403-4B88-8E42-7EF569394CA5}"/>
          </ac:spMkLst>
        </pc:spChg>
        <pc:spChg chg="del">
          <ac:chgData name="김 연임" userId="e81099c8-7d68-47a6-9fa6-b6656e7b53e6" providerId="ADAL" clId="{BA8C3041-176B-485A-98F8-07A1F9FA2279}" dt="2019-03-29T01:13:36.785" v="4725" actId="478"/>
          <ac:spMkLst>
            <pc:docMk/>
            <pc:sldMk cId="282180487" sldId="1028"/>
            <ac:spMk id="131" creationId="{B720D23E-C8CF-4B19-AC2B-643EE7FF8ECD}"/>
          </ac:spMkLst>
        </pc:spChg>
        <pc:spChg chg="add">
          <ac:chgData name="김 연임" userId="e81099c8-7d68-47a6-9fa6-b6656e7b53e6" providerId="ADAL" clId="{BA8C3041-176B-485A-98F8-07A1F9FA2279}" dt="2019-04-29T14:14:34.303" v="13870"/>
          <ac:spMkLst>
            <pc:docMk/>
            <pc:sldMk cId="282180487" sldId="1028"/>
            <ac:spMk id="131" creationId="{D3090942-AAF4-431B-B453-390A5F8179BD}"/>
          </ac:spMkLst>
        </pc:spChg>
        <pc:spChg chg="del">
          <ac:chgData name="김 연임" userId="e81099c8-7d68-47a6-9fa6-b6656e7b53e6" providerId="ADAL" clId="{BA8C3041-176B-485A-98F8-07A1F9FA2279}" dt="2019-03-29T01:13:36.785" v="4725" actId="478"/>
          <ac:spMkLst>
            <pc:docMk/>
            <pc:sldMk cId="282180487" sldId="1028"/>
            <ac:spMk id="132" creationId="{4F148A56-26A3-479F-87AF-D6811EA588D2}"/>
          </ac:spMkLst>
        </pc:spChg>
        <pc:spChg chg="add del mod">
          <ac:chgData name="김 연임" userId="e81099c8-7d68-47a6-9fa6-b6656e7b53e6" providerId="ADAL" clId="{BA8C3041-176B-485A-98F8-07A1F9FA2279}" dt="2019-04-29T14:14:14.887" v="13868" actId="478"/>
          <ac:spMkLst>
            <pc:docMk/>
            <pc:sldMk cId="282180487" sldId="1028"/>
            <ac:spMk id="132" creationId="{796E5DDB-0BA9-420B-8839-AFE461382C4E}"/>
          </ac:spMkLst>
        </pc:spChg>
        <pc:spChg chg="add del mod">
          <ac:chgData name="김 연임" userId="e81099c8-7d68-47a6-9fa6-b6656e7b53e6" providerId="ADAL" clId="{BA8C3041-176B-485A-98F8-07A1F9FA2279}" dt="2019-03-29T04:45:32.907" v="8059" actId="478"/>
          <ac:spMkLst>
            <pc:docMk/>
            <pc:sldMk cId="282180487" sldId="1028"/>
            <ac:spMk id="133" creationId="{1DA22A27-7983-4F31-9330-4F8BD3F9AEDC}"/>
          </ac:spMkLst>
        </pc:spChg>
        <pc:spChg chg="del">
          <ac:chgData name="김 연임" userId="e81099c8-7d68-47a6-9fa6-b6656e7b53e6" providerId="ADAL" clId="{BA8C3041-176B-485A-98F8-07A1F9FA2279}" dt="2019-03-29T01:13:36.785" v="4725" actId="478"/>
          <ac:spMkLst>
            <pc:docMk/>
            <pc:sldMk cId="282180487" sldId="1028"/>
            <ac:spMk id="133" creationId="{57C71B07-9BBD-4D50-B791-F8AF73FADC4C}"/>
          </ac:spMkLst>
        </pc:spChg>
        <pc:spChg chg="add">
          <ac:chgData name="김 연임" userId="e81099c8-7d68-47a6-9fa6-b6656e7b53e6" providerId="ADAL" clId="{BA8C3041-176B-485A-98F8-07A1F9FA2279}" dt="2019-04-29T14:14:34.303" v="13870"/>
          <ac:spMkLst>
            <pc:docMk/>
            <pc:sldMk cId="282180487" sldId="1028"/>
            <ac:spMk id="133" creationId="{ECB0AA39-7D1A-464A-A068-850A78E55066}"/>
          </ac:spMkLst>
        </pc:spChg>
        <pc:spChg chg="add del mod">
          <ac:chgData name="김 연임" userId="e81099c8-7d68-47a6-9fa6-b6656e7b53e6" providerId="ADAL" clId="{BA8C3041-176B-485A-98F8-07A1F9FA2279}" dt="2019-04-29T14:14:46.287" v="13873"/>
          <ac:spMkLst>
            <pc:docMk/>
            <pc:sldMk cId="282180487" sldId="1028"/>
            <ac:spMk id="134" creationId="{07D079F9-F125-46CF-8F08-0C7F2E2456ED}"/>
          </ac:spMkLst>
        </pc:spChg>
        <pc:spChg chg="del">
          <ac:chgData name="김 연임" userId="e81099c8-7d68-47a6-9fa6-b6656e7b53e6" providerId="ADAL" clId="{BA8C3041-176B-485A-98F8-07A1F9FA2279}" dt="2019-03-29T01:13:36.785" v="4725" actId="478"/>
          <ac:spMkLst>
            <pc:docMk/>
            <pc:sldMk cId="282180487" sldId="1028"/>
            <ac:spMk id="134" creationId="{53C3E7FF-C0CC-481C-9B41-2DFE79C055B9}"/>
          </ac:spMkLst>
        </pc:spChg>
        <pc:spChg chg="add del mod">
          <ac:chgData name="김 연임" userId="e81099c8-7d68-47a6-9fa6-b6656e7b53e6" providerId="ADAL" clId="{BA8C3041-176B-485A-98F8-07A1F9FA2279}" dt="2019-04-29T14:14:14.887" v="13868" actId="478"/>
          <ac:spMkLst>
            <pc:docMk/>
            <pc:sldMk cId="282180487" sldId="1028"/>
            <ac:spMk id="135" creationId="{A459D85B-00D1-42B6-8461-634F15E1C3B3}"/>
          </ac:spMkLst>
        </pc:spChg>
        <pc:spChg chg="add del mod">
          <ac:chgData name="김 연임" userId="e81099c8-7d68-47a6-9fa6-b6656e7b53e6" providerId="ADAL" clId="{BA8C3041-176B-485A-98F8-07A1F9FA2279}" dt="2019-04-29T14:14:14.887" v="13868" actId="478"/>
          <ac:spMkLst>
            <pc:docMk/>
            <pc:sldMk cId="282180487" sldId="1028"/>
            <ac:spMk id="136" creationId="{2B0B5E69-E9ED-4801-AAF3-57D3637F4A8D}"/>
          </ac:spMkLst>
        </pc:spChg>
        <pc:spChg chg="add del mod">
          <ac:chgData name="김 연임" userId="e81099c8-7d68-47a6-9fa6-b6656e7b53e6" providerId="ADAL" clId="{BA8C3041-176B-485A-98F8-07A1F9FA2279}" dt="2019-03-29T01:53:29.501" v="4992" actId="478"/>
          <ac:spMkLst>
            <pc:docMk/>
            <pc:sldMk cId="282180487" sldId="1028"/>
            <ac:spMk id="137" creationId="{870EF731-7321-4458-A200-9C56D9700198}"/>
          </ac:spMkLst>
        </pc:spChg>
        <pc:spChg chg="del mod topLvl">
          <ac:chgData name="김 연임" userId="e81099c8-7d68-47a6-9fa6-b6656e7b53e6" providerId="ADAL" clId="{BA8C3041-176B-485A-98F8-07A1F9FA2279}" dt="2019-03-29T02:03:27.451" v="5042" actId="478"/>
          <ac:spMkLst>
            <pc:docMk/>
            <pc:sldMk cId="282180487" sldId="1028"/>
            <ac:spMk id="138" creationId="{597C2C10-0787-4EC9-A05A-ABC2C3016B67}"/>
          </ac:spMkLst>
        </pc:spChg>
        <pc:spChg chg="add">
          <ac:chgData name="김 연임" userId="e81099c8-7d68-47a6-9fa6-b6656e7b53e6" providerId="ADAL" clId="{BA8C3041-176B-485A-98F8-07A1F9FA2279}" dt="2019-04-29T14:14:34.303" v="13870"/>
          <ac:spMkLst>
            <pc:docMk/>
            <pc:sldMk cId="282180487" sldId="1028"/>
            <ac:spMk id="138" creationId="{8B0A282C-E9D3-4C8D-8AE2-48FF5E23A0A9}"/>
          </ac:spMkLst>
        </pc:spChg>
        <pc:spChg chg="add del">
          <ac:chgData name="김 연임" userId="e81099c8-7d68-47a6-9fa6-b6656e7b53e6" providerId="ADAL" clId="{BA8C3041-176B-485A-98F8-07A1F9FA2279}" dt="2019-03-29T04:54:29.827" v="8756" actId="478"/>
          <ac:spMkLst>
            <pc:docMk/>
            <pc:sldMk cId="282180487" sldId="1028"/>
            <ac:spMk id="138" creationId="{ADEF759C-3771-4F09-A4A5-17680A1FE9FC}"/>
          </ac:spMkLst>
        </pc:spChg>
        <pc:spChg chg="add">
          <ac:chgData name="김 연임" userId="e81099c8-7d68-47a6-9fa6-b6656e7b53e6" providerId="ADAL" clId="{BA8C3041-176B-485A-98F8-07A1F9FA2279}" dt="2019-04-29T14:14:34.303" v="13870"/>
          <ac:spMkLst>
            <pc:docMk/>
            <pc:sldMk cId="282180487" sldId="1028"/>
            <ac:spMk id="139" creationId="{6517691D-B21C-4872-ADA3-B16E41CB2EE8}"/>
          </ac:spMkLst>
        </pc:spChg>
        <pc:spChg chg="add del mod">
          <ac:chgData name="김 연임" userId="e81099c8-7d68-47a6-9fa6-b6656e7b53e6" providerId="ADAL" clId="{BA8C3041-176B-485A-98F8-07A1F9FA2279}" dt="2019-03-29T01:53:29.501" v="4992" actId="478"/>
          <ac:spMkLst>
            <pc:docMk/>
            <pc:sldMk cId="282180487" sldId="1028"/>
            <ac:spMk id="139" creationId="{F2363A53-DE7C-40AA-9D51-A82C4CA9984D}"/>
          </ac:spMkLst>
        </pc:spChg>
        <pc:spChg chg="add del mod topLvl">
          <ac:chgData name="김 연임" userId="e81099c8-7d68-47a6-9fa6-b6656e7b53e6" providerId="ADAL" clId="{BA8C3041-176B-485A-98F8-07A1F9FA2279}" dt="2019-04-29T14:14:22.568" v="13869" actId="478"/>
          <ac:spMkLst>
            <pc:docMk/>
            <pc:sldMk cId="282180487" sldId="1028"/>
            <ac:spMk id="140" creationId="{168DBCF3-018E-47DC-9E25-45CD64E83BF5}"/>
          </ac:spMkLst>
        </pc:spChg>
        <pc:spChg chg="add del mod topLvl">
          <ac:chgData name="김 연임" userId="e81099c8-7d68-47a6-9fa6-b6656e7b53e6" providerId="ADAL" clId="{BA8C3041-176B-485A-98F8-07A1F9FA2279}" dt="2019-04-29T14:14:22.568" v="13869" actId="478"/>
          <ac:spMkLst>
            <pc:docMk/>
            <pc:sldMk cId="282180487" sldId="1028"/>
            <ac:spMk id="142" creationId="{18D2D7FE-0D31-4C59-8D62-1F06721672E0}"/>
          </ac:spMkLst>
        </pc:spChg>
        <pc:spChg chg="add del mod topLvl">
          <ac:chgData name="김 연임" userId="e81099c8-7d68-47a6-9fa6-b6656e7b53e6" providerId="ADAL" clId="{BA8C3041-176B-485A-98F8-07A1F9FA2279}" dt="2019-04-29T14:14:22.568" v="13869" actId="478"/>
          <ac:spMkLst>
            <pc:docMk/>
            <pc:sldMk cId="282180487" sldId="1028"/>
            <ac:spMk id="143" creationId="{11767185-8F46-487F-8AC4-23608DF66803}"/>
          </ac:spMkLst>
        </pc:spChg>
        <pc:spChg chg="add del mod topLvl">
          <ac:chgData name="김 연임" userId="e81099c8-7d68-47a6-9fa6-b6656e7b53e6" providerId="ADAL" clId="{BA8C3041-176B-485A-98F8-07A1F9FA2279}" dt="2019-04-29T14:14:22.568" v="13869" actId="478"/>
          <ac:spMkLst>
            <pc:docMk/>
            <pc:sldMk cId="282180487" sldId="1028"/>
            <ac:spMk id="144" creationId="{8B03F4BA-BF3D-4297-8AFD-9D2A8DD02B28}"/>
          </ac:spMkLst>
        </pc:spChg>
        <pc:spChg chg="del mod">
          <ac:chgData name="김 연임" userId="e81099c8-7d68-47a6-9fa6-b6656e7b53e6" providerId="ADAL" clId="{BA8C3041-176B-485A-98F8-07A1F9FA2279}" dt="2019-03-29T01:25:48.462" v="4917" actId="478"/>
          <ac:spMkLst>
            <pc:docMk/>
            <pc:sldMk cId="282180487" sldId="1028"/>
            <ac:spMk id="145" creationId="{03218B45-92B9-4829-A01A-B992F1E8D5F4}"/>
          </ac:spMkLst>
        </pc:spChg>
        <pc:spChg chg="add del mod">
          <ac:chgData name="김 연임" userId="e81099c8-7d68-47a6-9fa6-b6656e7b53e6" providerId="ADAL" clId="{BA8C3041-176B-485A-98F8-07A1F9FA2279}" dt="2019-04-29T14:14:14.887" v="13868" actId="478"/>
          <ac:spMkLst>
            <pc:docMk/>
            <pc:sldMk cId="282180487" sldId="1028"/>
            <ac:spMk id="145" creationId="{D6C23060-BD72-402E-82D1-2476514F1F00}"/>
          </ac:spMkLst>
        </pc:spChg>
        <pc:spChg chg="add del mod topLvl">
          <ac:chgData name="김 연임" userId="e81099c8-7d68-47a6-9fa6-b6656e7b53e6" providerId="ADAL" clId="{BA8C3041-176B-485A-98F8-07A1F9FA2279}" dt="2019-04-29T14:14:22.568" v="13869" actId="478"/>
          <ac:spMkLst>
            <pc:docMk/>
            <pc:sldMk cId="282180487" sldId="1028"/>
            <ac:spMk id="146" creationId="{474B3EE6-FFF6-49B9-9581-3D2ABA2A935D}"/>
          </ac:spMkLst>
        </pc:spChg>
        <pc:spChg chg="add del mod">
          <ac:chgData name="김 연임" userId="e81099c8-7d68-47a6-9fa6-b6656e7b53e6" providerId="ADAL" clId="{BA8C3041-176B-485A-98F8-07A1F9FA2279}" dt="2019-04-29T14:14:14.887" v="13868" actId="478"/>
          <ac:spMkLst>
            <pc:docMk/>
            <pc:sldMk cId="282180487" sldId="1028"/>
            <ac:spMk id="147" creationId="{294DDF56-CCD8-4152-8BB2-A50272821D13}"/>
          </ac:spMkLst>
        </pc:spChg>
        <pc:spChg chg="add del mod">
          <ac:chgData name="김 연임" userId="e81099c8-7d68-47a6-9fa6-b6656e7b53e6" providerId="ADAL" clId="{BA8C3041-176B-485A-98F8-07A1F9FA2279}" dt="2019-04-29T14:14:22.568" v="13869" actId="478"/>
          <ac:spMkLst>
            <pc:docMk/>
            <pc:sldMk cId="282180487" sldId="1028"/>
            <ac:spMk id="149" creationId="{2080E2E2-30BF-423E-ADD9-7F035B955871}"/>
          </ac:spMkLst>
        </pc:spChg>
        <pc:spChg chg="add mod">
          <ac:chgData name="김 연임" userId="e81099c8-7d68-47a6-9fa6-b6656e7b53e6" providerId="ADAL" clId="{BA8C3041-176B-485A-98F8-07A1F9FA2279}" dt="2019-03-29T01:18:51.705" v="4798" actId="571"/>
          <ac:spMkLst>
            <pc:docMk/>
            <pc:sldMk cId="282180487" sldId="1028"/>
            <ac:spMk id="149" creationId="{5027A450-1350-4F59-85F5-C983CAA16147}"/>
          </ac:spMkLst>
        </pc:spChg>
        <pc:spChg chg="del mod">
          <ac:chgData name="김 연임" userId="e81099c8-7d68-47a6-9fa6-b6656e7b53e6" providerId="ADAL" clId="{BA8C3041-176B-485A-98F8-07A1F9FA2279}" dt="2019-03-29T04:44:09.196" v="7972" actId="478"/>
          <ac:spMkLst>
            <pc:docMk/>
            <pc:sldMk cId="282180487" sldId="1028"/>
            <ac:spMk id="150" creationId="{6D018A41-E68F-4449-8F7F-6DDD72709CD7}"/>
          </ac:spMkLst>
        </pc:spChg>
        <pc:spChg chg="add">
          <ac:chgData name="김 연임" userId="e81099c8-7d68-47a6-9fa6-b6656e7b53e6" providerId="ADAL" clId="{BA8C3041-176B-485A-98F8-07A1F9FA2279}" dt="2019-04-29T14:14:34.303" v="13870"/>
          <ac:spMkLst>
            <pc:docMk/>
            <pc:sldMk cId="282180487" sldId="1028"/>
            <ac:spMk id="150" creationId="{D336FBDD-3215-4F19-9A43-5E12B4E741C2}"/>
          </ac:spMkLst>
        </pc:spChg>
        <pc:spChg chg="del mod">
          <ac:chgData name="김 연임" userId="e81099c8-7d68-47a6-9fa6-b6656e7b53e6" providerId="ADAL" clId="{BA8C3041-176B-485A-98F8-07A1F9FA2279}" dt="2019-03-29T05:20:46.987" v="10322" actId="478"/>
          <ac:spMkLst>
            <pc:docMk/>
            <pc:sldMk cId="282180487" sldId="1028"/>
            <ac:spMk id="151" creationId="{6C9DB34F-2099-4F1C-8E5F-7942946DE749}"/>
          </ac:spMkLst>
        </pc:spChg>
        <pc:spChg chg="add">
          <ac:chgData name="김 연임" userId="e81099c8-7d68-47a6-9fa6-b6656e7b53e6" providerId="ADAL" clId="{BA8C3041-176B-485A-98F8-07A1F9FA2279}" dt="2019-04-29T14:14:34.303" v="13870"/>
          <ac:spMkLst>
            <pc:docMk/>
            <pc:sldMk cId="282180487" sldId="1028"/>
            <ac:spMk id="151" creationId="{A708FC7F-9B06-4768-898E-99267907B301}"/>
          </ac:spMkLst>
        </pc:spChg>
        <pc:spChg chg="add">
          <ac:chgData name="김 연임" userId="e81099c8-7d68-47a6-9fa6-b6656e7b53e6" providerId="ADAL" clId="{BA8C3041-176B-485A-98F8-07A1F9FA2279}" dt="2019-04-29T14:14:34.303" v="13870"/>
          <ac:spMkLst>
            <pc:docMk/>
            <pc:sldMk cId="282180487" sldId="1028"/>
            <ac:spMk id="152" creationId="{15C56535-A4E2-45C8-8235-6E2EABB332C0}"/>
          </ac:spMkLst>
        </pc:spChg>
        <pc:spChg chg="del mod">
          <ac:chgData name="김 연임" userId="e81099c8-7d68-47a6-9fa6-b6656e7b53e6" providerId="ADAL" clId="{BA8C3041-176B-485A-98F8-07A1F9FA2279}" dt="2019-03-29T05:20:46.987" v="10322" actId="478"/>
          <ac:spMkLst>
            <pc:docMk/>
            <pc:sldMk cId="282180487" sldId="1028"/>
            <ac:spMk id="152" creationId="{671C6D8A-1419-4271-AA69-B888030F0A9D}"/>
          </ac:spMkLst>
        </pc:spChg>
        <pc:spChg chg="add del mod">
          <ac:chgData name="김 연임" userId="e81099c8-7d68-47a6-9fa6-b6656e7b53e6" providerId="ADAL" clId="{BA8C3041-176B-485A-98F8-07A1F9FA2279}" dt="2019-04-29T14:14:14.887" v="13868" actId="478"/>
          <ac:spMkLst>
            <pc:docMk/>
            <pc:sldMk cId="282180487" sldId="1028"/>
            <ac:spMk id="153" creationId="{9D8EBCD9-EE1D-40DC-9CDB-F002F35E765E}"/>
          </ac:spMkLst>
        </pc:spChg>
        <pc:spChg chg="add del mod">
          <ac:chgData name="김 연임" userId="e81099c8-7d68-47a6-9fa6-b6656e7b53e6" providerId="ADAL" clId="{BA8C3041-176B-485A-98F8-07A1F9FA2279}" dt="2019-04-29T14:14:14.887" v="13868" actId="478"/>
          <ac:spMkLst>
            <pc:docMk/>
            <pc:sldMk cId="282180487" sldId="1028"/>
            <ac:spMk id="154" creationId="{04468E88-9C04-4E10-B66D-4A9F14AEAB8F}"/>
          </ac:spMkLst>
        </pc:spChg>
        <pc:spChg chg="add">
          <ac:chgData name="김 연임" userId="e81099c8-7d68-47a6-9fa6-b6656e7b53e6" providerId="ADAL" clId="{BA8C3041-176B-485A-98F8-07A1F9FA2279}" dt="2019-04-29T14:14:34.303" v="13870"/>
          <ac:spMkLst>
            <pc:docMk/>
            <pc:sldMk cId="282180487" sldId="1028"/>
            <ac:spMk id="155" creationId="{7FDDADB9-B782-448F-BFA0-5F5F824B3444}"/>
          </ac:spMkLst>
        </pc:spChg>
        <pc:spChg chg="del mod">
          <ac:chgData name="김 연임" userId="e81099c8-7d68-47a6-9fa6-b6656e7b53e6" providerId="ADAL" clId="{BA8C3041-176B-485A-98F8-07A1F9FA2279}" dt="2019-03-29T05:20:46.987" v="10322" actId="478"/>
          <ac:spMkLst>
            <pc:docMk/>
            <pc:sldMk cId="282180487" sldId="1028"/>
            <ac:spMk id="155" creationId="{F05433CA-93D5-4EA2-B51D-1D3F71C2E941}"/>
          </ac:spMkLst>
        </pc:spChg>
        <pc:spChg chg="del mod">
          <ac:chgData name="김 연임" userId="e81099c8-7d68-47a6-9fa6-b6656e7b53e6" providerId="ADAL" clId="{BA8C3041-176B-485A-98F8-07A1F9FA2279}" dt="2019-03-29T05:20:46.987" v="10322" actId="478"/>
          <ac:spMkLst>
            <pc:docMk/>
            <pc:sldMk cId="282180487" sldId="1028"/>
            <ac:spMk id="156" creationId="{23B609E4-94D1-45B3-B147-A6F475DAAD95}"/>
          </ac:spMkLst>
        </pc:spChg>
        <pc:spChg chg="add">
          <ac:chgData name="김 연임" userId="e81099c8-7d68-47a6-9fa6-b6656e7b53e6" providerId="ADAL" clId="{BA8C3041-176B-485A-98F8-07A1F9FA2279}" dt="2019-04-29T14:14:34.303" v="13870"/>
          <ac:spMkLst>
            <pc:docMk/>
            <pc:sldMk cId="282180487" sldId="1028"/>
            <ac:spMk id="156" creationId="{86557FA8-E539-4840-91A0-7FC89CFD6853}"/>
          </ac:spMkLst>
        </pc:spChg>
        <pc:spChg chg="add del mod">
          <ac:chgData name="김 연임" userId="e81099c8-7d68-47a6-9fa6-b6656e7b53e6" providerId="ADAL" clId="{BA8C3041-176B-485A-98F8-07A1F9FA2279}" dt="2019-04-29T14:14:14.887" v="13868" actId="478"/>
          <ac:spMkLst>
            <pc:docMk/>
            <pc:sldMk cId="282180487" sldId="1028"/>
            <ac:spMk id="158" creationId="{B04C3B1A-0D49-428C-AD88-90B797E4208E}"/>
          </ac:spMkLst>
        </pc:spChg>
        <pc:spChg chg="add del mod">
          <ac:chgData name="김 연임" userId="e81099c8-7d68-47a6-9fa6-b6656e7b53e6" providerId="ADAL" clId="{BA8C3041-176B-485A-98F8-07A1F9FA2279}" dt="2019-04-29T14:14:22.568" v="13869" actId="478"/>
          <ac:spMkLst>
            <pc:docMk/>
            <pc:sldMk cId="282180487" sldId="1028"/>
            <ac:spMk id="159" creationId="{DB76947A-D784-4E8A-9D0C-EF0F8B955019}"/>
          </ac:spMkLst>
        </pc:spChg>
        <pc:spChg chg="add del mod">
          <ac:chgData name="김 연임" userId="e81099c8-7d68-47a6-9fa6-b6656e7b53e6" providerId="ADAL" clId="{BA8C3041-176B-485A-98F8-07A1F9FA2279}" dt="2019-04-29T14:14:22.568" v="13869" actId="478"/>
          <ac:spMkLst>
            <pc:docMk/>
            <pc:sldMk cId="282180487" sldId="1028"/>
            <ac:spMk id="161" creationId="{F8DB0D50-31CA-4D06-902E-218456305A6D}"/>
          </ac:spMkLst>
        </pc:spChg>
        <pc:spChg chg="add del mod">
          <ac:chgData name="김 연임" userId="e81099c8-7d68-47a6-9fa6-b6656e7b53e6" providerId="ADAL" clId="{BA8C3041-176B-485A-98F8-07A1F9FA2279}" dt="2019-04-29T14:14:22.568" v="13869" actId="478"/>
          <ac:spMkLst>
            <pc:docMk/>
            <pc:sldMk cId="282180487" sldId="1028"/>
            <ac:spMk id="162" creationId="{77947338-6A28-4D65-9676-0EAAA7CF7F94}"/>
          </ac:spMkLst>
        </pc:spChg>
        <pc:spChg chg="add del mod">
          <ac:chgData name="김 연임" userId="e81099c8-7d68-47a6-9fa6-b6656e7b53e6" providerId="ADAL" clId="{BA8C3041-176B-485A-98F8-07A1F9FA2279}" dt="2019-03-29T01:25:22.266" v="4912" actId="478"/>
          <ac:spMkLst>
            <pc:docMk/>
            <pc:sldMk cId="282180487" sldId="1028"/>
            <ac:spMk id="163" creationId="{53EB2138-6D68-4095-B71B-4AA9376E8B84}"/>
          </ac:spMkLst>
        </pc:spChg>
        <pc:spChg chg="add del mod">
          <ac:chgData name="김 연임" userId="e81099c8-7d68-47a6-9fa6-b6656e7b53e6" providerId="ADAL" clId="{BA8C3041-176B-485A-98F8-07A1F9FA2279}" dt="2019-03-29T04:58:01.780" v="8826" actId="478"/>
          <ac:spMkLst>
            <pc:docMk/>
            <pc:sldMk cId="282180487" sldId="1028"/>
            <ac:spMk id="163" creationId="{C931DA6C-2DB8-4AA7-AD1F-AD83780F83F4}"/>
          </ac:spMkLst>
        </pc:spChg>
        <pc:spChg chg="add del mod">
          <ac:chgData name="김 연임" userId="e81099c8-7d68-47a6-9fa6-b6656e7b53e6" providerId="ADAL" clId="{BA8C3041-176B-485A-98F8-07A1F9FA2279}" dt="2019-04-29T14:14:22.568" v="13869" actId="478"/>
          <ac:spMkLst>
            <pc:docMk/>
            <pc:sldMk cId="282180487" sldId="1028"/>
            <ac:spMk id="164" creationId="{81BBD63F-B6B6-4324-8C83-C21AED274572}"/>
          </ac:spMkLst>
        </pc:spChg>
        <pc:spChg chg="add del mod">
          <ac:chgData name="김 연임" userId="e81099c8-7d68-47a6-9fa6-b6656e7b53e6" providerId="ADAL" clId="{BA8C3041-176B-485A-98F8-07A1F9FA2279}" dt="2019-04-29T14:14:14.887" v="13868" actId="478"/>
          <ac:spMkLst>
            <pc:docMk/>
            <pc:sldMk cId="282180487" sldId="1028"/>
            <ac:spMk id="165" creationId="{0DE5073A-C897-466E-829C-EC8BCC6B469F}"/>
          </ac:spMkLst>
        </pc:spChg>
        <pc:spChg chg="add del mod">
          <ac:chgData name="김 연임" userId="e81099c8-7d68-47a6-9fa6-b6656e7b53e6" providerId="ADAL" clId="{BA8C3041-176B-485A-98F8-07A1F9FA2279}" dt="2019-03-29T01:27:02.485" v="4933" actId="478"/>
          <ac:spMkLst>
            <pc:docMk/>
            <pc:sldMk cId="282180487" sldId="1028"/>
            <ac:spMk id="165" creationId="{A7B30C1C-F6D9-4087-BB91-2138F117843A}"/>
          </ac:spMkLst>
        </pc:spChg>
        <pc:spChg chg="add del mod">
          <ac:chgData name="김 연임" userId="e81099c8-7d68-47a6-9fa6-b6656e7b53e6" providerId="ADAL" clId="{BA8C3041-176B-485A-98F8-07A1F9FA2279}" dt="2019-04-29T14:14:42.892" v="13872"/>
          <ac:spMkLst>
            <pc:docMk/>
            <pc:sldMk cId="282180487" sldId="1028"/>
            <ac:spMk id="166" creationId="{86F175EA-266D-43A8-B26F-DB5A351D7CB0}"/>
          </ac:spMkLst>
        </pc:spChg>
        <pc:spChg chg="add del mod">
          <ac:chgData name="김 연임" userId="e81099c8-7d68-47a6-9fa6-b6656e7b53e6" providerId="ADAL" clId="{BA8C3041-176B-485A-98F8-07A1F9FA2279}" dt="2019-04-29T14:14:14.887" v="13868" actId="478"/>
          <ac:spMkLst>
            <pc:docMk/>
            <pc:sldMk cId="282180487" sldId="1028"/>
            <ac:spMk id="167" creationId="{9B49A644-3D73-4989-B599-C73C7F6D946A}"/>
          </ac:spMkLst>
        </pc:spChg>
        <pc:spChg chg="add del mod">
          <ac:chgData name="김 연임" userId="e81099c8-7d68-47a6-9fa6-b6656e7b53e6" providerId="ADAL" clId="{BA8C3041-176B-485A-98F8-07A1F9FA2279}" dt="2019-04-29T14:14:14.887" v="13868" actId="478"/>
          <ac:spMkLst>
            <pc:docMk/>
            <pc:sldMk cId="282180487" sldId="1028"/>
            <ac:spMk id="168" creationId="{79053CAA-35A8-44E9-8E60-FD7DABEAF228}"/>
          </ac:spMkLst>
        </pc:spChg>
        <pc:spChg chg="add del mod ord">
          <ac:chgData name="김 연임" userId="e81099c8-7d68-47a6-9fa6-b6656e7b53e6" providerId="ADAL" clId="{BA8C3041-176B-485A-98F8-07A1F9FA2279}" dt="2019-04-29T14:14:14.887" v="13868" actId="478"/>
          <ac:spMkLst>
            <pc:docMk/>
            <pc:sldMk cId="282180487" sldId="1028"/>
            <ac:spMk id="169" creationId="{8EACAB3E-3288-40FC-9D99-95C90F4AC4BE}"/>
          </ac:spMkLst>
        </pc:spChg>
        <pc:spChg chg="add del">
          <ac:chgData name="김 연임" userId="e81099c8-7d68-47a6-9fa6-b6656e7b53e6" providerId="ADAL" clId="{BA8C3041-176B-485A-98F8-07A1F9FA2279}" dt="2019-03-29T05:01:20.693" v="9028"/>
          <ac:spMkLst>
            <pc:docMk/>
            <pc:sldMk cId="282180487" sldId="1028"/>
            <ac:spMk id="170" creationId="{1DF534D9-489D-4FF9-816C-0E715E4BF269}"/>
          </ac:spMkLst>
        </pc:spChg>
        <pc:spChg chg="add">
          <ac:chgData name="김 연임" userId="e81099c8-7d68-47a6-9fa6-b6656e7b53e6" providerId="ADAL" clId="{BA8C3041-176B-485A-98F8-07A1F9FA2279}" dt="2019-04-29T14:14:34.303" v="13870"/>
          <ac:spMkLst>
            <pc:docMk/>
            <pc:sldMk cId="282180487" sldId="1028"/>
            <ac:spMk id="170" creationId="{A4B50F36-D9CE-4EF5-AB3A-3A3C97E6C5C0}"/>
          </ac:spMkLst>
        </pc:spChg>
        <pc:spChg chg="add del mod">
          <ac:chgData name="김 연임" userId="e81099c8-7d68-47a6-9fa6-b6656e7b53e6" providerId="ADAL" clId="{BA8C3041-176B-485A-98F8-07A1F9FA2279}" dt="2019-03-29T01:27:02.485" v="4933" actId="478"/>
          <ac:spMkLst>
            <pc:docMk/>
            <pc:sldMk cId="282180487" sldId="1028"/>
            <ac:spMk id="171" creationId="{D0C850A0-46A7-4892-A367-67C00B4E9AD2}"/>
          </ac:spMkLst>
        </pc:spChg>
        <pc:spChg chg="add del mod">
          <ac:chgData name="김 연임" userId="e81099c8-7d68-47a6-9fa6-b6656e7b53e6" providerId="ADAL" clId="{BA8C3041-176B-485A-98F8-07A1F9FA2279}" dt="2019-04-29T14:14:14.887" v="13868" actId="478"/>
          <ac:spMkLst>
            <pc:docMk/>
            <pc:sldMk cId="282180487" sldId="1028"/>
            <ac:spMk id="171" creationId="{E2146841-37E6-4EFC-8786-C2BA9BB1BDBF}"/>
          </ac:spMkLst>
        </pc:spChg>
        <pc:spChg chg="add del mod">
          <ac:chgData name="김 연임" userId="e81099c8-7d68-47a6-9fa6-b6656e7b53e6" providerId="ADAL" clId="{BA8C3041-176B-485A-98F8-07A1F9FA2279}" dt="2019-04-29T14:14:22.568" v="13869" actId="478"/>
          <ac:spMkLst>
            <pc:docMk/>
            <pc:sldMk cId="282180487" sldId="1028"/>
            <ac:spMk id="172" creationId="{9890B17A-C3CC-44FA-8402-564D1B25C9F9}"/>
          </ac:spMkLst>
        </pc:spChg>
        <pc:spChg chg="add del mod">
          <ac:chgData name="김 연임" userId="e81099c8-7d68-47a6-9fa6-b6656e7b53e6" providerId="ADAL" clId="{BA8C3041-176B-485A-98F8-07A1F9FA2279}" dt="2019-03-29T01:27:02.485" v="4933" actId="478"/>
          <ac:spMkLst>
            <pc:docMk/>
            <pc:sldMk cId="282180487" sldId="1028"/>
            <ac:spMk id="173" creationId="{72A38AB3-9D8C-42B3-9153-D1B7C595DE9D}"/>
          </ac:spMkLst>
        </pc:spChg>
        <pc:spChg chg="add del mod">
          <ac:chgData name="김 연임" userId="e81099c8-7d68-47a6-9fa6-b6656e7b53e6" providerId="ADAL" clId="{BA8C3041-176B-485A-98F8-07A1F9FA2279}" dt="2019-04-29T14:14:22.568" v="13869" actId="478"/>
          <ac:spMkLst>
            <pc:docMk/>
            <pc:sldMk cId="282180487" sldId="1028"/>
            <ac:spMk id="173" creationId="{8C099F87-76B1-41B0-90F9-CD3CAC3F622E}"/>
          </ac:spMkLst>
        </pc:spChg>
        <pc:spChg chg="add del mod">
          <ac:chgData name="김 연임" userId="e81099c8-7d68-47a6-9fa6-b6656e7b53e6" providerId="ADAL" clId="{BA8C3041-176B-485A-98F8-07A1F9FA2279}" dt="2019-04-29T14:14:14.887" v="13868" actId="478"/>
          <ac:spMkLst>
            <pc:docMk/>
            <pc:sldMk cId="282180487" sldId="1028"/>
            <ac:spMk id="174" creationId="{AE1D37F8-EA26-411A-84F9-40B08F968EB6}"/>
          </ac:spMkLst>
        </pc:spChg>
        <pc:spChg chg="add del mod">
          <ac:chgData name="김 연임" userId="e81099c8-7d68-47a6-9fa6-b6656e7b53e6" providerId="ADAL" clId="{BA8C3041-176B-485A-98F8-07A1F9FA2279}" dt="2019-04-29T14:14:22.568" v="13869" actId="478"/>
          <ac:spMkLst>
            <pc:docMk/>
            <pc:sldMk cId="282180487" sldId="1028"/>
            <ac:spMk id="175" creationId="{DE356ABF-EF53-4801-817D-B004A7022F97}"/>
          </ac:spMkLst>
        </pc:spChg>
        <pc:spChg chg="add del mod">
          <ac:chgData name="김 연임" userId="e81099c8-7d68-47a6-9fa6-b6656e7b53e6" providerId="ADAL" clId="{BA8C3041-176B-485A-98F8-07A1F9FA2279}" dt="2019-04-29T14:14:22.568" v="13869" actId="478"/>
          <ac:spMkLst>
            <pc:docMk/>
            <pc:sldMk cId="282180487" sldId="1028"/>
            <ac:spMk id="176" creationId="{38BEAFCF-E04C-495D-85F8-E40F57F91B0B}"/>
          </ac:spMkLst>
        </pc:spChg>
        <pc:spChg chg="add del mod">
          <ac:chgData name="김 연임" userId="e81099c8-7d68-47a6-9fa6-b6656e7b53e6" providerId="ADAL" clId="{BA8C3041-176B-485A-98F8-07A1F9FA2279}" dt="2019-04-29T14:14:22.568" v="13869" actId="478"/>
          <ac:spMkLst>
            <pc:docMk/>
            <pc:sldMk cId="282180487" sldId="1028"/>
            <ac:spMk id="177" creationId="{760259FA-49BA-4CC9-B50D-1F9CCF66704A}"/>
          </ac:spMkLst>
        </pc:spChg>
        <pc:spChg chg="add del mod">
          <ac:chgData name="김 연임" userId="e81099c8-7d68-47a6-9fa6-b6656e7b53e6" providerId="ADAL" clId="{BA8C3041-176B-485A-98F8-07A1F9FA2279}" dt="2019-03-29T01:28:45.262" v="4958" actId="478"/>
          <ac:spMkLst>
            <pc:docMk/>
            <pc:sldMk cId="282180487" sldId="1028"/>
            <ac:spMk id="178" creationId="{011F07F5-B8D0-4D85-853D-6381E65ECD21}"/>
          </ac:spMkLst>
        </pc:spChg>
        <pc:spChg chg="add del mod">
          <ac:chgData name="김 연임" userId="e81099c8-7d68-47a6-9fa6-b6656e7b53e6" providerId="ADAL" clId="{BA8C3041-176B-485A-98F8-07A1F9FA2279}" dt="2019-04-29T14:14:22.568" v="13869" actId="478"/>
          <ac:spMkLst>
            <pc:docMk/>
            <pc:sldMk cId="282180487" sldId="1028"/>
            <ac:spMk id="178" creationId="{F780FFE2-0B55-44D9-860B-D4BB1D7593D6}"/>
          </ac:spMkLst>
        </pc:spChg>
        <pc:spChg chg="add del mod">
          <ac:chgData name="김 연임" userId="e81099c8-7d68-47a6-9fa6-b6656e7b53e6" providerId="ADAL" clId="{BA8C3041-176B-485A-98F8-07A1F9FA2279}" dt="2019-04-29T14:14:22.568" v="13869" actId="478"/>
          <ac:spMkLst>
            <pc:docMk/>
            <pc:sldMk cId="282180487" sldId="1028"/>
            <ac:spMk id="179" creationId="{1070F8CE-3AD3-4434-818F-B2639C83E537}"/>
          </ac:spMkLst>
        </pc:spChg>
        <pc:spChg chg="add del mod">
          <ac:chgData name="김 연임" userId="e81099c8-7d68-47a6-9fa6-b6656e7b53e6" providerId="ADAL" clId="{BA8C3041-176B-485A-98F8-07A1F9FA2279}" dt="2019-04-29T14:14:39.288" v="13871"/>
          <ac:spMkLst>
            <pc:docMk/>
            <pc:sldMk cId="282180487" sldId="1028"/>
            <ac:spMk id="180" creationId="{872F199F-138E-4E50-9181-F7282039D622}"/>
          </ac:spMkLst>
        </pc:spChg>
        <pc:spChg chg="del mod topLvl">
          <ac:chgData name="김 연임" userId="e81099c8-7d68-47a6-9fa6-b6656e7b53e6" providerId="ADAL" clId="{BA8C3041-176B-485A-98F8-07A1F9FA2279}" dt="2019-03-29T01:52:45.829" v="4978" actId="478"/>
          <ac:spMkLst>
            <pc:docMk/>
            <pc:sldMk cId="282180487" sldId="1028"/>
            <ac:spMk id="181" creationId="{74450B6B-74C9-4A8E-BFDD-071876CF5AF7}"/>
          </ac:spMkLst>
        </pc:spChg>
        <pc:spChg chg="add del mod">
          <ac:chgData name="김 연임" userId="e81099c8-7d68-47a6-9fa6-b6656e7b53e6" providerId="ADAL" clId="{BA8C3041-176B-485A-98F8-07A1F9FA2279}" dt="2019-04-29T14:14:22.568" v="13869" actId="478"/>
          <ac:spMkLst>
            <pc:docMk/>
            <pc:sldMk cId="282180487" sldId="1028"/>
            <ac:spMk id="181" creationId="{AC0AC03D-257E-4967-BDB6-F46BA58A6E0B}"/>
          </ac:spMkLst>
        </pc:spChg>
        <pc:spChg chg="add del mod topLvl">
          <ac:chgData name="김 연임" userId="e81099c8-7d68-47a6-9fa6-b6656e7b53e6" providerId="ADAL" clId="{BA8C3041-176B-485A-98F8-07A1F9FA2279}" dt="2019-04-29T14:14:22.568" v="13869" actId="478"/>
          <ac:spMkLst>
            <pc:docMk/>
            <pc:sldMk cId="282180487" sldId="1028"/>
            <ac:spMk id="182" creationId="{BD1F8890-A1F8-4745-99EC-4BADC42F5873}"/>
          </ac:spMkLst>
        </pc:spChg>
        <pc:spChg chg="del">
          <ac:chgData name="김 연임" userId="e81099c8-7d68-47a6-9fa6-b6656e7b53e6" providerId="ADAL" clId="{BA8C3041-176B-485A-98F8-07A1F9FA2279}" dt="2019-03-29T01:52:38.977" v="4976" actId="478"/>
          <ac:spMkLst>
            <pc:docMk/>
            <pc:sldMk cId="282180487" sldId="1028"/>
            <ac:spMk id="183" creationId="{BC29C771-B43E-4D27-A61E-E84AFEA9864C}"/>
          </ac:spMkLst>
        </pc:spChg>
        <pc:spChg chg="add del mod">
          <ac:chgData name="김 연임" userId="e81099c8-7d68-47a6-9fa6-b6656e7b53e6" providerId="ADAL" clId="{BA8C3041-176B-485A-98F8-07A1F9FA2279}" dt="2019-04-29T14:14:22.568" v="13869" actId="478"/>
          <ac:spMkLst>
            <pc:docMk/>
            <pc:sldMk cId="282180487" sldId="1028"/>
            <ac:spMk id="183" creationId="{EE8E91B7-9280-4839-8BE1-B873BB1A7F7A}"/>
          </ac:spMkLst>
        </pc:spChg>
        <pc:spChg chg="add">
          <ac:chgData name="김 연임" userId="e81099c8-7d68-47a6-9fa6-b6656e7b53e6" providerId="ADAL" clId="{BA8C3041-176B-485A-98F8-07A1F9FA2279}" dt="2019-03-29T06:19:49.310" v="10589"/>
          <ac:spMkLst>
            <pc:docMk/>
            <pc:sldMk cId="282180487" sldId="1028"/>
            <ac:spMk id="184" creationId="{C05207CB-B606-430E-9900-6472129B925B}"/>
          </ac:spMkLst>
        </pc:spChg>
        <pc:spChg chg="add del mod topLvl">
          <ac:chgData name="김 연임" userId="e81099c8-7d68-47a6-9fa6-b6656e7b53e6" providerId="ADAL" clId="{BA8C3041-176B-485A-98F8-07A1F9FA2279}" dt="2019-04-29T14:14:22.568" v="13869" actId="478"/>
          <ac:spMkLst>
            <pc:docMk/>
            <pc:sldMk cId="282180487" sldId="1028"/>
            <ac:spMk id="185" creationId="{2ABBFC5A-A03A-45F4-AC88-D814AD1B5451}"/>
          </ac:spMkLst>
        </pc:spChg>
        <pc:spChg chg="add del mod topLvl">
          <ac:chgData name="김 연임" userId="e81099c8-7d68-47a6-9fa6-b6656e7b53e6" providerId="ADAL" clId="{BA8C3041-176B-485A-98F8-07A1F9FA2279}" dt="2019-04-29T14:14:22.568" v="13869" actId="478"/>
          <ac:spMkLst>
            <pc:docMk/>
            <pc:sldMk cId="282180487" sldId="1028"/>
            <ac:spMk id="187" creationId="{1F4B3E70-0128-49C9-ABAF-C10BAEC5D5F9}"/>
          </ac:spMkLst>
        </pc:spChg>
        <pc:spChg chg="add del mod topLvl">
          <ac:chgData name="김 연임" userId="e81099c8-7d68-47a6-9fa6-b6656e7b53e6" providerId="ADAL" clId="{BA8C3041-176B-485A-98F8-07A1F9FA2279}" dt="2019-04-29T14:14:22.568" v="13869" actId="478"/>
          <ac:spMkLst>
            <pc:docMk/>
            <pc:sldMk cId="282180487" sldId="1028"/>
            <ac:spMk id="188" creationId="{7BD0A01B-0218-4786-A254-ECA833775DAB}"/>
          </ac:spMkLst>
        </pc:spChg>
        <pc:spChg chg="mod">
          <ac:chgData name="김 연임" userId="e81099c8-7d68-47a6-9fa6-b6656e7b53e6" providerId="ADAL" clId="{BA8C3041-176B-485A-98F8-07A1F9FA2279}" dt="2019-03-29T01:34:31.430" v="4972" actId="14100"/>
          <ac:spMkLst>
            <pc:docMk/>
            <pc:sldMk cId="282180487" sldId="1028"/>
            <ac:spMk id="190" creationId="{499D871A-14DA-4ACF-B06C-FE14E59D0436}"/>
          </ac:spMkLst>
        </pc:spChg>
        <pc:spChg chg="add del mod">
          <ac:chgData name="김 연임" userId="e81099c8-7d68-47a6-9fa6-b6656e7b53e6" providerId="ADAL" clId="{BA8C3041-176B-485A-98F8-07A1F9FA2279}" dt="2019-03-29T05:10:18.793" v="9732" actId="478"/>
          <ac:spMkLst>
            <pc:docMk/>
            <pc:sldMk cId="282180487" sldId="1028"/>
            <ac:spMk id="192" creationId="{3774F292-A103-4EC7-A3A0-546E2CF725A9}"/>
          </ac:spMkLst>
        </pc:spChg>
        <pc:spChg chg="add">
          <ac:chgData name="김 연임" userId="e81099c8-7d68-47a6-9fa6-b6656e7b53e6" providerId="ADAL" clId="{BA8C3041-176B-485A-98F8-07A1F9FA2279}" dt="2019-04-29T14:14:34.303" v="13870"/>
          <ac:spMkLst>
            <pc:docMk/>
            <pc:sldMk cId="282180487" sldId="1028"/>
            <ac:spMk id="192" creationId="{5F39E2F1-2473-402E-9D4C-706E7A1E78F6}"/>
          </ac:spMkLst>
        </pc:spChg>
        <pc:spChg chg="add">
          <ac:chgData name="김 연임" userId="e81099c8-7d68-47a6-9fa6-b6656e7b53e6" providerId="ADAL" clId="{BA8C3041-176B-485A-98F8-07A1F9FA2279}" dt="2019-04-29T14:14:34.303" v="13870"/>
          <ac:spMkLst>
            <pc:docMk/>
            <pc:sldMk cId="282180487" sldId="1028"/>
            <ac:spMk id="193" creationId="{14E5A5B0-4705-429F-95BE-DDEA6CE29D05}"/>
          </ac:spMkLst>
        </pc:spChg>
        <pc:spChg chg="add del mod">
          <ac:chgData name="김 연임" userId="e81099c8-7d68-47a6-9fa6-b6656e7b53e6" providerId="ADAL" clId="{BA8C3041-176B-485A-98F8-07A1F9FA2279}" dt="2019-03-29T05:10:19.919" v="9733" actId="478"/>
          <ac:spMkLst>
            <pc:docMk/>
            <pc:sldMk cId="282180487" sldId="1028"/>
            <ac:spMk id="193" creationId="{78065C68-A0A4-4342-BDE3-DECDE8645722}"/>
          </ac:spMkLst>
        </pc:spChg>
        <pc:spChg chg="add del mod">
          <ac:chgData name="김 연임" userId="e81099c8-7d68-47a6-9fa6-b6656e7b53e6" providerId="ADAL" clId="{BA8C3041-176B-485A-98F8-07A1F9FA2279}" dt="2019-03-29T06:04:23.137" v="10536" actId="478"/>
          <ac:spMkLst>
            <pc:docMk/>
            <pc:sldMk cId="282180487" sldId="1028"/>
            <ac:spMk id="194" creationId="{20E8AA85-F8BC-45DF-8AE7-EC5069EBB8B9}"/>
          </ac:spMkLst>
        </pc:spChg>
        <pc:spChg chg="add">
          <ac:chgData name="김 연임" userId="e81099c8-7d68-47a6-9fa6-b6656e7b53e6" providerId="ADAL" clId="{BA8C3041-176B-485A-98F8-07A1F9FA2279}" dt="2019-04-29T14:14:34.303" v="13870"/>
          <ac:spMkLst>
            <pc:docMk/>
            <pc:sldMk cId="282180487" sldId="1028"/>
            <ac:spMk id="194" creationId="{72C63BCB-A6C1-4E5A-B722-7A9B4331C9DF}"/>
          </ac:spMkLst>
        </pc:spChg>
        <pc:spChg chg="add del mod">
          <ac:chgData name="김 연임" userId="e81099c8-7d68-47a6-9fa6-b6656e7b53e6" providerId="ADAL" clId="{BA8C3041-176B-485A-98F8-07A1F9FA2279}" dt="2019-04-29T14:14:22.568" v="13869" actId="478"/>
          <ac:spMkLst>
            <pc:docMk/>
            <pc:sldMk cId="282180487" sldId="1028"/>
            <ac:spMk id="195" creationId="{76C270C5-C00B-4363-BF45-FD65D3FDA4CB}"/>
          </ac:spMkLst>
        </pc:spChg>
        <pc:spChg chg="add">
          <ac:chgData name="김 연임" userId="e81099c8-7d68-47a6-9fa6-b6656e7b53e6" providerId="ADAL" clId="{BA8C3041-176B-485A-98F8-07A1F9FA2279}" dt="2019-04-29T14:14:34.303" v="13870"/>
          <ac:spMkLst>
            <pc:docMk/>
            <pc:sldMk cId="282180487" sldId="1028"/>
            <ac:spMk id="197" creationId="{A488F577-3DA5-4F44-8359-AD743197CE71}"/>
          </ac:spMkLst>
        </pc:spChg>
        <pc:spChg chg="del">
          <ac:chgData name="김 연임" userId="e81099c8-7d68-47a6-9fa6-b6656e7b53e6" providerId="ADAL" clId="{BA8C3041-176B-485A-98F8-07A1F9FA2279}" dt="2019-03-29T01:14:20.183" v="4743" actId="478"/>
          <ac:spMkLst>
            <pc:docMk/>
            <pc:sldMk cId="282180487" sldId="1028"/>
            <ac:spMk id="197" creationId="{BF27C16C-3325-4B83-8BA7-D7D237796B4F}"/>
          </ac:spMkLst>
        </pc:spChg>
        <pc:spChg chg="add">
          <ac:chgData name="김 연임" userId="e81099c8-7d68-47a6-9fa6-b6656e7b53e6" providerId="ADAL" clId="{BA8C3041-176B-485A-98F8-07A1F9FA2279}" dt="2019-04-29T14:14:34.303" v="13870"/>
          <ac:spMkLst>
            <pc:docMk/>
            <pc:sldMk cId="282180487" sldId="1028"/>
            <ac:spMk id="198" creationId="{FC6F5F2C-4181-4A26-868F-82AA9D76224B}"/>
          </ac:spMkLst>
        </pc:spChg>
        <pc:spChg chg="add">
          <ac:chgData name="김 연임" userId="e81099c8-7d68-47a6-9fa6-b6656e7b53e6" providerId="ADAL" clId="{BA8C3041-176B-485A-98F8-07A1F9FA2279}" dt="2019-04-29T14:14:34.303" v="13870"/>
          <ac:spMkLst>
            <pc:docMk/>
            <pc:sldMk cId="282180487" sldId="1028"/>
            <ac:spMk id="199" creationId="{AC6BECE7-7BC9-4D7E-ACAA-77BD4EB739B4}"/>
          </ac:spMkLst>
        </pc:spChg>
        <pc:spChg chg="add">
          <ac:chgData name="김 연임" userId="e81099c8-7d68-47a6-9fa6-b6656e7b53e6" providerId="ADAL" clId="{BA8C3041-176B-485A-98F8-07A1F9FA2279}" dt="2019-04-29T14:14:34.303" v="13870"/>
          <ac:spMkLst>
            <pc:docMk/>
            <pc:sldMk cId="282180487" sldId="1028"/>
            <ac:spMk id="200" creationId="{8BC354FB-D7CB-40D9-B907-098D150D73F5}"/>
          </ac:spMkLst>
        </pc:spChg>
        <pc:spChg chg="add">
          <ac:chgData name="김 연임" userId="e81099c8-7d68-47a6-9fa6-b6656e7b53e6" providerId="ADAL" clId="{BA8C3041-176B-485A-98F8-07A1F9FA2279}" dt="2019-04-29T14:14:34.303" v="13870"/>
          <ac:spMkLst>
            <pc:docMk/>
            <pc:sldMk cId="282180487" sldId="1028"/>
            <ac:spMk id="201" creationId="{7A88111B-9321-4A64-BC1E-44357C3984D0}"/>
          </ac:spMkLst>
        </pc:spChg>
        <pc:spChg chg="add">
          <ac:chgData name="김 연임" userId="e81099c8-7d68-47a6-9fa6-b6656e7b53e6" providerId="ADAL" clId="{BA8C3041-176B-485A-98F8-07A1F9FA2279}" dt="2019-04-29T14:14:34.303" v="13870"/>
          <ac:spMkLst>
            <pc:docMk/>
            <pc:sldMk cId="282180487" sldId="1028"/>
            <ac:spMk id="202" creationId="{A9214307-A5A4-4C9B-A618-A94B46F424C0}"/>
          </ac:spMkLst>
        </pc:spChg>
        <pc:spChg chg="add">
          <ac:chgData name="김 연임" userId="e81099c8-7d68-47a6-9fa6-b6656e7b53e6" providerId="ADAL" clId="{BA8C3041-176B-485A-98F8-07A1F9FA2279}" dt="2019-04-29T14:14:34.303" v="13870"/>
          <ac:spMkLst>
            <pc:docMk/>
            <pc:sldMk cId="282180487" sldId="1028"/>
            <ac:spMk id="203" creationId="{011AAFF1-0E0E-4BD6-8F15-C0533BFAA986}"/>
          </ac:spMkLst>
        </pc:spChg>
        <pc:spChg chg="add">
          <ac:chgData name="김 연임" userId="e81099c8-7d68-47a6-9fa6-b6656e7b53e6" providerId="ADAL" clId="{BA8C3041-176B-485A-98F8-07A1F9FA2279}" dt="2019-04-29T14:14:34.303" v="13870"/>
          <ac:spMkLst>
            <pc:docMk/>
            <pc:sldMk cId="282180487" sldId="1028"/>
            <ac:spMk id="204" creationId="{7480E60B-D7F2-4342-9606-D3BD9792402A}"/>
          </ac:spMkLst>
        </pc:spChg>
        <pc:spChg chg="add">
          <ac:chgData name="김 연임" userId="e81099c8-7d68-47a6-9fa6-b6656e7b53e6" providerId="ADAL" clId="{BA8C3041-176B-485A-98F8-07A1F9FA2279}" dt="2019-04-29T14:14:34.303" v="13870"/>
          <ac:spMkLst>
            <pc:docMk/>
            <pc:sldMk cId="282180487" sldId="1028"/>
            <ac:spMk id="205" creationId="{4D8ACAD6-5DF3-4D39-BD3F-17AD6D45C631}"/>
          </ac:spMkLst>
        </pc:spChg>
        <pc:spChg chg="del">
          <ac:chgData name="김 연임" userId="e81099c8-7d68-47a6-9fa6-b6656e7b53e6" providerId="ADAL" clId="{BA8C3041-176B-485A-98F8-07A1F9FA2279}" dt="2019-03-29T01:13:36.785" v="4725" actId="478"/>
          <ac:spMkLst>
            <pc:docMk/>
            <pc:sldMk cId="282180487" sldId="1028"/>
            <ac:spMk id="206" creationId="{672A037D-24B7-4EC4-B327-1F5513864C3E}"/>
          </ac:spMkLst>
        </pc:spChg>
        <pc:spChg chg="add">
          <ac:chgData name="김 연임" userId="e81099c8-7d68-47a6-9fa6-b6656e7b53e6" providerId="ADAL" clId="{BA8C3041-176B-485A-98F8-07A1F9FA2279}" dt="2019-04-29T14:14:34.303" v="13870"/>
          <ac:spMkLst>
            <pc:docMk/>
            <pc:sldMk cId="282180487" sldId="1028"/>
            <ac:spMk id="206" creationId="{7F1D9E05-41E0-4FD9-B2B6-3BE66D50AD46}"/>
          </ac:spMkLst>
        </pc:spChg>
        <pc:spChg chg="del">
          <ac:chgData name="김 연임" userId="e81099c8-7d68-47a6-9fa6-b6656e7b53e6" providerId="ADAL" clId="{BA8C3041-176B-485A-98F8-07A1F9FA2279}" dt="2019-03-29T01:13:36.785" v="4725" actId="478"/>
          <ac:spMkLst>
            <pc:docMk/>
            <pc:sldMk cId="282180487" sldId="1028"/>
            <ac:spMk id="207" creationId="{35F12130-06F5-4897-9196-CB7262F45B58}"/>
          </ac:spMkLst>
        </pc:spChg>
        <pc:spChg chg="add">
          <ac:chgData name="김 연임" userId="e81099c8-7d68-47a6-9fa6-b6656e7b53e6" providerId="ADAL" clId="{BA8C3041-176B-485A-98F8-07A1F9FA2279}" dt="2019-04-29T14:14:34.303" v="13870"/>
          <ac:spMkLst>
            <pc:docMk/>
            <pc:sldMk cId="282180487" sldId="1028"/>
            <ac:spMk id="207" creationId="{FF332771-18BE-470D-90AF-63B0A6EC0E2E}"/>
          </ac:spMkLst>
        </pc:spChg>
        <pc:spChg chg="del">
          <ac:chgData name="김 연임" userId="e81099c8-7d68-47a6-9fa6-b6656e7b53e6" providerId="ADAL" clId="{BA8C3041-176B-485A-98F8-07A1F9FA2279}" dt="2019-03-29T01:13:36.785" v="4725" actId="478"/>
          <ac:spMkLst>
            <pc:docMk/>
            <pc:sldMk cId="282180487" sldId="1028"/>
            <ac:spMk id="209" creationId="{71E0BB46-3355-4295-BF25-FD2F1D23A46D}"/>
          </ac:spMkLst>
        </pc:spChg>
        <pc:spChg chg="add">
          <ac:chgData name="김 연임" userId="e81099c8-7d68-47a6-9fa6-b6656e7b53e6" providerId="ADAL" clId="{BA8C3041-176B-485A-98F8-07A1F9FA2279}" dt="2019-04-29T14:14:34.303" v="13870"/>
          <ac:spMkLst>
            <pc:docMk/>
            <pc:sldMk cId="282180487" sldId="1028"/>
            <ac:spMk id="211" creationId="{4FD3A221-2F66-4604-A443-9CF1AB53DDDA}"/>
          </ac:spMkLst>
        </pc:spChg>
        <pc:spChg chg="del">
          <ac:chgData name="김 연임" userId="e81099c8-7d68-47a6-9fa6-b6656e7b53e6" providerId="ADAL" clId="{BA8C3041-176B-485A-98F8-07A1F9FA2279}" dt="2019-03-29T01:13:36.785" v="4725" actId="478"/>
          <ac:spMkLst>
            <pc:docMk/>
            <pc:sldMk cId="282180487" sldId="1028"/>
            <ac:spMk id="211" creationId="{66D82889-4C89-44CE-B8A8-694ED0FCA23F}"/>
          </ac:spMkLst>
        </pc:spChg>
        <pc:spChg chg="add">
          <ac:chgData name="김 연임" userId="e81099c8-7d68-47a6-9fa6-b6656e7b53e6" providerId="ADAL" clId="{BA8C3041-176B-485A-98F8-07A1F9FA2279}" dt="2019-04-29T14:14:34.303" v="13870"/>
          <ac:spMkLst>
            <pc:docMk/>
            <pc:sldMk cId="282180487" sldId="1028"/>
            <ac:spMk id="212" creationId="{144DC2DB-585B-4A8B-B426-103025EF1268}"/>
          </ac:spMkLst>
        </pc:spChg>
        <pc:spChg chg="add del mod topLvl">
          <ac:chgData name="김 연임" userId="e81099c8-7d68-47a6-9fa6-b6656e7b53e6" providerId="ADAL" clId="{BA8C3041-176B-485A-98F8-07A1F9FA2279}" dt="2019-04-29T14:14:14.887" v="13868" actId="478"/>
          <ac:spMkLst>
            <pc:docMk/>
            <pc:sldMk cId="282180487" sldId="1028"/>
            <ac:spMk id="214" creationId="{B42A3E9D-2A9B-4843-86C2-24BFA3423F44}"/>
          </ac:spMkLst>
        </pc:spChg>
        <pc:spChg chg="add del mod topLvl">
          <ac:chgData name="김 연임" userId="e81099c8-7d68-47a6-9fa6-b6656e7b53e6" providerId="ADAL" clId="{BA8C3041-176B-485A-98F8-07A1F9FA2279}" dt="2019-04-29T14:14:14.887" v="13868" actId="478"/>
          <ac:spMkLst>
            <pc:docMk/>
            <pc:sldMk cId="282180487" sldId="1028"/>
            <ac:spMk id="215" creationId="{2B7B330A-F6CD-46E9-8F39-96E1028C0DE1}"/>
          </ac:spMkLst>
        </pc:spChg>
        <pc:spChg chg="add del mod topLvl">
          <ac:chgData name="김 연임" userId="e81099c8-7d68-47a6-9fa6-b6656e7b53e6" providerId="ADAL" clId="{BA8C3041-176B-485A-98F8-07A1F9FA2279}" dt="2019-04-29T14:14:14.887" v="13868" actId="478"/>
          <ac:spMkLst>
            <pc:docMk/>
            <pc:sldMk cId="282180487" sldId="1028"/>
            <ac:spMk id="216" creationId="{BF95D3EB-6E2A-40B7-B38E-BEC460437093}"/>
          </ac:spMkLst>
        </pc:spChg>
        <pc:spChg chg="add del mod topLvl">
          <ac:chgData name="김 연임" userId="e81099c8-7d68-47a6-9fa6-b6656e7b53e6" providerId="ADAL" clId="{BA8C3041-176B-485A-98F8-07A1F9FA2279}" dt="2019-04-29T14:14:14.887" v="13868" actId="478"/>
          <ac:spMkLst>
            <pc:docMk/>
            <pc:sldMk cId="282180487" sldId="1028"/>
            <ac:spMk id="217" creationId="{A94CCBE0-6F11-45D2-8B23-D612B066E41C}"/>
          </ac:spMkLst>
        </pc:spChg>
        <pc:spChg chg="add del mod topLvl">
          <ac:chgData name="김 연임" userId="e81099c8-7d68-47a6-9fa6-b6656e7b53e6" providerId="ADAL" clId="{BA8C3041-176B-485A-98F8-07A1F9FA2279}" dt="2019-04-29T14:14:14.887" v="13868" actId="478"/>
          <ac:spMkLst>
            <pc:docMk/>
            <pc:sldMk cId="282180487" sldId="1028"/>
            <ac:spMk id="218" creationId="{05B36222-8C3D-40B2-9AF6-CFE2EC5FD4B2}"/>
          </ac:spMkLst>
        </pc:spChg>
        <pc:spChg chg="add del mod topLvl">
          <ac:chgData name="김 연임" userId="e81099c8-7d68-47a6-9fa6-b6656e7b53e6" providerId="ADAL" clId="{BA8C3041-176B-485A-98F8-07A1F9FA2279}" dt="2019-04-29T14:14:14.887" v="13868" actId="478"/>
          <ac:spMkLst>
            <pc:docMk/>
            <pc:sldMk cId="282180487" sldId="1028"/>
            <ac:spMk id="219" creationId="{7660676C-A5AE-405F-A629-817351CEE1B7}"/>
          </ac:spMkLst>
        </pc:spChg>
        <pc:spChg chg="add del mod topLvl">
          <ac:chgData name="김 연임" userId="e81099c8-7d68-47a6-9fa6-b6656e7b53e6" providerId="ADAL" clId="{BA8C3041-176B-485A-98F8-07A1F9FA2279}" dt="2019-04-29T14:14:14.887" v="13868" actId="478"/>
          <ac:spMkLst>
            <pc:docMk/>
            <pc:sldMk cId="282180487" sldId="1028"/>
            <ac:spMk id="221" creationId="{C562D9E9-797B-4332-82F9-27B690023E8D}"/>
          </ac:spMkLst>
        </pc:spChg>
        <pc:spChg chg="add del mod topLvl">
          <ac:chgData name="김 연임" userId="e81099c8-7d68-47a6-9fa6-b6656e7b53e6" providerId="ADAL" clId="{BA8C3041-176B-485A-98F8-07A1F9FA2279}" dt="2019-04-29T14:14:14.887" v="13868" actId="478"/>
          <ac:spMkLst>
            <pc:docMk/>
            <pc:sldMk cId="282180487" sldId="1028"/>
            <ac:spMk id="222" creationId="{823F4061-59DE-43A2-9B9B-E2A0C3DCC656}"/>
          </ac:spMkLst>
        </pc:spChg>
        <pc:spChg chg="add">
          <ac:chgData name="김 연임" userId="e81099c8-7d68-47a6-9fa6-b6656e7b53e6" providerId="ADAL" clId="{BA8C3041-176B-485A-98F8-07A1F9FA2279}" dt="2019-04-29T14:14:34.303" v="13870"/>
          <ac:spMkLst>
            <pc:docMk/>
            <pc:sldMk cId="282180487" sldId="1028"/>
            <ac:spMk id="223" creationId="{92FA6C7E-DB7D-418D-AD67-A2FECD683D54}"/>
          </ac:spMkLst>
        </pc:spChg>
        <pc:spChg chg="add">
          <ac:chgData name="김 연임" userId="e81099c8-7d68-47a6-9fa6-b6656e7b53e6" providerId="ADAL" clId="{BA8C3041-176B-485A-98F8-07A1F9FA2279}" dt="2019-04-29T14:14:34.303" v="13870"/>
          <ac:spMkLst>
            <pc:docMk/>
            <pc:sldMk cId="282180487" sldId="1028"/>
            <ac:spMk id="225" creationId="{345B77C3-1B94-4DE5-A17E-9C048AB236B2}"/>
          </ac:spMkLst>
        </pc:spChg>
        <pc:spChg chg="add">
          <ac:chgData name="김 연임" userId="e81099c8-7d68-47a6-9fa6-b6656e7b53e6" providerId="ADAL" clId="{BA8C3041-176B-485A-98F8-07A1F9FA2279}" dt="2019-04-29T14:14:34.303" v="13870"/>
          <ac:spMkLst>
            <pc:docMk/>
            <pc:sldMk cId="282180487" sldId="1028"/>
            <ac:spMk id="227" creationId="{A98DB89C-61AB-4C52-B028-5897FB6F1845}"/>
          </ac:spMkLst>
        </pc:spChg>
        <pc:spChg chg="add del mod topLvl">
          <ac:chgData name="김 연임" userId="e81099c8-7d68-47a6-9fa6-b6656e7b53e6" providerId="ADAL" clId="{BA8C3041-176B-485A-98F8-07A1F9FA2279}" dt="2019-04-29T14:14:14.887" v="13868" actId="478"/>
          <ac:spMkLst>
            <pc:docMk/>
            <pc:sldMk cId="282180487" sldId="1028"/>
            <ac:spMk id="228" creationId="{C9FB07A7-9FE8-4B20-84EB-2ED2454658B3}"/>
          </ac:spMkLst>
        </pc:spChg>
        <pc:spChg chg="del">
          <ac:chgData name="김 연임" userId="e81099c8-7d68-47a6-9fa6-b6656e7b53e6" providerId="ADAL" clId="{BA8C3041-176B-485A-98F8-07A1F9FA2279}" dt="2019-03-29T01:13:36.785" v="4725" actId="478"/>
          <ac:spMkLst>
            <pc:docMk/>
            <pc:sldMk cId="282180487" sldId="1028"/>
            <ac:spMk id="230" creationId="{3692E837-72A6-4166-8136-DC9AA556CABD}"/>
          </ac:spMkLst>
        </pc:spChg>
        <pc:spChg chg="add">
          <ac:chgData name="김 연임" userId="e81099c8-7d68-47a6-9fa6-b6656e7b53e6" providerId="ADAL" clId="{BA8C3041-176B-485A-98F8-07A1F9FA2279}" dt="2019-04-29T14:14:34.303" v="13870"/>
          <ac:spMkLst>
            <pc:docMk/>
            <pc:sldMk cId="282180487" sldId="1028"/>
            <ac:spMk id="230" creationId="{C8FDD084-C928-4936-BD18-3495754309E3}"/>
          </ac:spMkLst>
        </pc:spChg>
        <pc:spChg chg="add">
          <ac:chgData name="김 연임" userId="e81099c8-7d68-47a6-9fa6-b6656e7b53e6" providerId="ADAL" clId="{BA8C3041-176B-485A-98F8-07A1F9FA2279}" dt="2019-04-29T14:14:34.303" v="13870"/>
          <ac:spMkLst>
            <pc:docMk/>
            <pc:sldMk cId="282180487" sldId="1028"/>
            <ac:spMk id="231" creationId="{F0CA55D7-9B7C-46CE-A3F4-3CC2961C3F94}"/>
          </ac:spMkLst>
        </pc:spChg>
        <pc:spChg chg="del">
          <ac:chgData name="김 연임" userId="e81099c8-7d68-47a6-9fa6-b6656e7b53e6" providerId="ADAL" clId="{BA8C3041-176B-485A-98F8-07A1F9FA2279}" dt="2019-03-29T01:13:36.785" v="4725" actId="478"/>
          <ac:spMkLst>
            <pc:docMk/>
            <pc:sldMk cId="282180487" sldId="1028"/>
            <ac:spMk id="232" creationId="{EAFD3581-2DD8-4AB7-9B27-1B6A9F259D92}"/>
          </ac:spMkLst>
        </pc:spChg>
        <pc:spChg chg="add">
          <ac:chgData name="김 연임" userId="e81099c8-7d68-47a6-9fa6-b6656e7b53e6" providerId="ADAL" clId="{BA8C3041-176B-485A-98F8-07A1F9FA2279}" dt="2019-04-29T14:14:34.303" v="13870"/>
          <ac:spMkLst>
            <pc:docMk/>
            <pc:sldMk cId="282180487" sldId="1028"/>
            <ac:spMk id="233" creationId="{16BF00F6-0A5F-424C-BC59-96BCD0CF2C0F}"/>
          </ac:spMkLst>
        </pc:spChg>
        <pc:spChg chg="add">
          <ac:chgData name="김 연임" userId="e81099c8-7d68-47a6-9fa6-b6656e7b53e6" providerId="ADAL" clId="{BA8C3041-176B-485A-98F8-07A1F9FA2279}" dt="2019-04-29T14:14:34.303" v="13870"/>
          <ac:spMkLst>
            <pc:docMk/>
            <pc:sldMk cId="282180487" sldId="1028"/>
            <ac:spMk id="234" creationId="{358B6F12-8540-40A1-8098-DE0562F5652A}"/>
          </ac:spMkLst>
        </pc:spChg>
        <pc:spChg chg="add">
          <ac:chgData name="김 연임" userId="e81099c8-7d68-47a6-9fa6-b6656e7b53e6" providerId="ADAL" clId="{BA8C3041-176B-485A-98F8-07A1F9FA2279}" dt="2019-04-29T14:14:34.303" v="13870"/>
          <ac:spMkLst>
            <pc:docMk/>
            <pc:sldMk cId="282180487" sldId="1028"/>
            <ac:spMk id="235" creationId="{478044E1-6E45-4DC4-B514-7707AED6D311}"/>
          </ac:spMkLst>
        </pc:spChg>
        <pc:spChg chg="add">
          <ac:chgData name="김 연임" userId="e81099c8-7d68-47a6-9fa6-b6656e7b53e6" providerId="ADAL" clId="{BA8C3041-176B-485A-98F8-07A1F9FA2279}" dt="2019-04-29T14:14:34.303" v="13870"/>
          <ac:spMkLst>
            <pc:docMk/>
            <pc:sldMk cId="282180487" sldId="1028"/>
            <ac:spMk id="236" creationId="{E545552B-97D6-4D41-8D76-C028B906A946}"/>
          </ac:spMkLst>
        </pc:spChg>
        <pc:spChg chg="del mod">
          <ac:chgData name="김 연임" userId="e81099c8-7d68-47a6-9fa6-b6656e7b53e6" providerId="ADAL" clId="{BA8C3041-176B-485A-98F8-07A1F9FA2279}" dt="2019-03-29T05:20:46.987" v="10322" actId="478"/>
          <ac:spMkLst>
            <pc:docMk/>
            <pc:sldMk cId="282180487" sldId="1028"/>
            <ac:spMk id="237" creationId="{00000000-0000-0000-0000-000000000000}"/>
          </ac:spMkLst>
        </pc:spChg>
        <pc:spChg chg="add">
          <ac:chgData name="김 연임" userId="e81099c8-7d68-47a6-9fa6-b6656e7b53e6" providerId="ADAL" clId="{BA8C3041-176B-485A-98F8-07A1F9FA2279}" dt="2019-04-29T14:14:34.303" v="13870"/>
          <ac:spMkLst>
            <pc:docMk/>
            <pc:sldMk cId="282180487" sldId="1028"/>
            <ac:spMk id="241" creationId="{5E00FEF1-EDA4-4D82-A121-9FC4D68D6298}"/>
          </ac:spMkLst>
        </pc:spChg>
        <pc:spChg chg="add">
          <ac:chgData name="김 연임" userId="e81099c8-7d68-47a6-9fa6-b6656e7b53e6" providerId="ADAL" clId="{BA8C3041-176B-485A-98F8-07A1F9FA2279}" dt="2019-04-29T14:14:34.303" v="13870"/>
          <ac:spMkLst>
            <pc:docMk/>
            <pc:sldMk cId="282180487" sldId="1028"/>
            <ac:spMk id="242" creationId="{CDBFDDBD-C597-484A-B462-82854BF6FF0B}"/>
          </ac:spMkLst>
        </pc:spChg>
        <pc:spChg chg="add">
          <ac:chgData name="김 연임" userId="e81099c8-7d68-47a6-9fa6-b6656e7b53e6" providerId="ADAL" clId="{BA8C3041-176B-485A-98F8-07A1F9FA2279}" dt="2019-04-29T14:14:34.303" v="13870"/>
          <ac:spMkLst>
            <pc:docMk/>
            <pc:sldMk cId="282180487" sldId="1028"/>
            <ac:spMk id="243" creationId="{05F33EFD-95EA-4A22-B1D6-09E8BA69190F}"/>
          </ac:spMkLst>
        </pc:spChg>
        <pc:spChg chg="add">
          <ac:chgData name="김 연임" userId="e81099c8-7d68-47a6-9fa6-b6656e7b53e6" providerId="ADAL" clId="{BA8C3041-176B-485A-98F8-07A1F9FA2279}" dt="2019-04-29T14:14:34.303" v="13870"/>
          <ac:spMkLst>
            <pc:docMk/>
            <pc:sldMk cId="282180487" sldId="1028"/>
            <ac:spMk id="244" creationId="{4214542D-D04B-45B1-B3A3-8CAA58D859C6}"/>
          </ac:spMkLst>
        </pc:spChg>
        <pc:spChg chg="add">
          <ac:chgData name="김 연임" userId="e81099c8-7d68-47a6-9fa6-b6656e7b53e6" providerId="ADAL" clId="{BA8C3041-176B-485A-98F8-07A1F9FA2279}" dt="2019-04-29T14:14:34.303" v="13870"/>
          <ac:spMkLst>
            <pc:docMk/>
            <pc:sldMk cId="282180487" sldId="1028"/>
            <ac:spMk id="245" creationId="{FD3C123D-6A13-4482-91C2-AF656BE389A7}"/>
          </ac:spMkLst>
        </pc:spChg>
        <pc:spChg chg="add">
          <ac:chgData name="김 연임" userId="e81099c8-7d68-47a6-9fa6-b6656e7b53e6" providerId="ADAL" clId="{BA8C3041-176B-485A-98F8-07A1F9FA2279}" dt="2019-04-29T14:14:34.303" v="13870"/>
          <ac:spMkLst>
            <pc:docMk/>
            <pc:sldMk cId="282180487" sldId="1028"/>
            <ac:spMk id="246" creationId="{8B7C9144-1479-433F-8D34-E7F0110A37C1}"/>
          </ac:spMkLst>
        </pc:spChg>
        <pc:spChg chg="add">
          <ac:chgData name="김 연임" userId="e81099c8-7d68-47a6-9fa6-b6656e7b53e6" providerId="ADAL" clId="{BA8C3041-176B-485A-98F8-07A1F9FA2279}" dt="2019-04-29T14:14:34.303" v="13870"/>
          <ac:spMkLst>
            <pc:docMk/>
            <pc:sldMk cId="282180487" sldId="1028"/>
            <ac:spMk id="248" creationId="{6BC5AD86-D087-4227-9172-C0D535576591}"/>
          </ac:spMkLst>
        </pc:spChg>
        <pc:spChg chg="add">
          <ac:chgData name="김 연임" userId="e81099c8-7d68-47a6-9fa6-b6656e7b53e6" providerId="ADAL" clId="{BA8C3041-176B-485A-98F8-07A1F9FA2279}" dt="2019-04-29T14:14:34.303" v="13870"/>
          <ac:spMkLst>
            <pc:docMk/>
            <pc:sldMk cId="282180487" sldId="1028"/>
            <ac:spMk id="250" creationId="{AD3FE400-1A31-46D0-8EC7-9795E81ED19B}"/>
          </ac:spMkLst>
        </pc:spChg>
        <pc:spChg chg="add">
          <ac:chgData name="김 연임" userId="e81099c8-7d68-47a6-9fa6-b6656e7b53e6" providerId="ADAL" clId="{BA8C3041-176B-485A-98F8-07A1F9FA2279}" dt="2019-04-29T14:14:34.303" v="13870"/>
          <ac:spMkLst>
            <pc:docMk/>
            <pc:sldMk cId="282180487" sldId="1028"/>
            <ac:spMk id="252" creationId="{F458BD38-B67E-4787-A814-BD18B2FF8CFD}"/>
          </ac:spMkLst>
        </pc:spChg>
        <pc:spChg chg="add">
          <ac:chgData name="김 연임" userId="e81099c8-7d68-47a6-9fa6-b6656e7b53e6" providerId="ADAL" clId="{BA8C3041-176B-485A-98F8-07A1F9FA2279}" dt="2019-04-29T14:14:34.303" v="13870"/>
          <ac:spMkLst>
            <pc:docMk/>
            <pc:sldMk cId="282180487" sldId="1028"/>
            <ac:spMk id="253" creationId="{357CB4C4-EEEB-4DAB-B765-EB87586D48AC}"/>
          </ac:spMkLst>
        </pc:spChg>
        <pc:spChg chg="add">
          <ac:chgData name="김 연임" userId="e81099c8-7d68-47a6-9fa6-b6656e7b53e6" providerId="ADAL" clId="{BA8C3041-176B-485A-98F8-07A1F9FA2279}" dt="2019-04-29T14:14:34.303" v="13870"/>
          <ac:spMkLst>
            <pc:docMk/>
            <pc:sldMk cId="282180487" sldId="1028"/>
            <ac:spMk id="254" creationId="{7081A304-B71B-4B80-BF21-411982334FF4}"/>
          </ac:spMkLst>
        </pc:spChg>
        <pc:spChg chg="add">
          <ac:chgData name="김 연임" userId="e81099c8-7d68-47a6-9fa6-b6656e7b53e6" providerId="ADAL" clId="{BA8C3041-176B-485A-98F8-07A1F9FA2279}" dt="2019-04-29T14:14:34.303" v="13870"/>
          <ac:spMkLst>
            <pc:docMk/>
            <pc:sldMk cId="282180487" sldId="1028"/>
            <ac:spMk id="255" creationId="{C76DC324-56B5-4326-9445-304264B6F9CD}"/>
          </ac:spMkLst>
        </pc:spChg>
        <pc:spChg chg="add">
          <ac:chgData name="김 연임" userId="e81099c8-7d68-47a6-9fa6-b6656e7b53e6" providerId="ADAL" clId="{BA8C3041-176B-485A-98F8-07A1F9FA2279}" dt="2019-04-29T14:14:34.303" v="13870"/>
          <ac:spMkLst>
            <pc:docMk/>
            <pc:sldMk cId="282180487" sldId="1028"/>
            <ac:spMk id="256" creationId="{4FD0A696-772F-4F17-AE83-52B98C4A567B}"/>
          </ac:spMkLst>
        </pc:spChg>
        <pc:spChg chg="add">
          <ac:chgData name="김 연임" userId="e81099c8-7d68-47a6-9fa6-b6656e7b53e6" providerId="ADAL" clId="{BA8C3041-176B-485A-98F8-07A1F9FA2279}" dt="2019-04-29T14:14:34.303" v="13870"/>
          <ac:spMkLst>
            <pc:docMk/>
            <pc:sldMk cId="282180487" sldId="1028"/>
            <ac:spMk id="257" creationId="{1D6DC0A1-05FF-442C-AAA8-C464E14438C9}"/>
          </ac:spMkLst>
        </pc:spChg>
        <pc:spChg chg="add">
          <ac:chgData name="김 연임" userId="e81099c8-7d68-47a6-9fa6-b6656e7b53e6" providerId="ADAL" clId="{BA8C3041-176B-485A-98F8-07A1F9FA2279}" dt="2019-04-29T14:14:34.303" v="13870"/>
          <ac:spMkLst>
            <pc:docMk/>
            <pc:sldMk cId="282180487" sldId="1028"/>
            <ac:spMk id="258" creationId="{BA1AD1EA-5808-4A17-BD2F-A52CBB7943DF}"/>
          </ac:spMkLst>
        </pc:spChg>
        <pc:spChg chg="add">
          <ac:chgData name="김 연임" userId="e81099c8-7d68-47a6-9fa6-b6656e7b53e6" providerId="ADAL" clId="{BA8C3041-176B-485A-98F8-07A1F9FA2279}" dt="2019-04-29T14:14:34.303" v="13870"/>
          <ac:spMkLst>
            <pc:docMk/>
            <pc:sldMk cId="282180487" sldId="1028"/>
            <ac:spMk id="259" creationId="{D041C0F3-8B58-4EAB-B496-50BE77941AFB}"/>
          </ac:spMkLst>
        </pc:spChg>
        <pc:spChg chg="add">
          <ac:chgData name="김 연임" userId="e81099c8-7d68-47a6-9fa6-b6656e7b53e6" providerId="ADAL" clId="{BA8C3041-176B-485A-98F8-07A1F9FA2279}" dt="2019-04-29T14:14:34.303" v="13870"/>
          <ac:spMkLst>
            <pc:docMk/>
            <pc:sldMk cId="282180487" sldId="1028"/>
            <ac:spMk id="260" creationId="{6F29A095-1CA4-435E-BBB7-6C7842A813BF}"/>
          </ac:spMkLst>
        </pc:spChg>
        <pc:spChg chg="add">
          <ac:chgData name="김 연임" userId="e81099c8-7d68-47a6-9fa6-b6656e7b53e6" providerId="ADAL" clId="{BA8C3041-176B-485A-98F8-07A1F9FA2279}" dt="2019-04-29T14:14:34.303" v="13870"/>
          <ac:spMkLst>
            <pc:docMk/>
            <pc:sldMk cId="282180487" sldId="1028"/>
            <ac:spMk id="261" creationId="{18B7BD17-AC00-4DA3-B92D-3B76290ACD7F}"/>
          </ac:spMkLst>
        </pc:spChg>
        <pc:spChg chg="add">
          <ac:chgData name="김 연임" userId="e81099c8-7d68-47a6-9fa6-b6656e7b53e6" providerId="ADAL" clId="{BA8C3041-176B-485A-98F8-07A1F9FA2279}" dt="2019-04-29T14:14:34.303" v="13870"/>
          <ac:spMkLst>
            <pc:docMk/>
            <pc:sldMk cId="282180487" sldId="1028"/>
            <ac:spMk id="262" creationId="{F5D5D6AE-FF99-4356-9F2B-58789D9B083D}"/>
          </ac:spMkLst>
        </pc:spChg>
        <pc:spChg chg="add">
          <ac:chgData name="김 연임" userId="e81099c8-7d68-47a6-9fa6-b6656e7b53e6" providerId="ADAL" clId="{BA8C3041-176B-485A-98F8-07A1F9FA2279}" dt="2019-04-29T14:14:34.303" v="13870"/>
          <ac:spMkLst>
            <pc:docMk/>
            <pc:sldMk cId="282180487" sldId="1028"/>
            <ac:spMk id="263" creationId="{4F5A853B-24A2-45B8-9B9D-6D7C2FAA82E4}"/>
          </ac:spMkLst>
        </pc:spChg>
        <pc:spChg chg="add">
          <ac:chgData name="김 연임" userId="e81099c8-7d68-47a6-9fa6-b6656e7b53e6" providerId="ADAL" clId="{BA8C3041-176B-485A-98F8-07A1F9FA2279}" dt="2019-04-29T14:14:34.303" v="13870"/>
          <ac:spMkLst>
            <pc:docMk/>
            <pc:sldMk cId="282180487" sldId="1028"/>
            <ac:spMk id="264" creationId="{6C38EF74-15D2-4D37-A405-1E2F2DAE9552}"/>
          </ac:spMkLst>
        </pc:spChg>
        <pc:spChg chg="add">
          <ac:chgData name="김 연임" userId="e81099c8-7d68-47a6-9fa6-b6656e7b53e6" providerId="ADAL" clId="{BA8C3041-176B-485A-98F8-07A1F9FA2279}" dt="2019-04-29T14:14:34.303" v="13870"/>
          <ac:spMkLst>
            <pc:docMk/>
            <pc:sldMk cId="282180487" sldId="1028"/>
            <ac:spMk id="265" creationId="{2E624880-4F3A-429E-A2E4-CB43ECE8A60F}"/>
          </ac:spMkLst>
        </pc:spChg>
        <pc:spChg chg="add">
          <ac:chgData name="김 연임" userId="e81099c8-7d68-47a6-9fa6-b6656e7b53e6" providerId="ADAL" clId="{BA8C3041-176B-485A-98F8-07A1F9FA2279}" dt="2019-04-29T14:14:34.303" v="13870"/>
          <ac:spMkLst>
            <pc:docMk/>
            <pc:sldMk cId="282180487" sldId="1028"/>
            <ac:spMk id="266" creationId="{E825D9C4-0A94-426F-A106-BCBC5A685635}"/>
          </ac:spMkLst>
        </pc:spChg>
        <pc:spChg chg="add">
          <ac:chgData name="김 연임" userId="e81099c8-7d68-47a6-9fa6-b6656e7b53e6" providerId="ADAL" clId="{BA8C3041-176B-485A-98F8-07A1F9FA2279}" dt="2019-04-29T14:14:34.303" v="13870"/>
          <ac:spMkLst>
            <pc:docMk/>
            <pc:sldMk cId="282180487" sldId="1028"/>
            <ac:spMk id="267" creationId="{8B956EA6-AF3D-4A35-BE9A-27CA30A21FCB}"/>
          </ac:spMkLst>
        </pc:spChg>
        <pc:spChg chg="add">
          <ac:chgData name="김 연임" userId="e81099c8-7d68-47a6-9fa6-b6656e7b53e6" providerId="ADAL" clId="{BA8C3041-176B-485A-98F8-07A1F9FA2279}" dt="2019-04-29T14:14:34.303" v="13870"/>
          <ac:spMkLst>
            <pc:docMk/>
            <pc:sldMk cId="282180487" sldId="1028"/>
            <ac:spMk id="268" creationId="{51970DFD-388C-4EA5-94F1-9C89D1CE2F48}"/>
          </ac:spMkLst>
        </pc:spChg>
        <pc:spChg chg="add">
          <ac:chgData name="김 연임" userId="e81099c8-7d68-47a6-9fa6-b6656e7b53e6" providerId="ADAL" clId="{BA8C3041-176B-485A-98F8-07A1F9FA2279}" dt="2019-04-29T14:14:34.303" v="13870"/>
          <ac:spMkLst>
            <pc:docMk/>
            <pc:sldMk cId="282180487" sldId="1028"/>
            <ac:spMk id="269" creationId="{4B01C4FD-34BA-43DE-990D-64D5D0AEAE9E}"/>
          </ac:spMkLst>
        </pc:spChg>
        <pc:spChg chg="add mod">
          <ac:chgData name="김 연임" userId="e81099c8-7d68-47a6-9fa6-b6656e7b53e6" providerId="ADAL" clId="{BA8C3041-176B-485A-98F8-07A1F9FA2279}" dt="2019-04-29T14:14:58.429" v="13877" actId="1076"/>
          <ac:spMkLst>
            <pc:docMk/>
            <pc:sldMk cId="282180487" sldId="1028"/>
            <ac:spMk id="270" creationId="{DBAE717E-FF4E-4F13-8AFC-AB702034714D}"/>
          </ac:spMkLst>
        </pc:spChg>
        <pc:grpChg chg="del mod">
          <ac:chgData name="김 연임" userId="e81099c8-7d68-47a6-9fa6-b6656e7b53e6" providerId="ADAL" clId="{BA8C3041-176B-485A-98F8-07A1F9FA2279}" dt="2019-03-29T01:18:46.827" v="4796" actId="165"/>
          <ac:grpSpMkLst>
            <pc:docMk/>
            <pc:sldMk cId="282180487" sldId="1028"/>
            <ac:grpSpMk id="4" creationId="{12DB93A0-E0B1-4D38-911B-19AF5196495F}"/>
          </ac:grpSpMkLst>
        </pc:grpChg>
        <pc:grpChg chg="add del mod">
          <ac:chgData name="김 연임" userId="e81099c8-7d68-47a6-9fa6-b6656e7b53e6" providerId="ADAL" clId="{BA8C3041-176B-485A-98F8-07A1F9FA2279}" dt="2019-03-29T04:33:10.111" v="7506" actId="165"/>
          <ac:grpSpMkLst>
            <pc:docMk/>
            <pc:sldMk cId="282180487" sldId="1028"/>
            <ac:grpSpMk id="4" creationId="{C508AF71-E244-4BF1-8E0B-B973D39ABDC1}"/>
          </ac:grpSpMkLst>
        </pc:grpChg>
        <pc:grpChg chg="add del mod">
          <ac:chgData name="김 연임" userId="e81099c8-7d68-47a6-9fa6-b6656e7b53e6" providerId="ADAL" clId="{BA8C3041-176B-485A-98F8-07A1F9FA2279}" dt="2019-03-29T01:19:31.945" v="4808" actId="165"/>
          <ac:grpSpMkLst>
            <pc:docMk/>
            <pc:sldMk cId="282180487" sldId="1028"/>
            <ac:grpSpMk id="6" creationId="{7F0EE272-D29F-49B4-9BF3-7B583573DBF6}"/>
          </ac:grpSpMkLst>
        </pc:grpChg>
        <pc:grpChg chg="del mod">
          <ac:chgData name="김 연임" userId="e81099c8-7d68-47a6-9fa6-b6656e7b53e6" providerId="ADAL" clId="{BA8C3041-176B-485A-98F8-07A1F9FA2279}" dt="2019-03-29T01:18:25.506" v="4792" actId="165"/>
          <ac:grpSpMkLst>
            <pc:docMk/>
            <pc:sldMk cId="282180487" sldId="1028"/>
            <ac:grpSpMk id="10" creationId="{BB6A1F54-2761-4DA2-A0C4-20285440767C}"/>
          </ac:grpSpMkLst>
        </pc:grpChg>
        <pc:grpChg chg="add mod">
          <ac:chgData name="김 연임" userId="e81099c8-7d68-47a6-9fa6-b6656e7b53e6" providerId="ADAL" clId="{BA8C3041-176B-485A-98F8-07A1F9FA2279}" dt="2019-03-29T01:53:59.632" v="4999" actId="164"/>
          <ac:grpSpMkLst>
            <pc:docMk/>
            <pc:sldMk cId="282180487" sldId="1028"/>
            <ac:grpSpMk id="14" creationId="{818EA82B-F29F-43F9-A6E8-B0DE978E464B}"/>
          </ac:grpSpMkLst>
        </pc:grpChg>
        <pc:grpChg chg="add del mod topLvl">
          <ac:chgData name="김 연임" userId="e81099c8-7d68-47a6-9fa6-b6656e7b53e6" providerId="ADAL" clId="{BA8C3041-176B-485A-98F8-07A1F9FA2279}" dt="2019-03-29T04:33:28.526" v="7513" actId="478"/>
          <ac:grpSpMkLst>
            <pc:docMk/>
            <pc:sldMk cId="282180487" sldId="1028"/>
            <ac:grpSpMk id="69" creationId="{6D439282-8B5A-4F55-838D-F7B91A50B729}"/>
          </ac:grpSpMkLst>
        </pc:grpChg>
        <pc:grpChg chg="del">
          <ac:chgData name="김 연임" userId="e81099c8-7d68-47a6-9fa6-b6656e7b53e6" providerId="ADAL" clId="{BA8C3041-176B-485A-98F8-07A1F9FA2279}" dt="2019-03-29T01:13:36.785" v="4725" actId="478"/>
          <ac:grpSpMkLst>
            <pc:docMk/>
            <pc:sldMk cId="282180487" sldId="1028"/>
            <ac:grpSpMk id="80" creationId="{00000000-0000-0000-0000-000000000000}"/>
          </ac:grpSpMkLst>
        </pc:grpChg>
        <pc:grpChg chg="add del mod topLvl">
          <ac:chgData name="김 연임" userId="e81099c8-7d68-47a6-9fa6-b6656e7b53e6" providerId="ADAL" clId="{BA8C3041-176B-485A-98F8-07A1F9FA2279}" dt="2019-03-29T04:33:23.793" v="7511" actId="478"/>
          <ac:grpSpMkLst>
            <pc:docMk/>
            <pc:sldMk cId="282180487" sldId="1028"/>
            <ac:grpSpMk id="91" creationId="{70603244-6206-485A-ADCF-DE47277F99CD}"/>
          </ac:grpSpMkLst>
        </pc:grpChg>
        <pc:grpChg chg="del mod topLvl">
          <ac:chgData name="김 연임" userId="e81099c8-7d68-47a6-9fa6-b6656e7b53e6" providerId="ADAL" clId="{BA8C3041-176B-485A-98F8-07A1F9FA2279}" dt="2019-03-29T01:53:52.996" v="4997" actId="165"/>
          <ac:grpSpMkLst>
            <pc:docMk/>
            <pc:sldMk cId="282180487" sldId="1028"/>
            <ac:grpSpMk id="92" creationId="{A32EF835-E7D1-41BC-A6AD-9FE6267FCCD0}"/>
          </ac:grpSpMkLst>
        </pc:grpChg>
        <pc:grpChg chg="add del mod topLvl">
          <ac:chgData name="김 연임" userId="e81099c8-7d68-47a6-9fa6-b6656e7b53e6" providerId="ADAL" clId="{BA8C3041-176B-485A-98F8-07A1F9FA2279}" dt="2019-03-29T04:33:13.157" v="7507" actId="478"/>
          <ac:grpSpMkLst>
            <pc:docMk/>
            <pc:sldMk cId="282180487" sldId="1028"/>
            <ac:grpSpMk id="99" creationId="{18FE5CA7-4A95-429A-BD78-B6054619DDEA}"/>
          </ac:grpSpMkLst>
        </pc:grpChg>
        <pc:grpChg chg="del mod">
          <ac:chgData name="김 연임" userId="e81099c8-7d68-47a6-9fa6-b6656e7b53e6" providerId="ADAL" clId="{BA8C3041-176B-485A-98F8-07A1F9FA2279}" dt="2019-03-29T01:13:44.956" v="4729" actId="165"/>
          <ac:grpSpMkLst>
            <pc:docMk/>
            <pc:sldMk cId="282180487" sldId="1028"/>
            <ac:grpSpMk id="105" creationId="{B6859A1C-AE47-4425-91A4-83CF1EF08078}"/>
          </ac:grpSpMkLst>
        </pc:grpChg>
        <pc:grpChg chg="del mod topLvl">
          <ac:chgData name="김 연임" userId="e81099c8-7d68-47a6-9fa6-b6656e7b53e6" providerId="ADAL" clId="{BA8C3041-176B-485A-98F8-07A1F9FA2279}" dt="2019-03-29T01:23:49.631" v="4850" actId="165"/>
          <ac:grpSpMkLst>
            <pc:docMk/>
            <pc:sldMk cId="282180487" sldId="1028"/>
            <ac:grpSpMk id="106" creationId="{0CF24F84-2C9B-4647-9517-0429504737BB}"/>
          </ac:grpSpMkLst>
        </pc:grpChg>
        <pc:grpChg chg="del">
          <ac:chgData name="김 연임" userId="e81099c8-7d68-47a6-9fa6-b6656e7b53e6" providerId="ADAL" clId="{BA8C3041-176B-485A-98F8-07A1F9FA2279}" dt="2019-03-29T01:13:36.785" v="4725" actId="478"/>
          <ac:grpSpMkLst>
            <pc:docMk/>
            <pc:sldMk cId="282180487" sldId="1028"/>
            <ac:grpSpMk id="111" creationId="{49CDDE10-B879-4164-B9F8-3278CDE358A2}"/>
          </ac:grpSpMkLst>
        </pc:grpChg>
        <pc:grpChg chg="del">
          <ac:chgData name="김 연임" userId="e81099c8-7d68-47a6-9fa6-b6656e7b53e6" providerId="ADAL" clId="{BA8C3041-176B-485A-98F8-07A1F9FA2279}" dt="2019-03-29T01:13:36.785" v="4725" actId="478"/>
          <ac:grpSpMkLst>
            <pc:docMk/>
            <pc:sldMk cId="282180487" sldId="1028"/>
            <ac:grpSpMk id="169" creationId="{547F7E22-0B4F-4485-ACDE-C00710BEC40C}"/>
          </ac:grpSpMkLst>
        </pc:grpChg>
        <pc:grpChg chg="add del mod">
          <ac:chgData name="김 연임" userId="e81099c8-7d68-47a6-9fa6-b6656e7b53e6" providerId="ADAL" clId="{BA8C3041-176B-485A-98F8-07A1F9FA2279}" dt="2019-03-29T01:52:43.979" v="4977" actId="165"/>
          <ac:grpSpMkLst>
            <pc:docMk/>
            <pc:sldMk cId="282180487" sldId="1028"/>
            <ac:grpSpMk id="180" creationId="{434A3930-77F1-46C4-9464-A62EBD0DA40D}"/>
          </ac:grpSpMkLst>
        </pc:grpChg>
        <pc:grpChg chg="add del mod topLvl">
          <ac:chgData name="김 연임" userId="e81099c8-7d68-47a6-9fa6-b6656e7b53e6" providerId="ADAL" clId="{BA8C3041-176B-485A-98F8-07A1F9FA2279}" dt="2019-04-29T14:14:22.568" v="13869" actId="478"/>
          <ac:grpSpMkLst>
            <pc:docMk/>
            <pc:sldMk cId="282180487" sldId="1028"/>
            <ac:grpSpMk id="186" creationId="{517EC4E4-160C-41FF-9A73-8A90228D55C9}"/>
          </ac:grpSpMkLst>
        </pc:grpChg>
        <pc:grpChg chg="del">
          <ac:chgData name="김 연임" userId="e81099c8-7d68-47a6-9fa6-b6656e7b53e6" providerId="ADAL" clId="{BA8C3041-176B-485A-98F8-07A1F9FA2279}" dt="2019-03-29T01:13:36.785" v="4725" actId="478"/>
          <ac:grpSpMkLst>
            <pc:docMk/>
            <pc:sldMk cId="282180487" sldId="1028"/>
            <ac:grpSpMk id="198" creationId="{988E56B6-6D90-4A12-B7A9-F541A407A1C9}"/>
          </ac:grpSpMkLst>
        </pc:grpChg>
        <pc:grpChg chg="add">
          <ac:chgData name="김 연임" userId="e81099c8-7d68-47a6-9fa6-b6656e7b53e6" providerId="ADAL" clId="{BA8C3041-176B-485A-98F8-07A1F9FA2279}" dt="2019-04-29T14:14:34.303" v="13870"/>
          <ac:grpSpMkLst>
            <pc:docMk/>
            <pc:sldMk cId="282180487" sldId="1028"/>
            <ac:grpSpMk id="208" creationId="{B514D5CB-CEAD-4FCB-8F15-3E7884DEEC31}"/>
          </ac:grpSpMkLst>
        </pc:grpChg>
        <pc:grpChg chg="del mod topLvl">
          <ac:chgData name="김 연임" userId="e81099c8-7d68-47a6-9fa6-b6656e7b53e6" providerId="ADAL" clId="{BA8C3041-176B-485A-98F8-07A1F9FA2279}" dt="2019-03-29T01:53:51.390" v="4996" actId="165"/>
          <ac:grpSpMkLst>
            <pc:docMk/>
            <pc:sldMk cId="282180487" sldId="1028"/>
            <ac:grpSpMk id="213" creationId="{70174C15-F4D0-47E5-AC66-092BD347C482}"/>
          </ac:grpSpMkLst>
        </pc:grpChg>
        <pc:picChg chg="add del mod topLvl">
          <ac:chgData name="김 연임" userId="e81099c8-7d68-47a6-9fa6-b6656e7b53e6" providerId="ADAL" clId="{BA8C3041-176B-485A-98F8-07A1F9FA2279}" dt="2019-04-29T14:14:14.887" v="13868" actId="478"/>
          <ac:picMkLst>
            <pc:docMk/>
            <pc:sldMk cId="282180487" sldId="1028"/>
            <ac:picMk id="68" creationId="{229BE740-7577-473D-85A0-4EE86A966191}"/>
          </ac:picMkLst>
        </pc:picChg>
        <pc:picChg chg="add del mod topLvl">
          <ac:chgData name="김 연임" userId="e81099c8-7d68-47a6-9fa6-b6656e7b53e6" providerId="ADAL" clId="{BA8C3041-176B-485A-98F8-07A1F9FA2279}" dt="2019-04-29T14:14:14.887" v="13868" actId="478"/>
          <ac:picMkLst>
            <pc:docMk/>
            <pc:sldMk cId="282180487" sldId="1028"/>
            <ac:picMk id="73" creationId="{00F8421E-CB73-46E3-891F-50847ABF4BEC}"/>
          </ac:picMkLst>
        </pc:picChg>
        <pc:picChg chg="add del mod topLvl">
          <ac:chgData name="김 연임" userId="e81099c8-7d68-47a6-9fa6-b6656e7b53e6" providerId="ADAL" clId="{BA8C3041-176B-485A-98F8-07A1F9FA2279}" dt="2019-03-29T04:33:57.596" v="7519" actId="478"/>
          <ac:picMkLst>
            <pc:docMk/>
            <pc:sldMk cId="282180487" sldId="1028"/>
            <ac:picMk id="75" creationId="{4309010E-5493-471A-A423-3E29364F6692}"/>
          </ac:picMkLst>
        </pc:picChg>
        <pc:picChg chg="add del mod topLvl">
          <ac:chgData name="김 연임" userId="e81099c8-7d68-47a6-9fa6-b6656e7b53e6" providerId="ADAL" clId="{BA8C3041-176B-485A-98F8-07A1F9FA2279}" dt="2019-03-29T04:33:57.596" v="7519" actId="478"/>
          <ac:picMkLst>
            <pc:docMk/>
            <pc:sldMk cId="282180487" sldId="1028"/>
            <ac:picMk id="76" creationId="{33CD07D3-34BE-45D6-BC46-0B14F071FB75}"/>
          </ac:picMkLst>
        </pc:picChg>
        <pc:picChg chg="add del mod topLvl">
          <ac:chgData name="김 연임" userId="e81099c8-7d68-47a6-9fa6-b6656e7b53e6" providerId="ADAL" clId="{BA8C3041-176B-485A-98F8-07A1F9FA2279}" dt="2019-03-29T04:33:57.596" v="7519" actId="478"/>
          <ac:picMkLst>
            <pc:docMk/>
            <pc:sldMk cId="282180487" sldId="1028"/>
            <ac:picMk id="77" creationId="{E3491E0C-A315-486F-9138-438D55D261BA}"/>
          </ac:picMkLst>
        </pc:picChg>
        <pc:picChg chg="add del mod topLvl">
          <ac:chgData name="김 연임" userId="e81099c8-7d68-47a6-9fa6-b6656e7b53e6" providerId="ADAL" clId="{BA8C3041-176B-485A-98F8-07A1F9FA2279}" dt="2019-03-29T04:33:57.596" v="7519" actId="478"/>
          <ac:picMkLst>
            <pc:docMk/>
            <pc:sldMk cId="282180487" sldId="1028"/>
            <ac:picMk id="78" creationId="{1C15F9DA-81B4-465F-9961-FAC2C73028D0}"/>
          </ac:picMkLst>
        </pc:picChg>
        <pc:picChg chg="add del mod topLvl">
          <ac:chgData name="김 연임" userId="e81099c8-7d68-47a6-9fa6-b6656e7b53e6" providerId="ADAL" clId="{BA8C3041-176B-485A-98F8-07A1F9FA2279}" dt="2019-03-29T04:33:57.596" v="7519" actId="478"/>
          <ac:picMkLst>
            <pc:docMk/>
            <pc:sldMk cId="282180487" sldId="1028"/>
            <ac:picMk id="79" creationId="{86AC1346-08AF-47A6-BD16-F9E79711B096}"/>
          </ac:picMkLst>
        </pc:picChg>
        <pc:picChg chg="add del mod topLvl">
          <ac:chgData name="김 연임" userId="e81099c8-7d68-47a6-9fa6-b6656e7b53e6" providerId="ADAL" clId="{BA8C3041-176B-485A-98F8-07A1F9FA2279}" dt="2019-03-29T04:33:59.277" v="7520" actId="478"/>
          <ac:picMkLst>
            <pc:docMk/>
            <pc:sldMk cId="282180487" sldId="1028"/>
            <ac:picMk id="80" creationId="{ADD1A679-0669-4B5F-819B-5C0EC5857691}"/>
          </ac:picMkLst>
        </pc:picChg>
        <pc:picChg chg="add del mod topLvl">
          <ac:chgData name="김 연임" userId="e81099c8-7d68-47a6-9fa6-b6656e7b53e6" providerId="ADAL" clId="{BA8C3041-176B-485A-98F8-07A1F9FA2279}" dt="2019-03-29T04:33:59.277" v="7520" actId="478"/>
          <ac:picMkLst>
            <pc:docMk/>
            <pc:sldMk cId="282180487" sldId="1028"/>
            <ac:picMk id="81" creationId="{A452679B-0380-4258-A00F-F7CAA0FF8B1C}"/>
          </ac:picMkLst>
        </pc:picChg>
        <pc:picChg chg="add del mod topLvl">
          <ac:chgData name="김 연임" userId="e81099c8-7d68-47a6-9fa6-b6656e7b53e6" providerId="ADAL" clId="{BA8C3041-176B-485A-98F8-07A1F9FA2279}" dt="2019-03-29T04:33:59.277" v="7520" actId="478"/>
          <ac:picMkLst>
            <pc:docMk/>
            <pc:sldMk cId="282180487" sldId="1028"/>
            <ac:picMk id="82" creationId="{CA4D5F04-4D17-4C07-A089-1D67DC97B315}"/>
          </ac:picMkLst>
        </pc:picChg>
        <pc:picChg chg="add del mod topLvl">
          <ac:chgData name="김 연임" userId="e81099c8-7d68-47a6-9fa6-b6656e7b53e6" providerId="ADAL" clId="{BA8C3041-176B-485A-98F8-07A1F9FA2279}" dt="2019-03-29T04:33:59.277" v="7520" actId="478"/>
          <ac:picMkLst>
            <pc:docMk/>
            <pc:sldMk cId="282180487" sldId="1028"/>
            <ac:picMk id="83" creationId="{9AA7001A-43AE-44D0-8A3F-8E735BD49729}"/>
          </ac:picMkLst>
        </pc:picChg>
        <pc:picChg chg="add del mod topLvl">
          <ac:chgData name="김 연임" userId="e81099c8-7d68-47a6-9fa6-b6656e7b53e6" providerId="ADAL" clId="{BA8C3041-176B-485A-98F8-07A1F9FA2279}" dt="2019-03-29T04:33:32.230" v="7514" actId="478"/>
          <ac:picMkLst>
            <pc:docMk/>
            <pc:sldMk cId="282180487" sldId="1028"/>
            <ac:picMk id="84" creationId="{D0FBDF0C-8261-457B-AE79-77D4A2AD756E}"/>
          </ac:picMkLst>
        </pc:picChg>
        <pc:picChg chg="add del mod topLvl">
          <ac:chgData name="김 연임" userId="e81099c8-7d68-47a6-9fa6-b6656e7b53e6" providerId="ADAL" clId="{BA8C3041-176B-485A-98F8-07A1F9FA2279}" dt="2019-04-29T14:14:14.887" v="13868" actId="478"/>
          <ac:picMkLst>
            <pc:docMk/>
            <pc:sldMk cId="282180487" sldId="1028"/>
            <ac:picMk id="86" creationId="{C277A311-E2AB-452A-8D0C-02A4108250F3}"/>
          </ac:picMkLst>
        </pc:picChg>
        <pc:picChg chg="add">
          <ac:chgData name="김 연임" userId="e81099c8-7d68-47a6-9fa6-b6656e7b53e6" providerId="ADAL" clId="{BA8C3041-176B-485A-98F8-07A1F9FA2279}" dt="2019-04-29T14:14:34.303" v="13870"/>
          <ac:picMkLst>
            <pc:docMk/>
            <pc:sldMk cId="282180487" sldId="1028"/>
            <ac:picMk id="105" creationId="{C94B3AEF-16C3-4EF3-BE30-7A5620963C78}"/>
          </ac:picMkLst>
        </pc:picChg>
        <pc:picChg chg="del">
          <ac:chgData name="김 연임" userId="e81099c8-7d68-47a6-9fa6-b6656e7b53e6" providerId="ADAL" clId="{BA8C3041-176B-485A-98F8-07A1F9FA2279}" dt="2019-03-29T01:13:36.785" v="4725" actId="478"/>
          <ac:picMkLst>
            <pc:docMk/>
            <pc:sldMk cId="282180487" sldId="1028"/>
            <ac:picMk id="108" creationId="{3CFF574B-C6A7-4902-A6ED-F061F28B05CD}"/>
          </ac:picMkLst>
        </pc:picChg>
        <pc:picChg chg="add del mod topLvl">
          <ac:chgData name="김 연임" userId="e81099c8-7d68-47a6-9fa6-b6656e7b53e6" providerId="ADAL" clId="{BA8C3041-176B-485A-98F8-07A1F9FA2279}" dt="2019-04-29T14:14:14.887" v="13868" actId="478"/>
          <ac:picMkLst>
            <pc:docMk/>
            <pc:sldMk cId="282180487" sldId="1028"/>
            <ac:picMk id="112" creationId="{E5213105-9566-4879-97A2-5F57B0AC7843}"/>
          </ac:picMkLst>
        </pc:picChg>
        <pc:picChg chg="del">
          <ac:chgData name="김 연임" userId="e81099c8-7d68-47a6-9fa6-b6656e7b53e6" providerId="ADAL" clId="{BA8C3041-176B-485A-98F8-07A1F9FA2279}" dt="2019-03-29T01:13:36.785" v="4725" actId="478"/>
          <ac:picMkLst>
            <pc:docMk/>
            <pc:sldMk cId="282180487" sldId="1028"/>
            <ac:picMk id="116" creationId="{0597C529-1712-4784-BEC1-A962DDDD103F}"/>
          </ac:picMkLst>
        </pc:picChg>
        <pc:picChg chg="del">
          <ac:chgData name="김 연임" userId="e81099c8-7d68-47a6-9fa6-b6656e7b53e6" providerId="ADAL" clId="{BA8C3041-176B-485A-98F8-07A1F9FA2279}" dt="2019-03-29T01:13:36.785" v="4725" actId="478"/>
          <ac:picMkLst>
            <pc:docMk/>
            <pc:sldMk cId="282180487" sldId="1028"/>
            <ac:picMk id="117" creationId="{FE471A20-803F-444A-A890-B279499FD6DC}"/>
          </ac:picMkLst>
        </pc:picChg>
        <pc:picChg chg="del">
          <ac:chgData name="김 연임" userId="e81099c8-7d68-47a6-9fa6-b6656e7b53e6" providerId="ADAL" clId="{BA8C3041-176B-485A-98F8-07A1F9FA2279}" dt="2019-03-29T01:13:36.785" v="4725" actId="478"/>
          <ac:picMkLst>
            <pc:docMk/>
            <pc:sldMk cId="282180487" sldId="1028"/>
            <ac:picMk id="118" creationId="{3AE26D93-A305-4376-A25C-A6FF6665914A}"/>
          </ac:picMkLst>
        </pc:picChg>
        <pc:picChg chg="add del mod">
          <ac:chgData name="김 연임" userId="e81099c8-7d68-47a6-9fa6-b6656e7b53e6" providerId="ADAL" clId="{BA8C3041-176B-485A-98F8-07A1F9FA2279}" dt="2019-04-29T14:14:14.887" v="13868" actId="478"/>
          <ac:picMkLst>
            <pc:docMk/>
            <pc:sldMk cId="282180487" sldId="1028"/>
            <ac:picMk id="119" creationId="{1A5614E7-F6C7-415E-9BE4-C7E52AC77FB7}"/>
          </ac:picMkLst>
        </pc:picChg>
        <pc:picChg chg="del">
          <ac:chgData name="김 연임" userId="e81099c8-7d68-47a6-9fa6-b6656e7b53e6" providerId="ADAL" clId="{BA8C3041-176B-485A-98F8-07A1F9FA2279}" dt="2019-03-29T01:13:36.785" v="4725" actId="478"/>
          <ac:picMkLst>
            <pc:docMk/>
            <pc:sldMk cId="282180487" sldId="1028"/>
            <ac:picMk id="119" creationId="{90811D98-6E76-4749-86D5-A41547712645}"/>
          </ac:picMkLst>
        </pc:picChg>
        <pc:picChg chg="del">
          <ac:chgData name="김 연임" userId="e81099c8-7d68-47a6-9fa6-b6656e7b53e6" providerId="ADAL" clId="{BA8C3041-176B-485A-98F8-07A1F9FA2279}" dt="2019-03-29T01:13:36.785" v="4725" actId="478"/>
          <ac:picMkLst>
            <pc:docMk/>
            <pc:sldMk cId="282180487" sldId="1028"/>
            <ac:picMk id="120" creationId="{C1B22439-6783-475C-8A92-810A09864847}"/>
          </ac:picMkLst>
        </pc:picChg>
        <pc:picChg chg="del">
          <ac:chgData name="김 연임" userId="e81099c8-7d68-47a6-9fa6-b6656e7b53e6" providerId="ADAL" clId="{BA8C3041-176B-485A-98F8-07A1F9FA2279}" dt="2019-03-29T01:13:36.785" v="4725" actId="478"/>
          <ac:picMkLst>
            <pc:docMk/>
            <pc:sldMk cId="282180487" sldId="1028"/>
            <ac:picMk id="121" creationId="{154F520D-9F6C-4A1F-900F-75AFD8F0D754}"/>
          </ac:picMkLst>
        </pc:picChg>
        <pc:picChg chg="add del mod ord">
          <ac:chgData name="김 연임" userId="e81099c8-7d68-47a6-9fa6-b6656e7b53e6" providerId="ADAL" clId="{BA8C3041-176B-485A-98F8-07A1F9FA2279}" dt="2019-04-29T14:14:14.887" v="13868" actId="478"/>
          <ac:picMkLst>
            <pc:docMk/>
            <pc:sldMk cId="282180487" sldId="1028"/>
            <ac:picMk id="121" creationId="{6EFAD7D2-FB94-4678-A5CC-5AE116F7B3F4}"/>
          </ac:picMkLst>
        </pc:picChg>
        <pc:picChg chg="del">
          <ac:chgData name="김 연임" userId="e81099c8-7d68-47a6-9fa6-b6656e7b53e6" providerId="ADAL" clId="{BA8C3041-176B-485A-98F8-07A1F9FA2279}" dt="2019-03-29T01:19:36.718" v="4809" actId="478"/>
          <ac:picMkLst>
            <pc:docMk/>
            <pc:sldMk cId="282180487" sldId="1028"/>
            <ac:picMk id="122" creationId="{12980F68-86CF-4FF8-BDE9-7E53F5E6A329}"/>
          </ac:picMkLst>
        </pc:picChg>
        <pc:picChg chg="del">
          <ac:chgData name="김 연임" userId="e81099c8-7d68-47a6-9fa6-b6656e7b53e6" providerId="ADAL" clId="{BA8C3041-176B-485A-98F8-07A1F9FA2279}" dt="2019-03-29T01:19:36.718" v="4809" actId="478"/>
          <ac:picMkLst>
            <pc:docMk/>
            <pc:sldMk cId="282180487" sldId="1028"/>
            <ac:picMk id="123" creationId="{DB120AD6-88A8-4663-913D-67BE8898E751}"/>
          </ac:picMkLst>
        </pc:picChg>
        <pc:picChg chg="add del mod">
          <ac:chgData name="김 연임" userId="e81099c8-7d68-47a6-9fa6-b6656e7b53e6" providerId="ADAL" clId="{BA8C3041-176B-485A-98F8-07A1F9FA2279}" dt="2019-04-29T14:14:14.887" v="13868" actId="478"/>
          <ac:picMkLst>
            <pc:docMk/>
            <pc:sldMk cId="282180487" sldId="1028"/>
            <ac:picMk id="124" creationId="{7DEDC437-0161-47A0-81DE-C19C9149F19A}"/>
          </ac:picMkLst>
        </pc:picChg>
        <pc:picChg chg="del">
          <ac:chgData name="김 연임" userId="e81099c8-7d68-47a6-9fa6-b6656e7b53e6" providerId="ADAL" clId="{BA8C3041-176B-485A-98F8-07A1F9FA2279}" dt="2019-03-29T01:19:37.860" v="4810" actId="478"/>
          <ac:picMkLst>
            <pc:docMk/>
            <pc:sldMk cId="282180487" sldId="1028"/>
            <ac:picMk id="124" creationId="{C3BDB7A0-DE3B-46F4-912D-AD8184E7AB99}"/>
          </ac:picMkLst>
        </pc:picChg>
        <pc:picChg chg="del">
          <ac:chgData name="김 연임" userId="e81099c8-7d68-47a6-9fa6-b6656e7b53e6" providerId="ADAL" clId="{BA8C3041-176B-485A-98F8-07A1F9FA2279}" dt="2019-03-29T01:19:37.860" v="4810" actId="478"/>
          <ac:picMkLst>
            <pc:docMk/>
            <pc:sldMk cId="282180487" sldId="1028"/>
            <ac:picMk id="128" creationId="{2515EC72-854E-4EDE-981B-636FE4ACFDF6}"/>
          </ac:picMkLst>
        </pc:picChg>
        <pc:picChg chg="del">
          <ac:chgData name="김 연임" userId="e81099c8-7d68-47a6-9fa6-b6656e7b53e6" providerId="ADAL" clId="{BA8C3041-176B-485A-98F8-07A1F9FA2279}" dt="2019-03-29T01:19:36.718" v="4809" actId="478"/>
          <ac:picMkLst>
            <pc:docMk/>
            <pc:sldMk cId="282180487" sldId="1028"/>
            <ac:picMk id="130" creationId="{0A68F720-0B59-4C24-AB01-A17065EEEF90}"/>
          </ac:picMkLst>
        </pc:picChg>
        <pc:picChg chg="del">
          <ac:chgData name="김 연임" userId="e81099c8-7d68-47a6-9fa6-b6656e7b53e6" providerId="ADAL" clId="{BA8C3041-176B-485A-98F8-07A1F9FA2279}" dt="2019-03-29T01:19:37.860" v="4810" actId="478"/>
          <ac:picMkLst>
            <pc:docMk/>
            <pc:sldMk cId="282180487" sldId="1028"/>
            <ac:picMk id="135" creationId="{A050DB74-8935-46E1-8C9E-3435CAD816C2}"/>
          </ac:picMkLst>
        </pc:picChg>
        <pc:picChg chg="del">
          <ac:chgData name="김 연임" userId="e81099c8-7d68-47a6-9fa6-b6656e7b53e6" providerId="ADAL" clId="{BA8C3041-176B-485A-98F8-07A1F9FA2279}" dt="2019-03-29T01:19:36.718" v="4809" actId="478"/>
          <ac:picMkLst>
            <pc:docMk/>
            <pc:sldMk cId="282180487" sldId="1028"/>
            <ac:picMk id="136" creationId="{8680DA81-8573-448B-9456-1C4AD84F3D7C}"/>
          </ac:picMkLst>
        </pc:picChg>
        <pc:picChg chg="add del mod">
          <ac:chgData name="김 연임" userId="e81099c8-7d68-47a6-9fa6-b6656e7b53e6" providerId="ADAL" clId="{BA8C3041-176B-485A-98F8-07A1F9FA2279}" dt="2019-04-29T14:14:14.887" v="13868" actId="478"/>
          <ac:picMkLst>
            <pc:docMk/>
            <pc:sldMk cId="282180487" sldId="1028"/>
            <ac:picMk id="137" creationId="{1AE4DE25-FC00-4DC8-939C-75EFECF22189}"/>
          </ac:picMkLst>
        </pc:picChg>
        <pc:picChg chg="del">
          <ac:chgData name="김 연임" userId="e81099c8-7d68-47a6-9fa6-b6656e7b53e6" providerId="ADAL" clId="{BA8C3041-176B-485A-98F8-07A1F9FA2279}" dt="2019-03-29T01:19:36.718" v="4809" actId="478"/>
          <ac:picMkLst>
            <pc:docMk/>
            <pc:sldMk cId="282180487" sldId="1028"/>
            <ac:picMk id="157" creationId="{04D55E2D-3367-4E57-82F1-5433F94955FE}"/>
          </ac:picMkLst>
        </pc:picChg>
        <pc:picChg chg="del">
          <ac:chgData name="김 연임" userId="e81099c8-7d68-47a6-9fa6-b6656e7b53e6" providerId="ADAL" clId="{BA8C3041-176B-485A-98F8-07A1F9FA2279}" dt="2019-03-29T01:13:36.785" v="4725" actId="478"/>
          <ac:picMkLst>
            <pc:docMk/>
            <pc:sldMk cId="282180487" sldId="1028"/>
            <ac:picMk id="166" creationId="{88857B65-AD9E-4013-92CC-57D7508BC237}"/>
          </ac:picMkLst>
        </pc:picChg>
        <pc:picChg chg="del">
          <ac:chgData name="김 연임" userId="e81099c8-7d68-47a6-9fa6-b6656e7b53e6" providerId="ADAL" clId="{BA8C3041-176B-485A-98F8-07A1F9FA2279}" dt="2019-03-29T01:13:36.785" v="4725" actId="478"/>
          <ac:picMkLst>
            <pc:docMk/>
            <pc:sldMk cId="282180487" sldId="1028"/>
            <ac:picMk id="167" creationId="{0473C557-FA98-4795-B0BC-4ADCB7298EE6}"/>
          </ac:picMkLst>
        </pc:picChg>
        <pc:picChg chg="del">
          <ac:chgData name="김 연임" userId="e81099c8-7d68-47a6-9fa6-b6656e7b53e6" providerId="ADAL" clId="{BA8C3041-176B-485A-98F8-07A1F9FA2279}" dt="2019-03-29T01:13:36.785" v="4725" actId="478"/>
          <ac:picMkLst>
            <pc:docMk/>
            <pc:sldMk cId="282180487" sldId="1028"/>
            <ac:picMk id="168" creationId="{A3A3DB93-4083-4D5A-8557-7D75E15A0BC4}"/>
          </ac:picMkLst>
        </pc:picChg>
        <pc:picChg chg="del">
          <ac:chgData name="김 연임" userId="e81099c8-7d68-47a6-9fa6-b6656e7b53e6" providerId="ADAL" clId="{BA8C3041-176B-485A-98F8-07A1F9FA2279}" dt="2019-03-29T01:13:36.785" v="4725" actId="478"/>
          <ac:picMkLst>
            <pc:docMk/>
            <pc:sldMk cId="282180487" sldId="1028"/>
            <ac:picMk id="174" creationId="{2CA1DC0E-BEFD-46A3-9F5A-B56EEFA224CE}"/>
          </ac:picMkLst>
        </pc:picChg>
        <pc:picChg chg="add del mod">
          <ac:chgData name="김 연임" userId="e81099c8-7d68-47a6-9fa6-b6656e7b53e6" providerId="ADAL" clId="{BA8C3041-176B-485A-98F8-07A1F9FA2279}" dt="2019-03-29T01:28:45.262" v="4958" actId="478"/>
          <ac:picMkLst>
            <pc:docMk/>
            <pc:sldMk cId="282180487" sldId="1028"/>
            <ac:picMk id="179" creationId="{41A892AB-7ABD-4C1C-9B60-CFE506FCF9CA}"/>
          </ac:picMkLst>
        </pc:picChg>
        <pc:picChg chg="del">
          <ac:chgData name="김 연임" userId="e81099c8-7d68-47a6-9fa6-b6656e7b53e6" providerId="ADAL" clId="{BA8C3041-176B-485A-98F8-07A1F9FA2279}" dt="2019-03-29T01:52:36.709" v="4975" actId="478"/>
          <ac:picMkLst>
            <pc:docMk/>
            <pc:sldMk cId="282180487" sldId="1028"/>
            <ac:picMk id="184" creationId="{F9FF6522-4A17-4762-9F11-13EE08D76A21}"/>
          </ac:picMkLst>
        </pc:picChg>
        <pc:picChg chg="del">
          <ac:chgData name="김 연임" userId="e81099c8-7d68-47a6-9fa6-b6656e7b53e6" providerId="ADAL" clId="{BA8C3041-176B-485A-98F8-07A1F9FA2279}" dt="2019-03-29T01:13:36.785" v="4725" actId="478"/>
          <ac:picMkLst>
            <pc:docMk/>
            <pc:sldMk cId="282180487" sldId="1028"/>
            <ac:picMk id="203" creationId="{E2532705-9EC6-4898-9C41-39DE114C7309}"/>
          </ac:picMkLst>
        </pc:picChg>
        <pc:picChg chg="del">
          <ac:chgData name="김 연임" userId="e81099c8-7d68-47a6-9fa6-b6656e7b53e6" providerId="ADAL" clId="{BA8C3041-176B-485A-98F8-07A1F9FA2279}" dt="2019-03-29T01:13:36.785" v="4725" actId="478"/>
          <ac:picMkLst>
            <pc:docMk/>
            <pc:sldMk cId="282180487" sldId="1028"/>
            <ac:picMk id="208" creationId="{6A90CA02-DD6E-4CCA-96FA-387611AE30CF}"/>
          </ac:picMkLst>
        </pc:picChg>
        <pc:picChg chg="add">
          <ac:chgData name="김 연임" userId="e81099c8-7d68-47a6-9fa6-b6656e7b53e6" providerId="ADAL" clId="{BA8C3041-176B-485A-98F8-07A1F9FA2279}" dt="2019-04-29T14:14:34.303" v="13870"/>
          <ac:picMkLst>
            <pc:docMk/>
            <pc:sldMk cId="282180487" sldId="1028"/>
            <ac:picMk id="226" creationId="{0D8F2F92-6351-4FFC-B9A8-C9000CEEA20A}"/>
          </ac:picMkLst>
        </pc:picChg>
        <pc:picChg chg="del">
          <ac:chgData name="김 연임" userId="e81099c8-7d68-47a6-9fa6-b6656e7b53e6" providerId="ADAL" clId="{BA8C3041-176B-485A-98F8-07A1F9FA2279}" dt="2019-03-29T01:13:36.785" v="4725" actId="478"/>
          <ac:picMkLst>
            <pc:docMk/>
            <pc:sldMk cId="282180487" sldId="1028"/>
            <ac:picMk id="229" creationId="{95AF2246-3736-4227-9A67-7C7C5096A87B}"/>
          </ac:picMkLst>
        </pc:picChg>
        <pc:picChg chg="add">
          <ac:chgData name="김 연임" userId="e81099c8-7d68-47a6-9fa6-b6656e7b53e6" providerId="ADAL" clId="{BA8C3041-176B-485A-98F8-07A1F9FA2279}" dt="2019-04-29T14:14:34.303" v="13870"/>
          <ac:picMkLst>
            <pc:docMk/>
            <pc:sldMk cId="282180487" sldId="1028"/>
            <ac:picMk id="229" creationId="{DDC3EDE8-4A51-43A6-832B-969ED275E85F}"/>
          </ac:picMkLst>
        </pc:picChg>
        <pc:picChg chg="del">
          <ac:chgData name="김 연임" userId="e81099c8-7d68-47a6-9fa6-b6656e7b53e6" providerId="ADAL" clId="{BA8C3041-176B-485A-98F8-07A1F9FA2279}" dt="2019-03-29T01:13:36.785" v="4725" actId="478"/>
          <ac:picMkLst>
            <pc:docMk/>
            <pc:sldMk cId="282180487" sldId="1028"/>
            <ac:picMk id="231" creationId="{61F73723-1ACC-46CC-B86E-8DCE4811D008}"/>
          </ac:picMkLst>
        </pc:picChg>
        <pc:picChg chg="add">
          <ac:chgData name="김 연임" userId="e81099c8-7d68-47a6-9fa6-b6656e7b53e6" providerId="ADAL" clId="{BA8C3041-176B-485A-98F8-07A1F9FA2279}" dt="2019-04-29T14:14:34.303" v="13870"/>
          <ac:picMkLst>
            <pc:docMk/>
            <pc:sldMk cId="282180487" sldId="1028"/>
            <ac:picMk id="232" creationId="{D7E1F3CA-8822-4228-BB9C-16FA674A9C02}"/>
          </ac:picMkLst>
        </pc:picChg>
        <pc:picChg chg="add">
          <ac:chgData name="김 연임" userId="e81099c8-7d68-47a6-9fa6-b6656e7b53e6" providerId="ADAL" clId="{BA8C3041-176B-485A-98F8-07A1F9FA2279}" dt="2019-04-29T14:14:34.303" v="13870"/>
          <ac:picMkLst>
            <pc:docMk/>
            <pc:sldMk cId="282180487" sldId="1028"/>
            <ac:picMk id="237" creationId="{14F8A083-1D5E-4120-9C8D-45DD3BAE3994}"/>
          </ac:picMkLst>
        </pc:picChg>
        <pc:picChg chg="add">
          <ac:chgData name="김 연임" userId="e81099c8-7d68-47a6-9fa6-b6656e7b53e6" providerId="ADAL" clId="{BA8C3041-176B-485A-98F8-07A1F9FA2279}" dt="2019-04-29T14:14:34.303" v="13870"/>
          <ac:picMkLst>
            <pc:docMk/>
            <pc:sldMk cId="282180487" sldId="1028"/>
            <ac:picMk id="238" creationId="{7D3679F6-76B2-40E4-881A-675F3C3D2797}"/>
          </ac:picMkLst>
        </pc:picChg>
        <pc:picChg chg="add">
          <ac:chgData name="김 연임" userId="e81099c8-7d68-47a6-9fa6-b6656e7b53e6" providerId="ADAL" clId="{BA8C3041-176B-485A-98F8-07A1F9FA2279}" dt="2019-04-29T14:14:34.303" v="13870"/>
          <ac:picMkLst>
            <pc:docMk/>
            <pc:sldMk cId="282180487" sldId="1028"/>
            <ac:picMk id="239" creationId="{F1D0A97E-ACF8-4A8C-9BB2-16827606C936}"/>
          </ac:picMkLst>
        </pc:picChg>
        <pc:picChg chg="add">
          <ac:chgData name="김 연임" userId="e81099c8-7d68-47a6-9fa6-b6656e7b53e6" providerId="ADAL" clId="{BA8C3041-176B-485A-98F8-07A1F9FA2279}" dt="2019-04-29T14:14:34.303" v="13870"/>
          <ac:picMkLst>
            <pc:docMk/>
            <pc:sldMk cId="282180487" sldId="1028"/>
            <ac:picMk id="247" creationId="{97338731-05B8-4DA5-A46F-5BFAB232963C}"/>
          </ac:picMkLst>
        </pc:picChg>
        <pc:cxnChg chg="add del mod topLvl">
          <ac:chgData name="김 연임" userId="e81099c8-7d68-47a6-9fa6-b6656e7b53e6" providerId="ADAL" clId="{BA8C3041-176B-485A-98F8-07A1F9FA2279}" dt="2019-03-29T04:33:14.240" v="7508" actId="478"/>
          <ac:cxnSpMkLst>
            <pc:docMk/>
            <pc:sldMk cId="282180487" sldId="1028"/>
            <ac:cxnSpMk id="113" creationId="{C9BA0079-C733-4B86-A384-9E3E80518E17}"/>
          </ac:cxnSpMkLst>
        </pc:cxnChg>
        <pc:cxnChg chg="add del mod topLvl">
          <ac:chgData name="김 연임" userId="e81099c8-7d68-47a6-9fa6-b6656e7b53e6" providerId="ADAL" clId="{BA8C3041-176B-485A-98F8-07A1F9FA2279}" dt="2019-03-29T04:33:25.635" v="7512" actId="478"/>
          <ac:cxnSpMkLst>
            <pc:docMk/>
            <pc:sldMk cId="282180487" sldId="1028"/>
            <ac:cxnSpMk id="114" creationId="{9B1FD9F2-1055-445D-A332-15A24F0C3EF3}"/>
          </ac:cxnSpMkLst>
        </pc:cxnChg>
        <pc:cxnChg chg="add">
          <ac:chgData name="김 연임" userId="e81099c8-7d68-47a6-9fa6-b6656e7b53e6" providerId="ADAL" clId="{BA8C3041-176B-485A-98F8-07A1F9FA2279}" dt="2019-04-29T14:14:34.303" v="13870"/>
          <ac:cxnSpMkLst>
            <pc:docMk/>
            <pc:sldMk cId="282180487" sldId="1028"/>
            <ac:cxnSpMk id="122" creationId="{5C7E870A-038B-4A3C-AE3B-BD7015C1D7CA}"/>
          </ac:cxnSpMkLst>
        </pc:cxnChg>
        <pc:cxnChg chg="add del mod">
          <ac:chgData name="김 연임" userId="e81099c8-7d68-47a6-9fa6-b6656e7b53e6" providerId="ADAL" clId="{BA8C3041-176B-485A-98F8-07A1F9FA2279}" dt="2019-04-29T14:14:22.568" v="13869" actId="478"/>
          <ac:cxnSpMkLst>
            <pc:docMk/>
            <pc:sldMk cId="282180487" sldId="1028"/>
            <ac:cxnSpMk id="127" creationId="{50261B40-C481-4F4B-BA30-CC3ED5494BE6}"/>
          </ac:cxnSpMkLst>
        </pc:cxnChg>
        <pc:cxnChg chg="add del mod topLvl">
          <ac:chgData name="김 연임" userId="e81099c8-7d68-47a6-9fa6-b6656e7b53e6" providerId="ADAL" clId="{BA8C3041-176B-485A-98F8-07A1F9FA2279}" dt="2019-04-29T14:14:22.568" v="13869" actId="478"/>
          <ac:cxnSpMkLst>
            <pc:docMk/>
            <pc:sldMk cId="282180487" sldId="1028"/>
            <ac:cxnSpMk id="141" creationId="{FBCA5E85-7624-4E79-8CD7-6BB50444CD54}"/>
          </ac:cxnSpMkLst>
        </pc:cxnChg>
        <pc:cxnChg chg="add del mod">
          <ac:chgData name="김 연임" userId="e81099c8-7d68-47a6-9fa6-b6656e7b53e6" providerId="ADAL" clId="{BA8C3041-176B-485A-98F8-07A1F9FA2279}" dt="2019-04-29T14:14:14.887" v="13868" actId="478"/>
          <ac:cxnSpMkLst>
            <pc:docMk/>
            <pc:sldMk cId="282180487" sldId="1028"/>
            <ac:cxnSpMk id="148" creationId="{2A1F3AEF-6DDF-4A06-BA54-23DD887B609F}"/>
          </ac:cxnSpMkLst>
        </pc:cxnChg>
        <pc:cxnChg chg="del">
          <ac:chgData name="김 연임" userId="e81099c8-7d68-47a6-9fa6-b6656e7b53e6" providerId="ADAL" clId="{BA8C3041-176B-485A-98F8-07A1F9FA2279}" dt="2019-03-29T01:13:36.785" v="4725" actId="478"/>
          <ac:cxnSpMkLst>
            <pc:docMk/>
            <pc:sldMk cId="282180487" sldId="1028"/>
            <ac:cxnSpMk id="148" creationId="{FC90B591-F98A-40D8-8FA5-6B90ECCB781C}"/>
          </ac:cxnSpMkLst>
        </pc:cxnChg>
        <pc:cxnChg chg="add del mod">
          <ac:chgData name="김 연임" userId="e81099c8-7d68-47a6-9fa6-b6656e7b53e6" providerId="ADAL" clId="{BA8C3041-176B-485A-98F8-07A1F9FA2279}" dt="2019-04-29T14:14:22.568" v="13869" actId="478"/>
          <ac:cxnSpMkLst>
            <pc:docMk/>
            <pc:sldMk cId="282180487" sldId="1028"/>
            <ac:cxnSpMk id="157" creationId="{F8E28EDF-4482-4262-99C3-E61CC6060A0F}"/>
          </ac:cxnSpMkLst>
        </pc:cxnChg>
        <pc:cxnChg chg="add del mod ord">
          <ac:chgData name="김 연임" userId="e81099c8-7d68-47a6-9fa6-b6656e7b53e6" providerId="ADAL" clId="{BA8C3041-176B-485A-98F8-07A1F9FA2279}" dt="2019-04-29T14:14:22.568" v="13869" actId="478"/>
          <ac:cxnSpMkLst>
            <pc:docMk/>
            <pc:sldMk cId="282180487" sldId="1028"/>
            <ac:cxnSpMk id="160" creationId="{767FE7DA-3B9E-4500-8570-DEF8D957CA16}"/>
          </ac:cxnSpMkLst>
        </pc:cxnChg>
        <pc:cxnChg chg="add">
          <ac:chgData name="김 연임" userId="e81099c8-7d68-47a6-9fa6-b6656e7b53e6" providerId="ADAL" clId="{BA8C3041-176B-485A-98F8-07A1F9FA2279}" dt="2019-04-29T14:14:34.303" v="13870"/>
          <ac:cxnSpMkLst>
            <pc:docMk/>
            <pc:sldMk cId="282180487" sldId="1028"/>
            <ac:cxnSpMk id="163" creationId="{B47E5871-4536-4229-956D-47D04361F45F}"/>
          </ac:cxnSpMkLst>
        </pc:cxnChg>
        <pc:cxnChg chg="add del mod topLvl">
          <ac:chgData name="김 연임" userId="e81099c8-7d68-47a6-9fa6-b6656e7b53e6" providerId="ADAL" clId="{BA8C3041-176B-485A-98F8-07A1F9FA2279}" dt="2019-04-29T14:14:22.568" v="13869" actId="478"/>
          <ac:cxnSpMkLst>
            <pc:docMk/>
            <pc:sldMk cId="282180487" sldId="1028"/>
            <ac:cxnSpMk id="189" creationId="{55A8BA8D-AB42-40A9-BD5A-62D6B8CA9E12}"/>
          </ac:cxnSpMkLst>
        </pc:cxnChg>
        <pc:cxnChg chg="add del mod ord">
          <ac:chgData name="김 연임" userId="e81099c8-7d68-47a6-9fa6-b6656e7b53e6" providerId="ADAL" clId="{BA8C3041-176B-485A-98F8-07A1F9FA2279}" dt="2019-04-29T14:14:22.568" v="13869" actId="478"/>
          <ac:cxnSpMkLst>
            <pc:docMk/>
            <pc:sldMk cId="282180487" sldId="1028"/>
            <ac:cxnSpMk id="196" creationId="{7F75E86E-8E93-403C-91F7-E77265410F48}"/>
          </ac:cxnSpMkLst>
        </pc:cxnChg>
        <pc:cxnChg chg="add del">
          <ac:chgData name="김 연임" userId="e81099c8-7d68-47a6-9fa6-b6656e7b53e6" providerId="ADAL" clId="{BA8C3041-176B-485A-98F8-07A1F9FA2279}" dt="2019-03-29T03:12:39.026" v="5805" actId="478"/>
          <ac:cxnSpMkLst>
            <pc:docMk/>
            <pc:sldMk cId="282180487" sldId="1028"/>
            <ac:cxnSpMk id="204" creationId="{1F7B85A1-C230-4F44-94F3-CE8F74D81A98}"/>
          </ac:cxnSpMkLst>
        </pc:cxnChg>
        <pc:cxnChg chg="add">
          <ac:chgData name="김 연임" userId="e81099c8-7d68-47a6-9fa6-b6656e7b53e6" providerId="ADAL" clId="{BA8C3041-176B-485A-98F8-07A1F9FA2279}" dt="2019-04-29T14:14:34.303" v="13870"/>
          <ac:cxnSpMkLst>
            <pc:docMk/>
            <pc:sldMk cId="282180487" sldId="1028"/>
            <ac:cxnSpMk id="213" creationId="{4AE909A9-DD20-4F3A-8AAE-782125A5EDFF}"/>
          </ac:cxnSpMkLst>
        </pc:cxnChg>
        <pc:cxnChg chg="add del mod topLvl">
          <ac:chgData name="김 연임" userId="e81099c8-7d68-47a6-9fa6-b6656e7b53e6" providerId="ADAL" clId="{BA8C3041-176B-485A-98F8-07A1F9FA2279}" dt="2019-04-29T14:14:14.887" v="13868" actId="478"/>
          <ac:cxnSpMkLst>
            <pc:docMk/>
            <pc:sldMk cId="282180487" sldId="1028"/>
            <ac:cxnSpMk id="220" creationId="{93E6F095-CFBB-4FC7-9227-49151B1EDB7E}"/>
          </ac:cxnSpMkLst>
        </pc:cxnChg>
        <pc:cxnChg chg="add">
          <ac:chgData name="김 연임" userId="e81099c8-7d68-47a6-9fa6-b6656e7b53e6" providerId="ADAL" clId="{BA8C3041-176B-485A-98F8-07A1F9FA2279}" dt="2019-04-29T14:14:34.303" v="13870"/>
          <ac:cxnSpMkLst>
            <pc:docMk/>
            <pc:sldMk cId="282180487" sldId="1028"/>
            <ac:cxnSpMk id="224" creationId="{A48D0322-A3A1-49BF-B1E6-319E77C19BD2}"/>
          </ac:cxnSpMkLst>
        </pc:cxnChg>
        <pc:cxnChg chg="add">
          <ac:chgData name="김 연임" userId="e81099c8-7d68-47a6-9fa6-b6656e7b53e6" providerId="ADAL" clId="{BA8C3041-176B-485A-98F8-07A1F9FA2279}" dt="2019-04-29T14:14:34.303" v="13870"/>
          <ac:cxnSpMkLst>
            <pc:docMk/>
            <pc:sldMk cId="282180487" sldId="1028"/>
            <ac:cxnSpMk id="240" creationId="{B0091123-8CBE-44BC-9D55-9B5880E25982}"/>
          </ac:cxnSpMkLst>
        </pc:cxnChg>
        <pc:cxnChg chg="add">
          <ac:chgData name="김 연임" userId="e81099c8-7d68-47a6-9fa6-b6656e7b53e6" providerId="ADAL" clId="{BA8C3041-176B-485A-98F8-07A1F9FA2279}" dt="2019-04-29T14:14:34.303" v="13870"/>
          <ac:cxnSpMkLst>
            <pc:docMk/>
            <pc:sldMk cId="282180487" sldId="1028"/>
            <ac:cxnSpMk id="249" creationId="{380BFDFA-70F0-461F-85AD-178ED6615472}"/>
          </ac:cxnSpMkLst>
        </pc:cxnChg>
        <pc:cxnChg chg="add">
          <ac:chgData name="김 연임" userId="e81099c8-7d68-47a6-9fa6-b6656e7b53e6" providerId="ADAL" clId="{BA8C3041-176B-485A-98F8-07A1F9FA2279}" dt="2019-04-29T14:14:34.303" v="13870"/>
          <ac:cxnSpMkLst>
            <pc:docMk/>
            <pc:sldMk cId="282180487" sldId="1028"/>
            <ac:cxnSpMk id="251" creationId="{9C438FFB-6077-41A3-A46D-7AF09AFC8C71}"/>
          </ac:cxnSpMkLst>
        </pc:cxnChg>
      </pc:sldChg>
      <pc:sldChg chg="addSp delSp modSp add">
        <pc:chgData name="김 연임" userId="e81099c8-7d68-47a6-9fa6-b6656e7b53e6" providerId="ADAL" clId="{BA8C3041-176B-485A-98F8-07A1F9FA2279}" dt="2019-04-29T14:13:42.498" v="13864" actId="400"/>
        <pc:sldMkLst>
          <pc:docMk/>
          <pc:sldMk cId="1900495415" sldId="1029"/>
        </pc:sldMkLst>
        <pc:spChg chg="mod">
          <ac:chgData name="김 연임" userId="e81099c8-7d68-47a6-9fa6-b6656e7b53e6" providerId="ADAL" clId="{BA8C3041-176B-485A-98F8-07A1F9FA2279}" dt="2019-03-29T03:35:42.866" v="6192"/>
          <ac:spMkLst>
            <pc:docMk/>
            <pc:sldMk cId="1900495415" sldId="1029"/>
            <ac:spMk id="2" creationId="{00000000-0000-0000-0000-000000000000}"/>
          </ac:spMkLst>
        </pc:spChg>
        <pc:spChg chg="mod">
          <ac:chgData name="김 연임" userId="e81099c8-7d68-47a6-9fa6-b6656e7b53e6" providerId="ADAL" clId="{BA8C3041-176B-485A-98F8-07A1F9FA2279}" dt="2019-04-29T14:13:42.498" v="13864" actId="400"/>
          <ac:spMkLst>
            <pc:docMk/>
            <pc:sldMk cId="1900495415" sldId="1029"/>
            <ac:spMk id="3" creationId="{00000000-0000-0000-0000-000000000000}"/>
          </ac:spMkLst>
        </pc:spChg>
        <pc:spChg chg="mod">
          <ac:chgData name="김 연임" userId="e81099c8-7d68-47a6-9fa6-b6656e7b53e6" providerId="ADAL" clId="{BA8C3041-176B-485A-98F8-07A1F9FA2279}" dt="2019-03-29T03:35:56.136" v="6201"/>
          <ac:spMkLst>
            <pc:docMk/>
            <pc:sldMk cId="1900495415" sldId="1029"/>
            <ac:spMk id="10" creationId="{84CC09DE-AEFE-F34E-AFE1-50C2DEB20245}"/>
          </ac:spMkLst>
        </pc:spChg>
        <pc:spChg chg="mod">
          <ac:chgData name="김 연임" userId="e81099c8-7d68-47a6-9fa6-b6656e7b53e6" providerId="ADAL" clId="{BA8C3041-176B-485A-98F8-07A1F9FA2279}" dt="2019-03-29T03:52:11.056" v="6484" actId="20577"/>
          <ac:spMkLst>
            <pc:docMk/>
            <pc:sldMk cId="1900495415" sldId="1029"/>
            <ac:spMk id="12" creationId="{8F0C6ED3-8895-4B41-8797-2809464F2D4F}"/>
          </ac:spMkLst>
        </pc:spChg>
        <pc:spChg chg="del">
          <ac:chgData name="김 연임" userId="e81099c8-7d68-47a6-9fa6-b6656e7b53e6" providerId="ADAL" clId="{BA8C3041-176B-485A-98F8-07A1F9FA2279}" dt="2019-03-29T03:36:21.453" v="6205" actId="478"/>
          <ac:spMkLst>
            <pc:docMk/>
            <pc:sldMk cId="1900495415" sldId="1029"/>
            <ac:spMk id="30" creationId="{C95FE6E4-8A90-455C-9F18-680B96151986}"/>
          </ac:spMkLst>
        </pc:spChg>
        <pc:spChg chg="del">
          <ac:chgData name="김 연임" userId="e81099c8-7d68-47a6-9fa6-b6656e7b53e6" providerId="ADAL" clId="{BA8C3041-176B-485A-98F8-07A1F9FA2279}" dt="2019-03-29T03:36:21.453" v="6205" actId="478"/>
          <ac:spMkLst>
            <pc:docMk/>
            <pc:sldMk cId="1900495415" sldId="1029"/>
            <ac:spMk id="31" creationId="{72CCCAFB-18DA-4028-921D-B390E1D06716}"/>
          </ac:spMkLst>
        </pc:spChg>
        <pc:spChg chg="add mod">
          <ac:chgData name="김 연임" userId="e81099c8-7d68-47a6-9fa6-b6656e7b53e6" providerId="ADAL" clId="{BA8C3041-176B-485A-98F8-07A1F9FA2279}" dt="2019-03-29T03:35:52.257" v="6200"/>
          <ac:spMkLst>
            <pc:docMk/>
            <pc:sldMk cId="1900495415" sldId="1029"/>
            <ac:spMk id="32" creationId="{94252E69-7F72-4EEC-9537-13D7F4420B83}"/>
          </ac:spMkLst>
        </pc:spChg>
        <pc:spChg chg="add">
          <ac:chgData name="김 연임" userId="e81099c8-7d68-47a6-9fa6-b6656e7b53e6" providerId="ADAL" clId="{BA8C3041-176B-485A-98F8-07A1F9FA2279}" dt="2019-03-29T03:36:21.688" v="6206"/>
          <ac:spMkLst>
            <pc:docMk/>
            <pc:sldMk cId="1900495415" sldId="1029"/>
            <ac:spMk id="33" creationId="{80DD711C-4CC6-4349-8013-76AFB8B45718}"/>
          </ac:spMkLst>
        </pc:spChg>
        <pc:spChg chg="add">
          <ac:chgData name="김 연임" userId="e81099c8-7d68-47a6-9fa6-b6656e7b53e6" providerId="ADAL" clId="{BA8C3041-176B-485A-98F8-07A1F9FA2279}" dt="2019-03-29T03:36:21.688" v="6206"/>
          <ac:spMkLst>
            <pc:docMk/>
            <pc:sldMk cId="1900495415" sldId="1029"/>
            <ac:spMk id="37" creationId="{B5554462-9591-4BA3-A543-C68B08605A66}"/>
          </ac:spMkLst>
        </pc:spChg>
        <pc:spChg chg="add del">
          <ac:chgData name="김 연임" userId="e81099c8-7d68-47a6-9fa6-b6656e7b53e6" providerId="ADAL" clId="{BA8C3041-176B-485A-98F8-07A1F9FA2279}" dt="2019-03-29T03:36:24.998" v="6208" actId="478"/>
          <ac:spMkLst>
            <pc:docMk/>
            <pc:sldMk cId="1900495415" sldId="1029"/>
            <ac:spMk id="38" creationId="{552EFBDE-A5D0-4B4F-A556-9F2B5DB26EA3}"/>
          </ac:spMkLst>
        </pc:spChg>
        <pc:spChg chg="del mod">
          <ac:chgData name="김 연임" userId="e81099c8-7d68-47a6-9fa6-b6656e7b53e6" providerId="ADAL" clId="{BA8C3041-176B-485A-98F8-07A1F9FA2279}" dt="2019-03-29T03:44:08.967" v="6210" actId="478"/>
          <ac:spMkLst>
            <pc:docMk/>
            <pc:sldMk cId="1900495415" sldId="1029"/>
            <ac:spMk id="39" creationId="{9E07ED9A-FC55-4185-82EC-E8F3A823EB4D}"/>
          </ac:spMkLst>
        </pc:spChg>
        <pc:spChg chg="del mod">
          <ac:chgData name="김 연임" userId="e81099c8-7d68-47a6-9fa6-b6656e7b53e6" providerId="ADAL" clId="{BA8C3041-176B-485A-98F8-07A1F9FA2279}" dt="2019-03-29T03:44:08.967" v="6210" actId="478"/>
          <ac:spMkLst>
            <pc:docMk/>
            <pc:sldMk cId="1900495415" sldId="1029"/>
            <ac:spMk id="40" creationId="{A2F8DE8C-EB04-4B0D-9E03-69C15C446531}"/>
          </ac:spMkLst>
        </pc:spChg>
        <pc:spChg chg="del mod">
          <ac:chgData name="김 연임" userId="e81099c8-7d68-47a6-9fa6-b6656e7b53e6" providerId="ADAL" clId="{BA8C3041-176B-485A-98F8-07A1F9FA2279}" dt="2019-03-29T03:44:08.967" v="6210" actId="478"/>
          <ac:spMkLst>
            <pc:docMk/>
            <pc:sldMk cId="1900495415" sldId="1029"/>
            <ac:spMk id="41" creationId="{559EBF69-0FC3-4AA3-ADD5-9944082BF687}"/>
          </ac:spMkLst>
        </pc:spChg>
        <pc:spChg chg="del mod">
          <ac:chgData name="김 연임" userId="e81099c8-7d68-47a6-9fa6-b6656e7b53e6" providerId="ADAL" clId="{BA8C3041-176B-485A-98F8-07A1F9FA2279}" dt="2019-03-29T03:44:08.967" v="6210" actId="478"/>
          <ac:spMkLst>
            <pc:docMk/>
            <pc:sldMk cId="1900495415" sldId="1029"/>
            <ac:spMk id="42" creationId="{A304E1EA-529E-4A02-B170-3B3105BB92AB}"/>
          </ac:spMkLst>
        </pc:spChg>
        <pc:spChg chg="add">
          <ac:chgData name="김 연임" userId="e81099c8-7d68-47a6-9fa6-b6656e7b53e6" providerId="ADAL" clId="{BA8C3041-176B-485A-98F8-07A1F9FA2279}" dt="2019-04-29T14:13:30.246" v="13862"/>
          <ac:spMkLst>
            <pc:docMk/>
            <pc:sldMk cId="1900495415" sldId="1029"/>
            <ac:spMk id="44" creationId="{04109472-68A0-4F00-9886-B9F3A8540430}"/>
          </ac:spMkLst>
        </pc:spChg>
        <pc:spChg chg="add">
          <ac:chgData name="김 연임" userId="e81099c8-7d68-47a6-9fa6-b6656e7b53e6" providerId="ADAL" clId="{BA8C3041-176B-485A-98F8-07A1F9FA2279}" dt="2019-04-29T14:13:36.936" v="13863"/>
          <ac:spMkLst>
            <pc:docMk/>
            <pc:sldMk cId="1900495415" sldId="1029"/>
            <ac:spMk id="45" creationId="{A06A1CEF-9A44-4FF7-9D01-2EBF7AA4CB1B}"/>
          </ac:spMkLst>
        </pc:spChg>
        <pc:spChg chg="add del">
          <ac:chgData name="김 연임" userId="e81099c8-7d68-47a6-9fa6-b6656e7b53e6" providerId="ADAL" clId="{BA8C3041-176B-485A-98F8-07A1F9FA2279}" dt="2019-03-29T03:36:23.775" v="6207" actId="478"/>
          <ac:spMkLst>
            <pc:docMk/>
            <pc:sldMk cId="1900495415" sldId="1029"/>
            <ac:spMk id="45" creationId="{D39283D3-C29E-4CB1-95F0-7D135D15CF1C}"/>
          </ac:spMkLst>
        </pc:spChg>
        <pc:spChg chg="add mod ord">
          <ac:chgData name="김 연임" userId="e81099c8-7d68-47a6-9fa6-b6656e7b53e6" providerId="ADAL" clId="{BA8C3041-176B-485A-98F8-07A1F9FA2279}" dt="2019-03-29T03:49:59.672" v="6371" actId="1076"/>
          <ac:spMkLst>
            <pc:docMk/>
            <pc:sldMk cId="1900495415" sldId="1029"/>
            <ac:spMk id="46" creationId="{3BB0CA24-50C5-4643-AE5A-473AAAEE27DD}"/>
          </ac:spMkLst>
        </pc:spChg>
        <pc:spChg chg="add">
          <ac:chgData name="김 연임" userId="e81099c8-7d68-47a6-9fa6-b6656e7b53e6" providerId="ADAL" clId="{BA8C3041-176B-485A-98F8-07A1F9FA2279}" dt="2019-04-29T14:13:36.936" v="13863"/>
          <ac:spMkLst>
            <pc:docMk/>
            <pc:sldMk cId="1900495415" sldId="1029"/>
            <ac:spMk id="48" creationId="{F025A958-4212-4F83-A8DC-896B583E90B3}"/>
          </ac:spMkLst>
        </pc:spChg>
        <pc:spChg chg="add del mod">
          <ac:chgData name="김 연임" userId="e81099c8-7d68-47a6-9fa6-b6656e7b53e6" providerId="ADAL" clId="{BA8C3041-176B-485A-98F8-07A1F9FA2279}" dt="2019-03-29T03:50:30.979" v="6376" actId="478"/>
          <ac:spMkLst>
            <pc:docMk/>
            <pc:sldMk cId="1900495415" sldId="1029"/>
            <ac:spMk id="51" creationId="{66BBD9B3-58B4-47EA-8542-C104F8D59929}"/>
          </ac:spMkLst>
        </pc:spChg>
        <pc:spChg chg="add del mod">
          <ac:chgData name="김 연임" userId="e81099c8-7d68-47a6-9fa6-b6656e7b53e6" providerId="ADAL" clId="{BA8C3041-176B-485A-98F8-07A1F9FA2279}" dt="2019-03-29T03:50:30.979" v="6376" actId="478"/>
          <ac:spMkLst>
            <pc:docMk/>
            <pc:sldMk cId="1900495415" sldId="1029"/>
            <ac:spMk id="59" creationId="{F2BB868C-ACAA-4EDF-AC00-5F31F055342E}"/>
          </ac:spMkLst>
        </pc:spChg>
        <pc:spChg chg="add del mod">
          <ac:chgData name="김 연임" userId="e81099c8-7d68-47a6-9fa6-b6656e7b53e6" providerId="ADAL" clId="{BA8C3041-176B-485A-98F8-07A1F9FA2279}" dt="2019-03-29T03:50:30.979" v="6376" actId="478"/>
          <ac:spMkLst>
            <pc:docMk/>
            <pc:sldMk cId="1900495415" sldId="1029"/>
            <ac:spMk id="60" creationId="{0EDBB90A-73B9-420C-B385-0BA84DA21E34}"/>
          </ac:spMkLst>
        </pc:spChg>
        <pc:spChg chg="mod">
          <ac:chgData name="김 연임" userId="e81099c8-7d68-47a6-9fa6-b6656e7b53e6" providerId="ADAL" clId="{BA8C3041-176B-485A-98F8-07A1F9FA2279}" dt="2019-03-29T03:49:12.098" v="6363" actId="20577"/>
          <ac:spMkLst>
            <pc:docMk/>
            <pc:sldMk cId="1900495415" sldId="1029"/>
            <ac:spMk id="61" creationId="{2DAD9C70-57F6-724C-B3B1-4BDA1DDFCBC6}"/>
          </ac:spMkLst>
        </pc:spChg>
        <pc:spChg chg="add del mod">
          <ac:chgData name="김 연임" userId="e81099c8-7d68-47a6-9fa6-b6656e7b53e6" providerId="ADAL" clId="{BA8C3041-176B-485A-98F8-07A1F9FA2279}" dt="2019-03-29T03:50:30.979" v="6376" actId="478"/>
          <ac:spMkLst>
            <pc:docMk/>
            <pc:sldMk cId="1900495415" sldId="1029"/>
            <ac:spMk id="63" creationId="{FBAA0627-4822-4ED0-8BDB-A992D9B0A2B9}"/>
          </ac:spMkLst>
        </pc:spChg>
        <pc:spChg chg="add del mod">
          <ac:chgData name="김 연임" userId="e81099c8-7d68-47a6-9fa6-b6656e7b53e6" providerId="ADAL" clId="{BA8C3041-176B-485A-98F8-07A1F9FA2279}" dt="2019-03-29T03:50:30.979" v="6376" actId="478"/>
          <ac:spMkLst>
            <pc:docMk/>
            <pc:sldMk cId="1900495415" sldId="1029"/>
            <ac:spMk id="65" creationId="{C25F1A0A-679D-4EA6-B489-D84EFFCD0035}"/>
          </ac:spMkLst>
        </pc:spChg>
        <pc:spChg chg="add del mod">
          <ac:chgData name="김 연임" userId="e81099c8-7d68-47a6-9fa6-b6656e7b53e6" providerId="ADAL" clId="{BA8C3041-176B-485A-98F8-07A1F9FA2279}" dt="2019-03-29T03:50:30.979" v="6376" actId="478"/>
          <ac:spMkLst>
            <pc:docMk/>
            <pc:sldMk cId="1900495415" sldId="1029"/>
            <ac:spMk id="66" creationId="{306176E5-B70C-4CC2-A178-A7EA913F1351}"/>
          </ac:spMkLst>
        </pc:spChg>
        <pc:spChg chg="add del mod">
          <ac:chgData name="김 연임" userId="e81099c8-7d68-47a6-9fa6-b6656e7b53e6" providerId="ADAL" clId="{BA8C3041-176B-485A-98F8-07A1F9FA2279}" dt="2019-03-29T03:50:30.979" v="6376" actId="478"/>
          <ac:spMkLst>
            <pc:docMk/>
            <pc:sldMk cId="1900495415" sldId="1029"/>
            <ac:spMk id="67" creationId="{206034A4-E14F-4F94-AB4A-D7705CE28DCC}"/>
          </ac:spMkLst>
        </pc:spChg>
        <pc:spChg chg="add mod">
          <ac:chgData name="김 연임" userId="e81099c8-7d68-47a6-9fa6-b6656e7b53e6" providerId="ADAL" clId="{BA8C3041-176B-485A-98F8-07A1F9FA2279}" dt="2019-03-29T03:49:40.724" v="6367" actId="1076"/>
          <ac:spMkLst>
            <pc:docMk/>
            <pc:sldMk cId="1900495415" sldId="1029"/>
            <ac:spMk id="76" creationId="{E072C8B4-87AA-4608-98DC-8BDA8630CD57}"/>
          </ac:spMkLst>
        </pc:spChg>
        <pc:spChg chg="add del mod">
          <ac:chgData name="김 연임" userId="e81099c8-7d68-47a6-9fa6-b6656e7b53e6" providerId="ADAL" clId="{BA8C3041-176B-485A-98F8-07A1F9FA2279}" dt="2019-03-29T03:50:29.402" v="6375" actId="478"/>
          <ac:spMkLst>
            <pc:docMk/>
            <pc:sldMk cId="1900495415" sldId="1029"/>
            <ac:spMk id="78" creationId="{BA78B371-3AD4-4D24-8307-EC1970D57C6C}"/>
          </ac:spMkLst>
        </pc:spChg>
        <pc:spChg chg="del">
          <ac:chgData name="김 연임" userId="e81099c8-7d68-47a6-9fa6-b6656e7b53e6" providerId="ADAL" clId="{BA8C3041-176B-485A-98F8-07A1F9FA2279}" dt="2019-03-29T03:36:21.453" v="6205" actId="478"/>
          <ac:spMkLst>
            <pc:docMk/>
            <pc:sldMk cId="1900495415" sldId="1029"/>
            <ac:spMk id="79" creationId="{00000000-0000-0000-0000-000000000000}"/>
          </ac:spMkLst>
        </pc:spChg>
        <pc:spChg chg="add del mod">
          <ac:chgData name="김 연임" userId="e81099c8-7d68-47a6-9fa6-b6656e7b53e6" providerId="ADAL" clId="{BA8C3041-176B-485A-98F8-07A1F9FA2279}" dt="2019-03-29T03:50:29.402" v="6375" actId="478"/>
          <ac:spMkLst>
            <pc:docMk/>
            <pc:sldMk cId="1900495415" sldId="1029"/>
            <ac:spMk id="80" creationId="{95689866-AA07-4644-9700-A0DB0BCAA040}"/>
          </ac:spMkLst>
        </pc:spChg>
        <pc:spChg chg="add del mod">
          <ac:chgData name="김 연임" userId="e81099c8-7d68-47a6-9fa6-b6656e7b53e6" providerId="ADAL" clId="{BA8C3041-176B-485A-98F8-07A1F9FA2279}" dt="2019-03-29T03:50:30.979" v="6376" actId="478"/>
          <ac:spMkLst>
            <pc:docMk/>
            <pc:sldMk cId="1900495415" sldId="1029"/>
            <ac:spMk id="81" creationId="{FCF575C8-7963-434B-AC21-FEB9FA74180D}"/>
          </ac:spMkLst>
        </pc:spChg>
        <pc:spChg chg="add mod">
          <ac:chgData name="김 연임" userId="e81099c8-7d68-47a6-9fa6-b6656e7b53e6" providerId="ADAL" clId="{BA8C3041-176B-485A-98F8-07A1F9FA2279}" dt="2019-03-29T03:50:25.337" v="6374" actId="1076"/>
          <ac:spMkLst>
            <pc:docMk/>
            <pc:sldMk cId="1900495415" sldId="1029"/>
            <ac:spMk id="82" creationId="{6BF3D78F-BB3A-4627-98B1-8303BDFFAF46}"/>
          </ac:spMkLst>
        </pc:spChg>
        <pc:spChg chg="add del mod">
          <ac:chgData name="김 연임" userId="e81099c8-7d68-47a6-9fa6-b6656e7b53e6" providerId="ADAL" clId="{BA8C3041-176B-485A-98F8-07A1F9FA2279}" dt="2019-03-29T03:50:30.979" v="6376" actId="478"/>
          <ac:spMkLst>
            <pc:docMk/>
            <pc:sldMk cId="1900495415" sldId="1029"/>
            <ac:spMk id="84" creationId="{1FCB8FB1-8574-4268-B758-2CC04FAD9215}"/>
          </ac:spMkLst>
        </pc:spChg>
        <pc:spChg chg="add del mod">
          <ac:chgData name="김 연임" userId="e81099c8-7d68-47a6-9fa6-b6656e7b53e6" providerId="ADAL" clId="{BA8C3041-176B-485A-98F8-07A1F9FA2279}" dt="2019-03-29T03:50:30.979" v="6376" actId="478"/>
          <ac:spMkLst>
            <pc:docMk/>
            <pc:sldMk cId="1900495415" sldId="1029"/>
            <ac:spMk id="86" creationId="{5BFCB3F5-1006-4840-98A2-44AFBCEE5EC4}"/>
          </ac:spMkLst>
        </pc:spChg>
        <pc:spChg chg="add del mod">
          <ac:chgData name="김 연임" userId="e81099c8-7d68-47a6-9fa6-b6656e7b53e6" providerId="ADAL" clId="{BA8C3041-176B-485A-98F8-07A1F9FA2279}" dt="2019-03-29T03:50:30.979" v="6376" actId="478"/>
          <ac:spMkLst>
            <pc:docMk/>
            <pc:sldMk cId="1900495415" sldId="1029"/>
            <ac:spMk id="87" creationId="{17A215E6-C255-4891-8F1B-1B3592D8480C}"/>
          </ac:spMkLst>
        </pc:spChg>
        <pc:spChg chg="add del mod">
          <ac:chgData name="김 연임" userId="e81099c8-7d68-47a6-9fa6-b6656e7b53e6" providerId="ADAL" clId="{BA8C3041-176B-485A-98F8-07A1F9FA2279}" dt="2019-03-29T03:50:37.877" v="6377" actId="478"/>
          <ac:spMkLst>
            <pc:docMk/>
            <pc:sldMk cId="1900495415" sldId="1029"/>
            <ac:spMk id="89" creationId="{2B8123F3-8E46-4575-B301-B7451F7753CE}"/>
          </ac:spMkLst>
        </pc:spChg>
        <pc:spChg chg="mod">
          <ac:chgData name="김 연임" userId="e81099c8-7d68-47a6-9fa6-b6656e7b53e6" providerId="ADAL" clId="{BA8C3041-176B-485A-98F8-07A1F9FA2279}" dt="2019-03-29T03:54:07.337" v="6531" actId="14100"/>
          <ac:spMkLst>
            <pc:docMk/>
            <pc:sldMk cId="1900495415" sldId="1029"/>
            <ac:spMk id="98" creationId="{A97538A3-41B3-4F79-AE85-B5CD2F91F590}"/>
          </ac:spMkLst>
        </pc:spChg>
        <pc:spChg chg="mod">
          <ac:chgData name="김 연임" userId="e81099c8-7d68-47a6-9fa6-b6656e7b53e6" providerId="ADAL" clId="{BA8C3041-176B-485A-98F8-07A1F9FA2279}" dt="2019-03-29T03:54:30.492" v="6553" actId="20577"/>
          <ac:spMkLst>
            <pc:docMk/>
            <pc:sldMk cId="1900495415" sldId="1029"/>
            <ac:spMk id="109" creationId="{981B560C-EB73-4DF5-8AF9-1AF63AF476E5}"/>
          </ac:spMkLst>
        </pc:spChg>
        <pc:spChg chg="add">
          <ac:chgData name="김 연임" userId="e81099c8-7d68-47a6-9fa6-b6656e7b53e6" providerId="ADAL" clId="{BA8C3041-176B-485A-98F8-07A1F9FA2279}" dt="2019-03-29T06:19:47.450" v="10588"/>
          <ac:spMkLst>
            <pc:docMk/>
            <pc:sldMk cId="1900495415" sldId="1029"/>
            <ac:spMk id="110" creationId="{2D50410A-C422-458A-B97C-892ECA106AE0}"/>
          </ac:spMkLst>
        </pc:spChg>
        <pc:spChg chg="del">
          <ac:chgData name="김 연임" userId="e81099c8-7d68-47a6-9fa6-b6656e7b53e6" providerId="ADAL" clId="{BA8C3041-176B-485A-98F8-07A1F9FA2279}" dt="2019-03-29T03:35:47.104" v="6193" actId="478"/>
          <ac:spMkLst>
            <pc:docMk/>
            <pc:sldMk cId="1900495415" sldId="1029"/>
            <ac:spMk id="162" creationId="{32B4C920-CBAA-2747-9CBC-CC38A4322447}"/>
          </ac:spMkLst>
        </pc:spChg>
        <pc:spChg chg="del">
          <ac:chgData name="김 연임" userId="e81099c8-7d68-47a6-9fa6-b6656e7b53e6" providerId="ADAL" clId="{BA8C3041-176B-485A-98F8-07A1F9FA2279}" dt="2019-03-29T03:35:28.233" v="6175" actId="478"/>
          <ac:spMkLst>
            <pc:docMk/>
            <pc:sldMk cId="1900495415" sldId="1029"/>
            <ac:spMk id="163" creationId="{EBFF8A11-E8F8-0349-94A9-DC3B046242B8}"/>
          </ac:spMkLst>
        </pc:spChg>
        <pc:grpChg chg="add">
          <ac:chgData name="김 연임" userId="e81099c8-7d68-47a6-9fa6-b6656e7b53e6" providerId="ADAL" clId="{BA8C3041-176B-485A-98F8-07A1F9FA2279}" dt="2019-03-29T03:36:21.688" v="6206"/>
          <ac:grpSpMkLst>
            <pc:docMk/>
            <pc:sldMk cId="1900495415" sldId="1029"/>
            <ac:grpSpMk id="34" creationId="{C0B11A38-830B-4910-AABC-70C65B8F1803}"/>
          </ac:grpSpMkLst>
        </pc:grpChg>
        <pc:grpChg chg="add del mod">
          <ac:chgData name="김 연임" userId="e81099c8-7d68-47a6-9fa6-b6656e7b53e6" providerId="ADAL" clId="{BA8C3041-176B-485A-98F8-07A1F9FA2279}" dt="2019-03-29T03:50:30.979" v="6376" actId="478"/>
          <ac:grpSpMkLst>
            <pc:docMk/>
            <pc:sldMk cId="1900495415" sldId="1029"/>
            <ac:grpSpMk id="48" creationId="{50DCF4DE-296D-4543-B5B2-E4B6E98517E3}"/>
          </ac:grpSpMkLst>
        </pc:grpChg>
        <pc:grpChg chg="add mod">
          <ac:chgData name="김 연임" userId="e81099c8-7d68-47a6-9fa6-b6656e7b53e6" providerId="ADAL" clId="{BA8C3041-176B-485A-98F8-07A1F9FA2279}" dt="2019-03-29T03:53:44.273" v="6529" actId="1076"/>
          <ac:grpSpMkLst>
            <pc:docMk/>
            <pc:sldMk cId="1900495415" sldId="1029"/>
            <ac:grpSpMk id="97" creationId="{B18D13DB-9DEE-4A72-BF0C-78EC8EC64900}"/>
          </ac:grpSpMkLst>
        </pc:grpChg>
        <pc:picChg chg="del mod">
          <ac:chgData name="김 연임" userId="e81099c8-7d68-47a6-9fa6-b6656e7b53e6" providerId="ADAL" clId="{BA8C3041-176B-485A-98F8-07A1F9FA2279}" dt="2019-03-29T03:44:08.967" v="6210" actId="478"/>
          <ac:picMkLst>
            <pc:docMk/>
            <pc:sldMk cId="1900495415" sldId="1029"/>
            <ac:picMk id="43" creationId="{A148DDA3-CE55-49F4-85C5-0D32B47BDDFC}"/>
          </ac:picMkLst>
        </pc:picChg>
        <pc:picChg chg="del mod">
          <ac:chgData name="김 연임" userId="e81099c8-7d68-47a6-9fa6-b6656e7b53e6" providerId="ADAL" clId="{BA8C3041-176B-485A-98F8-07A1F9FA2279}" dt="2019-03-29T03:44:50.715" v="6215" actId="478"/>
          <ac:picMkLst>
            <pc:docMk/>
            <pc:sldMk cId="1900495415" sldId="1029"/>
            <ac:picMk id="44" creationId="{6AE8CCC0-DEF0-4857-A4FF-922B4AE5764B}"/>
          </ac:picMkLst>
        </pc:picChg>
        <pc:picChg chg="add mod ord">
          <ac:chgData name="김 연임" userId="e81099c8-7d68-47a6-9fa6-b6656e7b53e6" providerId="ADAL" clId="{BA8C3041-176B-485A-98F8-07A1F9FA2279}" dt="2019-03-29T03:49:59.672" v="6371" actId="1076"/>
          <ac:picMkLst>
            <pc:docMk/>
            <pc:sldMk cId="1900495415" sldId="1029"/>
            <ac:picMk id="47" creationId="{6274D955-87CE-405B-9C90-D2B741B2C3BF}"/>
          </ac:picMkLst>
        </pc:picChg>
        <pc:picChg chg="add del mod">
          <ac:chgData name="김 연임" userId="e81099c8-7d68-47a6-9fa6-b6656e7b53e6" providerId="ADAL" clId="{BA8C3041-176B-485A-98F8-07A1F9FA2279}" dt="2019-03-29T03:50:30.979" v="6376" actId="478"/>
          <ac:picMkLst>
            <pc:docMk/>
            <pc:sldMk cId="1900495415" sldId="1029"/>
            <ac:picMk id="52" creationId="{461E2DDB-AC89-44C1-B4BD-3A6E7111DC58}"/>
          </ac:picMkLst>
        </pc:picChg>
        <pc:picChg chg="add del mod">
          <ac:chgData name="김 연임" userId="e81099c8-7d68-47a6-9fa6-b6656e7b53e6" providerId="ADAL" clId="{BA8C3041-176B-485A-98F8-07A1F9FA2279}" dt="2019-03-29T03:50:29.402" v="6375" actId="478"/>
          <ac:picMkLst>
            <pc:docMk/>
            <pc:sldMk cId="1900495415" sldId="1029"/>
            <ac:picMk id="53" creationId="{0C735AF2-3DAC-4395-A36B-8829072A20EF}"/>
          </ac:picMkLst>
        </pc:picChg>
        <pc:picChg chg="add del mod">
          <ac:chgData name="김 연임" userId="e81099c8-7d68-47a6-9fa6-b6656e7b53e6" providerId="ADAL" clId="{BA8C3041-176B-485A-98F8-07A1F9FA2279}" dt="2019-03-29T03:50:29.402" v="6375" actId="478"/>
          <ac:picMkLst>
            <pc:docMk/>
            <pc:sldMk cId="1900495415" sldId="1029"/>
            <ac:picMk id="54" creationId="{B40B5C39-A519-4C83-BCF7-83A914CF037C}"/>
          </ac:picMkLst>
        </pc:picChg>
        <pc:picChg chg="add mod">
          <ac:chgData name="김 연임" userId="e81099c8-7d68-47a6-9fa6-b6656e7b53e6" providerId="ADAL" clId="{BA8C3041-176B-485A-98F8-07A1F9FA2279}" dt="2019-03-29T03:48:28.385" v="6338" actId="1037"/>
          <ac:picMkLst>
            <pc:docMk/>
            <pc:sldMk cId="1900495415" sldId="1029"/>
            <ac:picMk id="55" creationId="{974C0EBC-E566-4C1E-8174-17452026F0DA}"/>
          </ac:picMkLst>
        </pc:picChg>
        <pc:picChg chg="add del mod">
          <ac:chgData name="김 연임" userId="e81099c8-7d68-47a6-9fa6-b6656e7b53e6" providerId="ADAL" clId="{BA8C3041-176B-485A-98F8-07A1F9FA2279}" dt="2019-03-29T03:50:29.402" v="6375" actId="478"/>
          <ac:picMkLst>
            <pc:docMk/>
            <pc:sldMk cId="1900495415" sldId="1029"/>
            <ac:picMk id="56" creationId="{440915C3-0309-4E86-802E-2F485C0D4133}"/>
          </ac:picMkLst>
        </pc:picChg>
        <pc:picChg chg="add del mod">
          <ac:chgData name="김 연임" userId="e81099c8-7d68-47a6-9fa6-b6656e7b53e6" providerId="ADAL" clId="{BA8C3041-176B-485A-98F8-07A1F9FA2279}" dt="2019-03-29T03:50:29.402" v="6375" actId="478"/>
          <ac:picMkLst>
            <pc:docMk/>
            <pc:sldMk cId="1900495415" sldId="1029"/>
            <ac:picMk id="57" creationId="{FBADE10F-7A3A-4A88-9119-6C2B6CB9D395}"/>
          </ac:picMkLst>
        </pc:picChg>
        <pc:picChg chg="add del mod">
          <ac:chgData name="김 연임" userId="e81099c8-7d68-47a6-9fa6-b6656e7b53e6" providerId="ADAL" clId="{BA8C3041-176B-485A-98F8-07A1F9FA2279}" dt="2019-03-29T03:50:29.402" v="6375" actId="478"/>
          <ac:picMkLst>
            <pc:docMk/>
            <pc:sldMk cId="1900495415" sldId="1029"/>
            <ac:picMk id="58" creationId="{5B0E7C68-A190-42F4-98FF-27A5A8DE1704}"/>
          </ac:picMkLst>
        </pc:picChg>
        <pc:picChg chg="del mod">
          <ac:chgData name="김 연임" userId="e81099c8-7d68-47a6-9fa6-b6656e7b53e6" providerId="ADAL" clId="{BA8C3041-176B-485A-98F8-07A1F9FA2279}" dt="2019-03-29T03:54:36.867" v="6554" actId="478"/>
          <ac:picMkLst>
            <pc:docMk/>
            <pc:sldMk cId="1900495415" sldId="1029"/>
            <ac:picMk id="62" creationId="{2C47EB0E-6F27-CD4F-9413-99A8E54A4DD7}"/>
          </ac:picMkLst>
        </pc:picChg>
        <pc:picChg chg="del mod">
          <ac:chgData name="김 연임" userId="e81099c8-7d68-47a6-9fa6-b6656e7b53e6" providerId="ADAL" clId="{BA8C3041-176B-485A-98F8-07A1F9FA2279}" dt="2019-03-29T03:44:56.791" v="6216" actId="478"/>
          <ac:picMkLst>
            <pc:docMk/>
            <pc:sldMk cId="1900495415" sldId="1029"/>
            <ac:picMk id="64" creationId="{EDC37C55-EA07-0B47-A313-3839619C62B4}"/>
          </ac:picMkLst>
        </pc:picChg>
        <pc:picChg chg="del mod">
          <ac:chgData name="김 연임" userId="e81099c8-7d68-47a6-9fa6-b6656e7b53e6" providerId="ADAL" clId="{BA8C3041-176B-485A-98F8-07A1F9FA2279}" dt="2019-03-29T03:44:56.791" v="6216" actId="478"/>
          <ac:picMkLst>
            <pc:docMk/>
            <pc:sldMk cId="1900495415" sldId="1029"/>
            <ac:picMk id="68" creationId="{5818802C-B131-3E4F-9765-AE3962669213}"/>
          </ac:picMkLst>
        </pc:picChg>
        <pc:picChg chg="del mod">
          <ac:chgData name="김 연임" userId="e81099c8-7d68-47a6-9fa6-b6656e7b53e6" providerId="ADAL" clId="{BA8C3041-176B-485A-98F8-07A1F9FA2279}" dt="2019-03-29T03:44:56.791" v="6216" actId="478"/>
          <ac:picMkLst>
            <pc:docMk/>
            <pc:sldMk cId="1900495415" sldId="1029"/>
            <ac:picMk id="70" creationId="{FFF7D208-89DA-C049-ABD7-3D0D32C3C4FE}"/>
          </ac:picMkLst>
        </pc:picChg>
        <pc:picChg chg="add del mod">
          <ac:chgData name="김 연임" userId="e81099c8-7d68-47a6-9fa6-b6656e7b53e6" providerId="ADAL" clId="{BA8C3041-176B-485A-98F8-07A1F9FA2279}" dt="2019-03-29T03:50:29.402" v="6375" actId="478"/>
          <ac:picMkLst>
            <pc:docMk/>
            <pc:sldMk cId="1900495415" sldId="1029"/>
            <ac:picMk id="71" creationId="{FA7479C8-3A21-4B14-A04F-D823AE885565}"/>
          </ac:picMkLst>
        </pc:picChg>
        <pc:picChg chg="add del mod">
          <ac:chgData name="김 연임" userId="e81099c8-7d68-47a6-9fa6-b6656e7b53e6" providerId="ADAL" clId="{BA8C3041-176B-485A-98F8-07A1F9FA2279}" dt="2019-03-29T03:50:29.402" v="6375" actId="478"/>
          <ac:picMkLst>
            <pc:docMk/>
            <pc:sldMk cId="1900495415" sldId="1029"/>
            <ac:picMk id="72" creationId="{D4F79B41-9266-4DD9-955F-2DD9B2F09D49}"/>
          </ac:picMkLst>
        </pc:picChg>
        <pc:picChg chg="add del mod">
          <ac:chgData name="김 연임" userId="e81099c8-7d68-47a6-9fa6-b6656e7b53e6" providerId="ADAL" clId="{BA8C3041-176B-485A-98F8-07A1F9FA2279}" dt="2019-03-29T03:50:29.402" v="6375" actId="478"/>
          <ac:picMkLst>
            <pc:docMk/>
            <pc:sldMk cId="1900495415" sldId="1029"/>
            <ac:picMk id="73" creationId="{5D52C150-9C13-49D7-BAE7-BB4FD57693EE}"/>
          </ac:picMkLst>
        </pc:picChg>
        <pc:picChg chg="add del mod">
          <ac:chgData name="김 연임" userId="e81099c8-7d68-47a6-9fa6-b6656e7b53e6" providerId="ADAL" clId="{BA8C3041-176B-485A-98F8-07A1F9FA2279}" dt="2019-03-29T03:50:30.979" v="6376" actId="478"/>
          <ac:picMkLst>
            <pc:docMk/>
            <pc:sldMk cId="1900495415" sldId="1029"/>
            <ac:picMk id="74" creationId="{087C8001-7BB4-414D-ADA9-C6477070B428}"/>
          </ac:picMkLst>
        </pc:picChg>
        <pc:picChg chg="del mod">
          <ac:chgData name="김 연임" userId="e81099c8-7d68-47a6-9fa6-b6656e7b53e6" providerId="ADAL" clId="{BA8C3041-176B-485A-98F8-07A1F9FA2279}" dt="2019-03-29T03:44:56.791" v="6216" actId="478"/>
          <ac:picMkLst>
            <pc:docMk/>
            <pc:sldMk cId="1900495415" sldId="1029"/>
            <ac:picMk id="75" creationId="{49FDA74B-9B00-6649-B777-EFBB794F43BC}"/>
          </ac:picMkLst>
        </pc:picChg>
        <pc:picChg chg="add mod">
          <ac:chgData name="김 연임" userId="e81099c8-7d68-47a6-9fa6-b6656e7b53e6" providerId="ADAL" clId="{BA8C3041-176B-485A-98F8-07A1F9FA2279}" dt="2019-03-29T03:47:58.144" v="6327" actId="1038"/>
          <ac:picMkLst>
            <pc:docMk/>
            <pc:sldMk cId="1900495415" sldId="1029"/>
            <ac:picMk id="77" creationId="{87DC01B1-5596-423F-9E0D-B39C9F5001F3}"/>
          </ac:picMkLst>
        </pc:picChg>
        <pc:picChg chg="add mod">
          <ac:chgData name="김 연임" userId="e81099c8-7d68-47a6-9fa6-b6656e7b53e6" providerId="ADAL" clId="{BA8C3041-176B-485A-98F8-07A1F9FA2279}" dt="2019-03-29T03:49:17.619" v="6365" actId="1035"/>
          <ac:picMkLst>
            <pc:docMk/>
            <pc:sldMk cId="1900495415" sldId="1029"/>
            <ac:picMk id="83" creationId="{2A557050-06EE-4C47-A2D7-064A5A42EE0A}"/>
          </ac:picMkLst>
        </pc:picChg>
        <pc:picChg chg="add del mod">
          <ac:chgData name="김 연임" userId="e81099c8-7d68-47a6-9fa6-b6656e7b53e6" providerId="ADAL" clId="{BA8C3041-176B-485A-98F8-07A1F9FA2279}" dt="2019-03-29T03:50:29.402" v="6375" actId="478"/>
          <ac:picMkLst>
            <pc:docMk/>
            <pc:sldMk cId="1900495415" sldId="1029"/>
            <ac:picMk id="85" creationId="{3493BB54-FEC7-45A0-AE2A-9FEA4F051771}"/>
          </ac:picMkLst>
        </pc:picChg>
        <pc:picChg chg="add del mod">
          <ac:chgData name="김 연임" userId="e81099c8-7d68-47a6-9fa6-b6656e7b53e6" providerId="ADAL" clId="{BA8C3041-176B-485A-98F8-07A1F9FA2279}" dt="2019-03-29T03:50:30.979" v="6376" actId="478"/>
          <ac:picMkLst>
            <pc:docMk/>
            <pc:sldMk cId="1900495415" sldId="1029"/>
            <ac:picMk id="88" creationId="{9A56ED5F-7051-4E40-A84B-3CDEA8D7FDA4}"/>
          </ac:picMkLst>
        </pc:picChg>
        <pc:picChg chg="add del mod">
          <ac:chgData name="김 연임" userId="e81099c8-7d68-47a6-9fa6-b6656e7b53e6" providerId="ADAL" clId="{BA8C3041-176B-485A-98F8-07A1F9FA2279}" dt="2019-03-29T03:49:34.781" v="6366" actId="478"/>
          <ac:picMkLst>
            <pc:docMk/>
            <pc:sldMk cId="1900495415" sldId="1029"/>
            <ac:picMk id="90" creationId="{295076FE-CE3D-4488-80A9-82309DE6D26D}"/>
          </ac:picMkLst>
        </pc:picChg>
        <pc:picChg chg="add mod">
          <ac:chgData name="김 연임" userId="e81099c8-7d68-47a6-9fa6-b6656e7b53e6" providerId="ADAL" clId="{BA8C3041-176B-485A-98F8-07A1F9FA2279}" dt="2019-03-29T03:48:38.480" v="6341" actId="1036"/>
          <ac:picMkLst>
            <pc:docMk/>
            <pc:sldMk cId="1900495415" sldId="1029"/>
            <ac:picMk id="91" creationId="{A8E69E5E-CCEC-480A-9BC1-1CBD28481EA4}"/>
          </ac:picMkLst>
        </pc:picChg>
        <pc:picChg chg="del mod">
          <ac:chgData name="김 연임" userId="e81099c8-7d68-47a6-9fa6-b6656e7b53e6" providerId="ADAL" clId="{BA8C3041-176B-485A-98F8-07A1F9FA2279}" dt="2019-03-29T03:44:56.791" v="6216" actId="478"/>
          <ac:picMkLst>
            <pc:docMk/>
            <pc:sldMk cId="1900495415" sldId="1029"/>
            <ac:picMk id="92" creationId="{C8ADF2FD-A567-E348-B528-8028488A7D9C}"/>
          </ac:picMkLst>
        </pc:picChg>
        <pc:picChg chg="add mod">
          <ac:chgData name="김 연임" userId="e81099c8-7d68-47a6-9fa6-b6656e7b53e6" providerId="ADAL" clId="{BA8C3041-176B-485A-98F8-07A1F9FA2279}" dt="2019-03-29T03:48:44.714" v="6344" actId="1036"/>
          <ac:picMkLst>
            <pc:docMk/>
            <pc:sldMk cId="1900495415" sldId="1029"/>
            <ac:picMk id="93" creationId="{15062662-8154-445F-95A8-607A16B12AFA}"/>
          </ac:picMkLst>
        </pc:picChg>
        <pc:picChg chg="add mod">
          <ac:chgData name="김 연임" userId="e81099c8-7d68-47a6-9fa6-b6656e7b53e6" providerId="ADAL" clId="{BA8C3041-176B-485A-98F8-07A1F9FA2279}" dt="2019-03-29T03:49:04.916" v="6361" actId="1036"/>
          <ac:picMkLst>
            <pc:docMk/>
            <pc:sldMk cId="1900495415" sldId="1029"/>
            <ac:picMk id="94" creationId="{4A48D6F5-509B-4583-ADD9-D1F37DFD8FA9}"/>
          </ac:picMkLst>
        </pc:picChg>
        <pc:picChg chg="add mod">
          <ac:chgData name="김 연임" userId="e81099c8-7d68-47a6-9fa6-b6656e7b53e6" providerId="ADAL" clId="{BA8C3041-176B-485A-98F8-07A1F9FA2279}" dt="2019-03-29T03:49:04.916" v="6361" actId="1036"/>
          <ac:picMkLst>
            <pc:docMk/>
            <pc:sldMk cId="1900495415" sldId="1029"/>
            <ac:picMk id="95" creationId="{0960B38F-195A-4E04-88EA-08937BCFA0E4}"/>
          </ac:picMkLst>
        </pc:picChg>
        <pc:picChg chg="add del mod">
          <ac:chgData name="김 연임" userId="e81099c8-7d68-47a6-9fa6-b6656e7b53e6" providerId="ADAL" clId="{BA8C3041-176B-485A-98F8-07A1F9FA2279}" dt="2019-03-29T03:48:59.596" v="6359" actId="478"/>
          <ac:picMkLst>
            <pc:docMk/>
            <pc:sldMk cId="1900495415" sldId="1029"/>
            <ac:picMk id="96" creationId="{4F7D732C-F9B7-4CC5-97A6-D304A5DA5CD7}"/>
          </ac:picMkLst>
        </pc:picChg>
        <pc:cxnChg chg="add del mod">
          <ac:chgData name="김 연임" userId="e81099c8-7d68-47a6-9fa6-b6656e7b53e6" providerId="ADAL" clId="{BA8C3041-176B-485A-98F8-07A1F9FA2279}" dt="2019-03-29T03:50:10.573" v="6373" actId="478"/>
          <ac:cxnSpMkLst>
            <pc:docMk/>
            <pc:sldMk cId="1900495415" sldId="1029"/>
            <ac:cxnSpMk id="69" creationId="{E1BB5182-CA97-4E7B-9563-4678A656D6C3}"/>
          </ac:cxnSpMkLst>
        </pc:cxnChg>
      </pc:sldChg>
      <pc:sldChg chg="addSp delSp modSp add ord">
        <pc:chgData name="김 연임" userId="e81099c8-7d68-47a6-9fa6-b6656e7b53e6" providerId="ADAL" clId="{BA8C3041-176B-485A-98F8-07A1F9FA2279}" dt="2019-04-01T04:53:57.003" v="13709" actId="207"/>
        <pc:sldMkLst>
          <pc:docMk/>
          <pc:sldMk cId="2829324433" sldId="1030"/>
        </pc:sldMkLst>
        <pc:spChg chg="mod">
          <ac:chgData name="김 연임" userId="e81099c8-7d68-47a6-9fa6-b6656e7b53e6" providerId="ADAL" clId="{BA8C3041-176B-485A-98F8-07A1F9FA2279}" dt="2019-03-29T07:23:36.785" v="10961" actId="2711"/>
          <ac:spMkLst>
            <pc:docMk/>
            <pc:sldMk cId="2829324433" sldId="1030"/>
            <ac:spMk id="2" creationId="{F746C9D8-E326-4F4E-938D-2DF794482F5C}"/>
          </ac:spMkLst>
        </pc:spChg>
        <pc:spChg chg="del mod">
          <ac:chgData name="김 연임" userId="e81099c8-7d68-47a6-9fa6-b6656e7b53e6" providerId="ADAL" clId="{BA8C3041-176B-485A-98F8-07A1F9FA2279}" dt="2019-03-29T07:11:57.077" v="10865" actId="478"/>
          <ac:spMkLst>
            <pc:docMk/>
            <pc:sldMk cId="2829324433" sldId="1030"/>
            <ac:spMk id="3" creationId="{09505337-26E9-C443-8CBF-5A878DA42263}"/>
          </ac:spMkLst>
        </pc:spChg>
        <pc:spChg chg="add mod">
          <ac:chgData name="김 연임" userId="e81099c8-7d68-47a6-9fa6-b6656e7b53e6" providerId="ADAL" clId="{BA8C3041-176B-485A-98F8-07A1F9FA2279}" dt="2019-03-29T08:34:53.689" v="11371" actId="113"/>
          <ac:spMkLst>
            <pc:docMk/>
            <pc:sldMk cId="2829324433" sldId="1030"/>
            <ac:spMk id="4" creationId="{E02748F8-ED36-4424-8E22-4EDF9C081338}"/>
          </ac:spMkLst>
        </pc:spChg>
        <pc:spChg chg="add mod">
          <ac:chgData name="김 연임" userId="e81099c8-7d68-47a6-9fa6-b6656e7b53e6" providerId="ADAL" clId="{BA8C3041-176B-485A-98F8-07A1F9FA2279}" dt="2019-03-29T08:13:13.983" v="11147" actId="1076"/>
          <ac:spMkLst>
            <pc:docMk/>
            <pc:sldMk cId="2829324433" sldId="1030"/>
            <ac:spMk id="5" creationId="{3254D44F-513C-489B-A377-264F9B882D00}"/>
          </ac:spMkLst>
        </pc:spChg>
        <pc:spChg chg="mod">
          <ac:chgData name="김 연임" userId="e81099c8-7d68-47a6-9fa6-b6656e7b53e6" providerId="ADAL" clId="{BA8C3041-176B-485A-98F8-07A1F9FA2279}" dt="2019-03-29T07:23:36.785" v="10961" actId="2711"/>
          <ac:spMkLst>
            <pc:docMk/>
            <pc:sldMk cId="2829324433" sldId="1030"/>
            <ac:spMk id="16" creationId="{00000000-0000-0000-0000-000000000000}"/>
          </ac:spMkLst>
        </pc:spChg>
        <pc:spChg chg="mod">
          <ac:chgData name="김 연임" userId="e81099c8-7d68-47a6-9fa6-b6656e7b53e6" providerId="ADAL" clId="{BA8C3041-176B-485A-98F8-07A1F9FA2279}" dt="2019-04-01T04:53:57.003" v="13709" actId="207"/>
          <ac:spMkLst>
            <pc:docMk/>
            <pc:sldMk cId="2829324433" sldId="1030"/>
            <ac:spMk id="17" creationId="{00000000-0000-0000-0000-000000000000}"/>
          </ac:spMkLst>
        </pc:spChg>
        <pc:spChg chg="mod">
          <ac:chgData name="김 연임" userId="e81099c8-7d68-47a6-9fa6-b6656e7b53e6" providerId="ADAL" clId="{BA8C3041-176B-485A-98F8-07A1F9FA2279}" dt="2019-03-29T08:26:41.754" v="11242" actId="12789"/>
          <ac:spMkLst>
            <pc:docMk/>
            <pc:sldMk cId="2829324433" sldId="1030"/>
            <ac:spMk id="85" creationId="{68DE9AD8-7156-0848-9B32-2B75FC23B935}"/>
          </ac:spMkLst>
        </pc:spChg>
        <pc:spChg chg="del mod ord">
          <ac:chgData name="김 연임" userId="e81099c8-7d68-47a6-9fa6-b6656e7b53e6" providerId="ADAL" clId="{BA8C3041-176B-485A-98F8-07A1F9FA2279}" dt="2019-03-31T05:51:33.647" v="13501" actId="478"/>
          <ac:spMkLst>
            <pc:docMk/>
            <pc:sldMk cId="2829324433" sldId="1030"/>
            <ac:spMk id="91" creationId="{00000000-0000-0000-0000-000000000000}"/>
          </ac:spMkLst>
        </pc:spChg>
        <pc:spChg chg="mod">
          <ac:chgData name="김 연임" userId="e81099c8-7d68-47a6-9fa6-b6656e7b53e6" providerId="ADAL" clId="{BA8C3041-176B-485A-98F8-07A1F9FA2279}" dt="2019-03-29T07:23:36.785" v="10961" actId="2711"/>
          <ac:spMkLst>
            <pc:docMk/>
            <pc:sldMk cId="2829324433" sldId="1030"/>
            <ac:spMk id="99" creationId="{477BA36C-7027-E548-8765-69F471A6DDEB}"/>
          </ac:spMkLst>
        </pc:spChg>
        <pc:spChg chg="mod">
          <ac:chgData name="김 연임" userId="e81099c8-7d68-47a6-9fa6-b6656e7b53e6" providerId="ADAL" clId="{BA8C3041-176B-485A-98F8-07A1F9FA2279}" dt="2019-03-29T07:23:36.785" v="10961" actId="2711"/>
          <ac:spMkLst>
            <pc:docMk/>
            <pc:sldMk cId="2829324433" sldId="1030"/>
            <ac:spMk id="100" creationId="{363373AC-D877-AB41-B43A-E9FE083BFC30}"/>
          </ac:spMkLst>
        </pc:spChg>
        <pc:spChg chg="mod">
          <ac:chgData name="김 연임" userId="e81099c8-7d68-47a6-9fa6-b6656e7b53e6" providerId="ADAL" clId="{BA8C3041-176B-485A-98F8-07A1F9FA2279}" dt="2019-03-29T07:38:19.196" v="11029" actId="1036"/>
          <ac:spMkLst>
            <pc:docMk/>
            <pc:sldMk cId="2829324433" sldId="1030"/>
            <ac:spMk id="101" creationId="{63CD7C3E-E694-F04B-91DB-E0082735FD17}"/>
          </ac:spMkLst>
        </pc:spChg>
        <pc:spChg chg="mod">
          <ac:chgData name="김 연임" userId="e81099c8-7d68-47a6-9fa6-b6656e7b53e6" providerId="ADAL" clId="{BA8C3041-176B-485A-98F8-07A1F9FA2279}" dt="2019-03-31T05:51:53.521" v="13511" actId="1035"/>
          <ac:spMkLst>
            <pc:docMk/>
            <pc:sldMk cId="2829324433" sldId="1030"/>
            <ac:spMk id="104" creationId="{7262ACAC-7AF7-BF42-9860-4611A692F409}"/>
          </ac:spMkLst>
        </pc:spChg>
        <pc:spChg chg="mod">
          <ac:chgData name="김 연임" userId="e81099c8-7d68-47a6-9fa6-b6656e7b53e6" providerId="ADAL" clId="{BA8C3041-176B-485A-98F8-07A1F9FA2279}" dt="2019-03-31T05:51:53.521" v="13511" actId="1035"/>
          <ac:spMkLst>
            <pc:docMk/>
            <pc:sldMk cId="2829324433" sldId="1030"/>
            <ac:spMk id="105" creationId="{E018B8EB-7B31-E746-A75D-2B2B636197F4}"/>
          </ac:spMkLst>
        </pc:spChg>
        <pc:spChg chg="add mod">
          <ac:chgData name="김 연임" userId="e81099c8-7d68-47a6-9fa6-b6656e7b53e6" providerId="ADAL" clId="{BA8C3041-176B-485A-98F8-07A1F9FA2279}" dt="2019-03-31T05:40:35.192" v="12762" actId="1076"/>
          <ac:spMkLst>
            <pc:docMk/>
            <pc:sldMk cId="2829324433" sldId="1030"/>
            <ac:spMk id="106" creationId="{E6EC24BC-2428-4606-9356-44624259059A}"/>
          </ac:spMkLst>
        </pc:spChg>
        <pc:spChg chg="del mod">
          <ac:chgData name="김 연임" userId="e81099c8-7d68-47a6-9fa6-b6656e7b53e6" providerId="ADAL" clId="{BA8C3041-176B-485A-98F8-07A1F9FA2279}" dt="2019-03-31T05:46:53.310" v="12997" actId="478"/>
          <ac:spMkLst>
            <pc:docMk/>
            <pc:sldMk cId="2829324433" sldId="1030"/>
            <ac:spMk id="107" creationId="{61C89B49-5BB8-3E4B-95B1-3A1F471A81A6}"/>
          </ac:spMkLst>
        </pc:spChg>
        <pc:spChg chg="del">
          <ac:chgData name="김 연임" userId="e81099c8-7d68-47a6-9fa6-b6656e7b53e6" providerId="ADAL" clId="{BA8C3041-176B-485A-98F8-07A1F9FA2279}" dt="2019-03-29T07:14:57.270" v="10907" actId="478"/>
          <ac:spMkLst>
            <pc:docMk/>
            <pc:sldMk cId="2829324433" sldId="1030"/>
            <ac:spMk id="108" creationId="{16E20C02-F8CF-1247-887F-D65C06BE6DE9}"/>
          </ac:spMkLst>
        </pc:spChg>
        <pc:spChg chg="add mod">
          <ac:chgData name="김 연임" userId="e81099c8-7d68-47a6-9fa6-b6656e7b53e6" providerId="ADAL" clId="{BA8C3041-176B-485A-98F8-07A1F9FA2279}" dt="2019-03-31T05:40:31.808" v="12761" actId="1076"/>
          <ac:spMkLst>
            <pc:docMk/>
            <pc:sldMk cId="2829324433" sldId="1030"/>
            <ac:spMk id="108" creationId="{CFF3F5CC-339C-4601-8FB1-F8BC2B7BBA1E}"/>
          </ac:spMkLst>
        </pc:spChg>
        <pc:spChg chg="add del mod">
          <ac:chgData name="김 연임" userId="e81099c8-7d68-47a6-9fa6-b6656e7b53e6" providerId="ADAL" clId="{BA8C3041-176B-485A-98F8-07A1F9FA2279}" dt="2019-03-31T05:47:58.236" v="13062" actId="478"/>
          <ac:spMkLst>
            <pc:docMk/>
            <pc:sldMk cId="2829324433" sldId="1030"/>
            <ac:spMk id="110" creationId="{1EE5EC02-8DE6-4F70-84C1-06931AF8FBC3}"/>
          </ac:spMkLst>
        </pc:spChg>
        <pc:spChg chg="mod">
          <ac:chgData name="김 연임" userId="e81099c8-7d68-47a6-9fa6-b6656e7b53e6" providerId="ADAL" clId="{BA8C3041-176B-485A-98F8-07A1F9FA2279}" dt="2019-03-29T07:23:36.785" v="10961" actId="2711"/>
          <ac:spMkLst>
            <pc:docMk/>
            <pc:sldMk cId="2829324433" sldId="1030"/>
            <ac:spMk id="110" creationId="{45D44C6A-8818-7340-925E-B06F07779802}"/>
          </ac:spMkLst>
        </pc:spChg>
        <pc:spChg chg="mod">
          <ac:chgData name="김 연임" userId="e81099c8-7d68-47a6-9fa6-b6656e7b53e6" providerId="ADAL" clId="{BA8C3041-176B-485A-98F8-07A1F9FA2279}" dt="2019-03-29T07:23:36.785" v="10961" actId="2711"/>
          <ac:spMkLst>
            <pc:docMk/>
            <pc:sldMk cId="2829324433" sldId="1030"/>
            <ac:spMk id="111" creationId="{4CCEC33B-F95F-FB46-AAE1-D63DC2A49193}"/>
          </ac:spMkLst>
        </pc:spChg>
        <pc:spChg chg="mod">
          <ac:chgData name="김 연임" userId="e81099c8-7d68-47a6-9fa6-b6656e7b53e6" providerId="ADAL" clId="{BA8C3041-176B-485A-98F8-07A1F9FA2279}" dt="2019-03-29T07:23:36.785" v="10961" actId="2711"/>
          <ac:spMkLst>
            <pc:docMk/>
            <pc:sldMk cId="2829324433" sldId="1030"/>
            <ac:spMk id="112" creationId="{358048AD-F566-8444-9E7A-24B36A19F166}"/>
          </ac:spMkLst>
        </pc:spChg>
        <pc:spChg chg="add mod">
          <ac:chgData name="김 연임" userId="e81099c8-7d68-47a6-9fa6-b6656e7b53e6" providerId="ADAL" clId="{BA8C3041-176B-485A-98F8-07A1F9FA2279}" dt="2019-03-31T05:48:49.862" v="13084" actId="20577"/>
          <ac:spMkLst>
            <pc:docMk/>
            <pc:sldMk cId="2829324433" sldId="1030"/>
            <ac:spMk id="114" creationId="{6B143091-6344-4BFC-A410-24098AFBFAE8}"/>
          </ac:spMkLst>
        </pc:spChg>
        <pc:spChg chg="del mod">
          <ac:chgData name="김 연임" userId="e81099c8-7d68-47a6-9fa6-b6656e7b53e6" providerId="ADAL" clId="{BA8C3041-176B-485A-98F8-07A1F9FA2279}" dt="2019-03-29T08:29:00.219" v="11315" actId="478"/>
          <ac:spMkLst>
            <pc:docMk/>
            <pc:sldMk cId="2829324433" sldId="1030"/>
            <ac:spMk id="115" creationId="{C3F3B92F-1BE3-B44C-B5FB-E430FB220D36}"/>
          </ac:spMkLst>
        </pc:spChg>
        <pc:spChg chg="del mod">
          <ac:chgData name="김 연임" userId="e81099c8-7d68-47a6-9fa6-b6656e7b53e6" providerId="ADAL" clId="{BA8C3041-176B-485A-98F8-07A1F9FA2279}" dt="2019-03-29T08:29:00.219" v="11315" actId="478"/>
          <ac:spMkLst>
            <pc:docMk/>
            <pc:sldMk cId="2829324433" sldId="1030"/>
            <ac:spMk id="116" creationId="{D9A20D54-3CBD-4F41-A0D8-81F34B241C36}"/>
          </ac:spMkLst>
        </pc:spChg>
        <pc:spChg chg="del mod">
          <ac:chgData name="김 연임" userId="e81099c8-7d68-47a6-9fa6-b6656e7b53e6" providerId="ADAL" clId="{BA8C3041-176B-485A-98F8-07A1F9FA2279}" dt="2019-03-29T08:29:00.219" v="11315" actId="478"/>
          <ac:spMkLst>
            <pc:docMk/>
            <pc:sldMk cId="2829324433" sldId="1030"/>
            <ac:spMk id="117" creationId="{F802D644-1CFD-6E4A-9FB2-55A29C6B2697}"/>
          </ac:spMkLst>
        </pc:spChg>
        <pc:spChg chg="del mod">
          <ac:chgData name="김 연임" userId="e81099c8-7d68-47a6-9fa6-b6656e7b53e6" providerId="ADAL" clId="{BA8C3041-176B-485A-98F8-07A1F9FA2279}" dt="2019-03-29T08:29:01.602" v="11316" actId="478"/>
          <ac:spMkLst>
            <pc:docMk/>
            <pc:sldMk cId="2829324433" sldId="1030"/>
            <ac:spMk id="120" creationId="{DF5B5DAF-B6F6-CE49-B9DE-6E8369F9E054}"/>
          </ac:spMkLst>
        </pc:spChg>
        <pc:spChg chg="del mod">
          <ac:chgData name="김 연임" userId="e81099c8-7d68-47a6-9fa6-b6656e7b53e6" providerId="ADAL" clId="{BA8C3041-176B-485A-98F8-07A1F9FA2279}" dt="2019-03-29T07:24:49.880" v="10970" actId="478"/>
          <ac:spMkLst>
            <pc:docMk/>
            <pc:sldMk cId="2829324433" sldId="1030"/>
            <ac:spMk id="121" creationId="{6167AAED-82A6-8C40-9D4F-94E5FD700608}"/>
          </ac:spMkLst>
        </pc:spChg>
        <pc:spChg chg="mod">
          <ac:chgData name="김 연임" userId="e81099c8-7d68-47a6-9fa6-b6656e7b53e6" providerId="ADAL" clId="{BA8C3041-176B-485A-98F8-07A1F9FA2279}" dt="2019-03-31T05:51:53.521" v="13511" actId="1035"/>
          <ac:spMkLst>
            <pc:docMk/>
            <pc:sldMk cId="2829324433" sldId="1030"/>
            <ac:spMk id="122" creationId="{8B37EF5C-31D4-C640-B63F-EA5A96B229DB}"/>
          </ac:spMkLst>
        </pc:spChg>
        <pc:spChg chg="mod">
          <ac:chgData name="김 연임" userId="e81099c8-7d68-47a6-9fa6-b6656e7b53e6" providerId="ADAL" clId="{BA8C3041-176B-485A-98F8-07A1F9FA2279}" dt="2019-03-29T07:23:36.785" v="10961" actId="2711"/>
          <ac:spMkLst>
            <pc:docMk/>
            <pc:sldMk cId="2829324433" sldId="1030"/>
            <ac:spMk id="123" creationId="{00000000-0000-0000-0000-000000000000}"/>
          </ac:spMkLst>
        </pc:spChg>
        <pc:spChg chg="mod">
          <ac:chgData name="김 연임" userId="e81099c8-7d68-47a6-9fa6-b6656e7b53e6" providerId="ADAL" clId="{BA8C3041-176B-485A-98F8-07A1F9FA2279}" dt="2019-03-29T07:23:36.785" v="10961" actId="2711"/>
          <ac:spMkLst>
            <pc:docMk/>
            <pc:sldMk cId="2829324433" sldId="1030"/>
            <ac:spMk id="124" creationId="{381DA3A3-1C69-8B4E-A38B-B25BB50BAC6E}"/>
          </ac:spMkLst>
        </pc:spChg>
        <pc:spChg chg="mod">
          <ac:chgData name="김 연임" userId="e81099c8-7d68-47a6-9fa6-b6656e7b53e6" providerId="ADAL" clId="{BA8C3041-176B-485A-98F8-07A1F9FA2279}" dt="2019-03-29T07:23:36.785" v="10961" actId="2711"/>
          <ac:spMkLst>
            <pc:docMk/>
            <pc:sldMk cId="2829324433" sldId="1030"/>
            <ac:spMk id="125" creationId="{75375C2D-0C76-C94A-BC1B-6B771BDEED8A}"/>
          </ac:spMkLst>
        </pc:spChg>
        <pc:spChg chg="del mod ord">
          <ac:chgData name="김 연임" userId="e81099c8-7d68-47a6-9fa6-b6656e7b53e6" providerId="ADAL" clId="{BA8C3041-176B-485A-98F8-07A1F9FA2279}" dt="2019-03-31T05:51:33.647" v="13501" actId="478"/>
          <ac:spMkLst>
            <pc:docMk/>
            <pc:sldMk cId="2829324433" sldId="1030"/>
            <ac:spMk id="126" creationId="{7D6494E1-4B61-E045-BD0E-709558FA8C8C}"/>
          </ac:spMkLst>
        </pc:spChg>
        <pc:spChg chg="mod">
          <ac:chgData name="김 연임" userId="e81099c8-7d68-47a6-9fa6-b6656e7b53e6" providerId="ADAL" clId="{BA8C3041-176B-485A-98F8-07A1F9FA2279}" dt="2019-03-29T08:26:33.513" v="11241" actId="1035"/>
          <ac:spMkLst>
            <pc:docMk/>
            <pc:sldMk cId="2829324433" sldId="1030"/>
            <ac:spMk id="128" creationId="{CFBB8840-FFFD-4173-9EE0-1A911C6832B0}"/>
          </ac:spMkLst>
        </pc:spChg>
        <pc:spChg chg="mod">
          <ac:chgData name="김 연임" userId="e81099c8-7d68-47a6-9fa6-b6656e7b53e6" providerId="ADAL" clId="{BA8C3041-176B-485A-98F8-07A1F9FA2279}" dt="2019-03-29T07:23:36.785" v="10961" actId="2711"/>
          <ac:spMkLst>
            <pc:docMk/>
            <pc:sldMk cId="2829324433" sldId="1030"/>
            <ac:spMk id="130" creationId="{4A5C789C-5EB8-F448-8794-76957BF4F297}"/>
          </ac:spMkLst>
        </pc:spChg>
        <pc:spChg chg="mod">
          <ac:chgData name="김 연임" userId="e81099c8-7d68-47a6-9fa6-b6656e7b53e6" providerId="ADAL" clId="{BA8C3041-176B-485A-98F8-07A1F9FA2279}" dt="2019-03-29T07:23:36.785" v="10961" actId="2711"/>
          <ac:spMkLst>
            <pc:docMk/>
            <pc:sldMk cId="2829324433" sldId="1030"/>
            <ac:spMk id="131" creationId="{53B3FB42-C167-A24A-AAE3-2C203BD47B43}"/>
          </ac:spMkLst>
        </pc:spChg>
        <pc:spChg chg="del mod">
          <ac:chgData name="김 연임" userId="e81099c8-7d68-47a6-9fa6-b6656e7b53e6" providerId="ADAL" clId="{BA8C3041-176B-485A-98F8-07A1F9FA2279}" dt="2019-03-29T07:24:49.880" v="10970" actId="478"/>
          <ac:spMkLst>
            <pc:docMk/>
            <pc:sldMk cId="2829324433" sldId="1030"/>
            <ac:spMk id="132" creationId="{AFF33166-10E4-4955-A144-67A8F5589547}"/>
          </ac:spMkLst>
        </pc:spChg>
        <pc:spChg chg="mod">
          <ac:chgData name="김 연임" userId="e81099c8-7d68-47a6-9fa6-b6656e7b53e6" providerId="ADAL" clId="{BA8C3041-176B-485A-98F8-07A1F9FA2279}" dt="2019-03-29T08:26:33.513" v="11241" actId="1035"/>
          <ac:spMkLst>
            <pc:docMk/>
            <pc:sldMk cId="2829324433" sldId="1030"/>
            <ac:spMk id="133" creationId="{0D6BE0AB-2995-0F4C-B46E-6151112D2063}"/>
          </ac:spMkLst>
        </pc:spChg>
        <pc:spChg chg="mod">
          <ac:chgData name="김 연임" userId="e81099c8-7d68-47a6-9fa6-b6656e7b53e6" providerId="ADAL" clId="{BA8C3041-176B-485A-98F8-07A1F9FA2279}" dt="2019-03-31T05:51:53.521" v="13511" actId="1035"/>
          <ac:spMkLst>
            <pc:docMk/>
            <pc:sldMk cId="2829324433" sldId="1030"/>
            <ac:spMk id="134" creationId="{F7BDC1AD-498A-48FE-B619-C7DCB06C9081}"/>
          </ac:spMkLst>
        </pc:spChg>
        <pc:spChg chg="mod">
          <ac:chgData name="김 연임" userId="e81099c8-7d68-47a6-9fa6-b6656e7b53e6" providerId="ADAL" clId="{BA8C3041-176B-485A-98F8-07A1F9FA2279}" dt="2019-03-31T05:51:53.521" v="13511" actId="1035"/>
          <ac:spMkLst>
            <pc:docMk/>
            <pc:sldMk cId="2829324433" sldId="1030"/>
            <ac:spMk id="135" creationId="{1749A8EA-AAA7-2E47-9380-9AA4D89B200A}"/>
          </ac:spMkLst>
        </pc:spChg>
        <pc:spChg chg="mod">
          <ac:chgData name="김 연임" userId="e81099c8-7d68-47a6-9fa6-b6656e7b53e6" providerId="ADAL" clId="{BA8C3041-176B-485A-98F8-07A1F9FA2279}" dt="2019-03-31T05:51:53.521" v="13511" actId="1035"/>
          <ac:spMkLst>
            <pc:docMk/>
            <pc:sldMk cId="2829324433" sldId="1030"/>
            <ac:spMk id="136" creationId="{6E9EC0AB-53F5-4D2C-B36A-48E91A85FFBA}"/>
          </ac:spMkLst>
        </pc:spChg>
        <pc:spChg chg="del mod">
          <ac:chgData name="김 연임" userId="e81099c8-7d68-47a6-9fa6-b6656e7b53e6" providerId="ADAL" clId="{BA8C3041-176B-485A-98F8-07A1F9FA2279}" dt="2019-03-29T08:28:06.292" v="11275" actId="478"/>
          <ac:spMkLst>
            <pc:docMk/>
            <pc:sldMk cId="2829324433" sldId="1030"/>
            <ac:spMk id="137" creationId="{16A66BE4-1BF4-1245-8FE9-64D596318764}"/>
          </ac:spMkLst>
        </pc:spChg>
        <pc:spChg chg="mod">
          <ac:chgData name="김 연임" userId="e81099c8-7d68-47a6-9fa6-b6656e7b53e6" providerId="ADAL" clId="{BA8C3041-176B-485A-98F8-07A1F9FA2279}" dt="2019-03-31T05:51:53.521" v="13511" actId="1035"/>
          <ac:spMkLst>
            <pc:docMk/>
            <pc:sldMk cId="2829324433" sldId="1030"/>
            <ac:spMk id="138" creationId="{CED64FA7-A0A7-4089-AC01-460DD4516A42}"/>
          </ac:spMkLst>
        </pc:spChg>
        <pc:spChg chg="del mod">
          <ac:chgData name="김 연임" userId="e81099c8-7d68-47a6-9fa6-b6656e7b53e6" providerId="ADAL" clId="{BA8C3041-176B-485A-98F8-07A1F9FA2279}" dt="2019-03-29T08:28:06.292" v="11275" actId="478"/>
          <ac:spMkLst>
            <pc:docMk/>
            <pc:sldMk cId="2829324433" sldId="1030"/>
            <ac:spMk id="139" creationId="{F88E598F-1AD0-4737-BD32-5AB8470350E7}"/>
          </ac:spMkLst>
        </pc:spChg>
        <pc:spChg chg="del mod">
          <ac:chgData name="김 연임" userId="e81099c8-7d68-47a6-9fa6-b6656e7b53e6" providerId="ADAL" clId="{BA8C3041-176B-485A-98F8-07A1F9FA2279}" dt="2019-03-29T07:29:58.784" v="11007" actId="478"/>
          <ac:spMkLst>
            <pc:docMk/>
            <pc:sldMk cId="2829324433" sldId="1030"/>
            <ac:spMk id="140" creationId="{6A82FC1F-7BF7-A647-9A90-AFCA3752B299}"/>
          </ac:spMkLst>
        </pc:spChg>
        <pc:spChg chg="del mod">
          <ac:chgData name="김 연임" userId="e81099c8-7d68-47a6-9fa6-b6656e7b53e6" providerId="ADAL" clId="{BA8C3041-176B-485A-98F8-07A1F9FA2279}" dt="2019-03-29T08:28:06.292" v="11275" actId="478"/>
          <ac:spMkLst>
            <pc:docMk/>
            <pc:sldMk cId="2829324433" sldId="1030"/>
            <ac:spMk id="141" creationId="{37F6489A-56FC-43BF-9ACD-9DEA2033037F}"/>
          </ac:spMkLst>
        </pc:spChg>
        <pc:spChg chg="del mod">
          <ac:chgData name="김 연임" userId="e81099c8-7d68-47a6-9fa6-b6656e7b53e6" providerId="ADAL" clId="{BA8C3041-176B-485A-98F8-07A1F9FA2279}" dt="2019-03-29T07:30:01.127" v="11009" actId="478"/>
          <ac:spMkLst>
            <pc:docMk/>
            <pc:sldMk cId="2829324433" sldId="1030"/>
            <ac:spMk id="142" creationId="{914CADE0-FBF7-4A5B-9757-0DBFC231B33D}"/>
          </ac:spMkLst>
        </pc:spChg>
        <pc:spChg chg="del mod">
          <ac:chgData name="김 연임" userId="e81099c8-7d68-47a6-9fa6-b6656e7b53e6" providerId="ADAL" clId="{BA8C3041-176B-485A-98F8-07A1F9FA2279}" dt="2019-03-29T07:30:01.127" v="11009" actId="478"/>
          <ac:spMkLst>
            <pc:docMk/>
            <pc:sldMk cId="2829324433" sldId="1030"/>
            <ac:spMk id="143" creationId="{67586602-6D6C-4EC2-BD4D-005D5473DB56}"/>
          </ac:spMkLst>
        </pc:spChg>
        <pc:spChg chg="del mod ord">
          <ac:chgData name="김 연임" userId="e81099c8-7d68-47a6-9fa6-b6656e7b53e6" providerId="ADAL" clId="{BA8C3041-176B-485A-98F8-07A1F9FA2279}" dt="2019-03-31T05:51:33.647" v="13501" actId="478"/>
          <ac:spMkLst>
            <pc:docMk/>
            <pc:sldMk cId="2829324433" sldId="1030"/>
            <ac:spMk id="144" creationId="{22008838-04DF-D04C-B36C-FC0FC72AE66E}"/>
          </ac:spMkLst>
        </pc:spChg>
        <pc:spChg chg="del mod">
          <ac:chgData name="김 연임" userId="e81099c8-7d68-47a6-9fa6-b6656e7b53e6" providerId="ADAL" clId="{BA8C3041-176B-485A-98F8-07A1F9FA2279}" dt="2019-03-29T07:30:01.127" v="11009" actId="478"/>
          <ac:spMkLst>
            <pc:docMk/>
            <pc:sldMk cId="2829324433" sldId="1030"/>
            <ac:spMk id="145" creationId="{D3CE7AC0-4FC5-4007-824C-508C8C17FEDB}"/>
          </ac:spMkLst>
        </pc:spChg>
        <pc:spChg chg="mod">
          <ac:chgData name="김 연임" userId="e81099c8-7d68-47a6-9fa6-b6656e7b53e6" providerId="ADAL" clId="{BA8C3041-176B-485A-98F8-07A1F9FA2279}" dt="2019-03-29T07:23:36.785" v="10961" actId="2711"/>
          <ac:spMkLst>
            <pc:docMk/>
            <pc:sldMk cId="2829324433" sldId="1030"/>
            <ac:spMk id="146" creationId="{64406A0A-7322-4086-9E9C-42B5168AF512}"/>
          </ac:spMkLst>
        </pc:spChg>
        <pc:spChg chg="mod">
          <ac:chgData name="김 연임" userId="e81099c8-7d68-47a6-9fa6-b6656e7b53e6" providerId="ADAL" clId="{BA8C3041-176B-485A-98F8-07A1F9FA2279}" dt="2019-03-29T07:23:36.785" v="10961" actId="2711"/>
          <ac:spMkLst>
            <pc:docMk/>
            <pc:sldMk cId="2829324433" sldId="1030"/>
            <ac:spMk id="147" creationId="{C223A16A-645F-534B-8C29-DC4C78A52504}"/>
          </ac:spMkLst>
        </pc:spChg>
        <pc:spChg chg="mod">
          <ac:chgData name="김 연임" userId="e81099c8-7d68-47a6-9fa6-b6656e7b53e6" providerId="ADAL" clId="{BA8C3041-176B-485A-98F8-07A1F9FA2279}" dt="2019-03-29T07:23:36.785" v="10961" actId="2711"/>
          <ac:spMkLst>
            <pc:docMk/>
            <pc:sldMk cId="2829324433" sldId="1030"/>
            <ac:spMk id="148" creationId="{8408F4A2-0219-E844-967F-3D52140ADC19}"/>
          </ac:spMkLst>
        </pc:spChg>
        <pc:spChg chg="mod">
          <ac:chgData name="김 연임" userId="e81099c8-7d68-47a6-9fa6-b6656e7b53e6" providerId="ADAL" clId="{BA8C3041-176B-485A-98F8-07A1F9FA2279}" dt="2019-03-29T07:23:36.785" v="10961" actId="2711"/>
          <ac:spMkLst>
            <pc:docMk/>
            <pc:sldMk cId="2829324433" sldId="1030"/>
            <ac:spMk id="150" creationId="{53D8888C-E798-C34F-9FEE-382D26280778}"/>
          </ac:spMkLst>
        </pc:spChg>
        <pc:spChg chg="del mod">
          <ac:chgData name="김 연임" userId="e81099c8-7d68-47a6-9fa6-b6656e7b53e6" providerId="ADAL" clId="{BA8C3041-176B-485A-98F8-07A1F9FA2279}" dt="2019-03-29T07:29:59.557" v="11008" actId="478"/>
          <ac:spMkLst>
            <pc:docMk/>
            <pc:sldMk cId="2829324433" sldId="1030"/>
            <ac:spMk id="151" creationId="{781E3154-BC78-A341-810D-D5AF7C807573}"/>
          </ac:spMkLst>
        </pc:spChg>
        <pc:spChg chg="mod">
          <ac:chgData name="김 연임" userId="e81099c8-7d68-47a6-9fa6-b6656e7b53e6" providerId="ADAL" clId="{BA8C3041-176B-485A-98F8-07A1F9FA2279}" dt="2019-03-29T07:23:36.785" v="10961" actId="2711"/>
          <ac:spMkLst>
            <pc:docMk/>
            <pc:sldMk cId="2829324433" sldId="1030"/>
            <ac:spMk id="152" creationId="{F4970EC7-AD2A-E245-A335-40C46B148F01}"/>
          </ac:spMkLst>
        </pc:spChg>
        <pc:spChg chg="mod">
          <ac:chgData name="김 연임" userId="e81099c8-7d68-47a6-9fa6-b6656e7b53e6" providerId="ADAL" clId="{BA8C3041-176B-485A-98F8-07A1F9FA2279}" dt="2019-03-29T07:23:36.785" v="10961" actId="2711"/>
          <ac:spMkLst>
            <pc:docMk/>
            <pc:sldMk cId="2829324433" sldId="1030"/>
            <ac:spMk id="153" creationId="{6B5FFBF4-F9B0-2C40-B406-B868B04B8FB9}"/>
          </ac:spMkLst>
        </pc:spChg>
        <pc:spChg chg="mod">
          <ac:chgData name="김 연임" userId="e81099c8-7d68-47a6-9fa6-b6656e7b53e6" providerId="ADAL" clId="{BA8C3041-176B-485A-98F8-07A1F9FA2279}" dt="2019-03-29T07:23:36.785" v="10961" actId="2711"/>
          <ac:spMkLst>
            <pc:docMk/>
            <pc:sldMk cId="2829324433" sldId="1030"/>
            <ac:spMk id="154" creationId="{2123548B-00ED-4B47-920F-6163204F6ED8}"/>
          </ac:spMkLst>
        </pc:spChg>
        <pc:spChg chg="mod">
          <ac:chgData name="김 연임" userId="e81099c8-7d68-47a6-9fa6-b6656e7b53e6" providerId="ADAL" clId="{BA8C3041-176B-485A-98F8-07A1F9FA2279}" dt="2019-03-29T07:23:36.785" v="10961" actId="2711"/>
          <ac:spMkLst>
            <pc:docMk/>
            <pc:sldMk cId="2829324433" sldId="1030"/>
            <ac:spMk id="155" creationId="{4F7EB626-4D4E-E84F-B2B6-984827F9FDD0}"/>
          </ac:spMkLst>
        </pc:spChg>
        <pc:spChg chg="mod">
          <ac:chgData name="김 연임" userId="e81099c8-7d68-47a6-9fa6-b6656e7b53e6" providerId="ADAL" clId="{BA8C3041-176B-485A-98F8-07A1F9FA2279}" dt="2019-03-29T07:23:36.785" v="10961" actId="2711"/>
          <ac:spMkLst>
            <pc:docMk/>
            <pc:sldMk cId="2829324433" sldId="1030"/>
            <ac:spMk id="156" creationId="{E6A943F9-8A4A-954C-A38E-553C2937AB1F}"/>
          </ac:spMkLst>
        </pc:spChg>
        <pc:spChg chg="mod">
          <ac:chgData name="김 연임" userId="e81099c8-7d68-47a6-9fa6-b6656e7b53e6" providerId="ADAL" clId="{BA8C3041-176B-485A-98F8-07A1F9FA2279}" dt="2019-03-29T07:23:36.785" v="10961" actId="2711"/>
          <ac:spMkLst>
            <pc:docMk/>
            <pc:sldMk cId="2829324433" sldId="1030"/>
            <ac:spMk id="157" creationId="{7534F5BD-2927-9049-94D4-EC65654C3FE5}"/>
          </ac:spMkLst>
        </pc:spChg>
        <pc:spChg chg="mod">
          <ac:chgData name="김 연임" userId="e81099c8-7d68-47a6-9fa6-b6656e7b53e6" providerId="ADAL" clId="{BA8C3041-176B-485A-98F8-07A1F9FA2279}" dt="2019-03-29T07:23:36.785" v="10961" actId="2711"/>
          <ac:spMkLst>
            <pc:docMk/>
            <pc:sldMk cId="2829324433" sldId="1030"/>
            <ac:spMk id="158" creationId="{735207FD-D7E3-BF4B-99EC-F937176585CA}"/>
          </ac:spMkLst>
        </pc:spChg>
        <pc:spChg chg="mod">
          <ac:chgData name="김 연임" userId="e81099c8-7d68-47a6-9fa6-b6656e7b53e6" providerId="ADAL" clId="{BA8C3041-176B-485A-98F8-07A1F9FA2279}" dt="2019-03-29T07:23:36.785" v="10961" actId="2711"/>
          <ac:spMkLst>
            <pc:docMk/>
            <pc:sldMk cId="2829324433" sldId="1030"/>
            <ac:spMk id="159" creationId="{388170D9-D48B-B648-B1E0-CBE3AD175474}"/>
          </ac:spMkLst>
        </pc:spChg>
        <pc:spChg chg="mod">
          <ac:chgData name="김 연임" userId="e81099c8-7d68-47a6-9fa6-b6656e7b53e6" providerId="ADAL" clId="{BA8C3041-176B-485A-98F8-07A1F9FA2279}" dt="2019-03-29T07:23:36.785" v="10961" actId="2711"/>
          <ac:spMkLst>
            <pc:docMk/>
            <pc:sldMk cId="2829324433" sldId="1030"/>
            <ac:spMk id="160" creationId="{6A42FA03-A00D-A849-85F1-D763AC842FCB}"/>
          </ac:spMkLst>
        </pc:spChg>
        <pc:spChg chg="mod">
          <ac:chgData name="김 연임" userId="e81099c8-7d68-47a6-9fa6-b6656e7b53e6" providerId="ADAL" clId="{BA8C3041-176B-485A-98F8-07A1F9FA2279}" dt="2019-03-29T07:23:36.785" v="10961" actId="2711"/>
          <ac:spMkLst>
            <pc:docMk/>
            <pc:sldMk cId="2829324433" sldId="1030"/>
            <ac:spMk id="161" creationId="{0AFFDF18-C6E7-DB4C-A6BB-6EFC7110216C}"/>
          </ac:spMkLst>
        </pc:spChg>
        <pc:spChg chg="del mod ord">
          <ac:chgData name="김 연임" userId="e81099c8-7d68-47a6-9fa6-b6656e7b53e6" providerId="ADAL" clId="{BA8C3041-176B-485A-98F8-07A1F9FA2279}" dt="2019-03-31T05:51:33.647" v="13501" actId="478"/>
          <ac:spMkLst>
            <pc:docMk/>
            <pc:sldMk cId="2829324433" sldId="1030"/>
            <ac:spMk id="164" creationId="{E9CAF33C-7072-4FFF-B000-0E5736C367C9}"/>
          </ac:spMkLst>
        </pc:spChg>
        <pc:spChg chg="del mod ord">
          <ac:chgData name="김 연임" userId="e81099c8-7d68-47a6-9fa6-b6656e7b53e6" providerId="ADAL" clId="{BA8C3041-176B-485A-98F8-07A1F9FA2279}" dt="2019-03-31T05:51:33.647" v="13501" actId="478"/>
          <ac:spMkLst>
            <pc:docMk/>
            <pc:sldMk cId="2829324433" sldId="1030"/>
            <ac:spMk id="165" creationId="{00000000-0000-0000-0000-000000000000}"/>
          </ac:spMkLst>
        </pc:spChg>
        <pc:spChg chg="add mod">
          <ac:chgData name="김 연임" userId="e81099c8-7d68-47a6-9fa6-b6656e7b53e6" providerId="ADAL" clId="{BA8C3041-176B-485A-98F8-07A1F9FA2279}" dt="2019-03-29T07:23:36.785" v="10961" actId="2711"/>
          <ac:spMkLst>
            <pc:docMk/>
            <pc:sldMk cId="2829324433" sldId="1030"/>
            <ac:spMk id="166" creationId="{B86E4A46-9810-414E-B435-74E142B280BE}"/>
          </ac:spMkLst>
        </pc:spChg>
        <pc:spChg chg="del">
          <ac:chgData name="김 연임" userId="e81099c8-7d68-47a6-9fa6-b6656e7b53e6" providerId="ADAL" clId="{BA8C3041-176B-485A-98F8-07A1F9FA2279}" dt="2019-03-29T07:12:14.187" v="10869" actId="478"/>
          <ac:spMkLst>
            <pc:docMk/>
            <pc:sldMk cId="2829324433" sldId="1030"/>
            <ac:spMk id="167" creationId="{AB83DE0E-3771-4DD3-95A9-1E08C3B2581B}"/>
          </ac:spMkLst>
        </pc:spChg>
        <pc:spChg chg="mod">
          <ac:chgData name="김 연임" userId="e81099c8-7d68-47a6-9fa6-b6656e7b53e6" providerId="ADAL" clId="{BA8C3041-176B-485A-98F8-07A1F9FA2279}" dt="2019-03-29T07:23:36.785" v="10961" actId="2711"/>
          <ac:spMkLst>
            <pc:docMk/>
            <pc:sldMk cId="2829324433" sldId="1030"/>
            <ac:spMk id="169" creationId="{294B6F88-6AEB-466D-B377-EFB6D191EE4F}"/>
          </ac:spMkLst>
        </pc:spChg>
        <pc:spChg chg="del mod">
          <ac:chgData name="김 연임" userId="e81099c8-7d68-47a6-9fa6-b6656e7b53e6" providerId="ADAL" clId="{BA8C3041-176B-485A-98F8-07A1F9FA2279}" dt="2019-03-29T07:30:04.829" v="11010" actId="478"/>
          <ac:spMkLst>
            <pc:docMk/>
            <pc:sldMk cId="2829324433" sldId="1030"/>
            <ac:spMk id="171" creationId="{747BE591-3DEC-FD49-A4C1-6D007AF6DB30}"/>
          </ac:spMkLst>
        </pc:spChg>
        <pc:spChg chg="mod">
          <ac:chgData name="김 연임" userId="e81099c8-7d68-47a6-9fa6-b6656e7b53e6" providerId="ADAL" clId="{BA8C3041-176B-485A-98F8-07A1F9FA2279}" dt="2019-03-29T07:23:36.785" v="10961" actId="2711"/>
          <ac:spMkLst>
            <pc:docMk/>
            <pc:sldMk cId="2829324433" sldId="1030"/>
            <ac:spMk id="172" creationId="{BF40027E-197F-4BFF-AFBF-AB7AC6D7EA54}"/>
          </ac:spMkLst>
        </pc:spChg>
        <pc:spChg chg="del mod ord">
          <ac:chgData name="김 연임" userId="e81099c8-7d68-47a6-9fa6-b6656e7b53e6" providerId="ADAL" clId="{BA8C3041-176B-485A-98F8-07A1F9FA2279}" dt="2019-03-31T05:51:33.647" v="13501" actId="478"/>
          <ac:spMkLst>
            <pc:docMk/>
            <pc:sldMk cId="2829324433" sldId="1030"/>
            <ac:spMk id="173" creationId="{9CCA850F-7AE6-4033-A8C7-8DB230ABFB57}"/>
          </ac:spMkLst>
        </pc:spChg>
        <pc:spChg chg="mod">
          <ac:chgData name="김 연임" userId="e81099c8-7d68-47a6-9fa6-b6656e7b53e6" providerId="ADAL" clId="{BA8C3041-176B-485A-98F8-07A1F9FA2279}" dt="2019-03-29T07:23:36.785" v="10961" actId="2711"/>
          <ac:spMkLst>
            <pc:docMk/>
            <pc:sldMk cId="2829324433" sldId="1030"/>
            <ac:spMk id="175" creationId="{27155341-EDAA-0A40-BE67-898ACA8CDBB7}"/>
          </ac:spMkLst>
        </pc:spChg>
        <pc:spChg chg="mod">
          <ac:chgData name="김 연임" userId="e81099c8-7d68-47a6-9fa6-b6656e7b53e6" providerId="ADAL" clId="{BA8C3041-176B-485A-98F8-07A1F9FA2279}" dt="2019-03-29T07:23:36.785" v="10961" actId="2711"/>
          <ac:spMkLst>
            <pc:docMk/>
            <pc:sldMk cId="2829324433" sldId="1030"/>
            <ac:spMk id="176" creationId="{6A1804E7-078F-8D48-9656-5B3E0A066648}"/>
          </ac:spMkLst>
        </pc:spChg>
        <pc:spChg chg="mod">
          <ac:chgData name="김 연임" userId="e81099c8-7d68-47a6-9fa6-b6656e7b53e6" providerId="ADAL" clId="{BA8C3041-176B-485A-98F8-07A1F9FA2279}" dt="2019-03-29T07:23:36.785" v="10961" actId="2711"/>
          <ac:spMkLst>
            <pc:docMk/>
            <pc:sldMk cId="2829324433" sldId="1030"/>
            <ac:spMk id="178" creationId="{7CC3793A-09FA-8742-BDB1-B79291E48783}"/>
          </ac:spMkLst>
        </pc:spChg>
        <pc:spChg chg="mod">
          <ac:chgData name="김 연임" userId="e81099c8-7d68-47a6-9fa6-b6656e7b53e6" providerId="ADAL" clId="{BA8C3041-176B-485A-98F8-07A1F9FA2279}" dt="2019-03-29T07:23:36.785" v="10961" actId="2711"/>
          <ac:spMkLst>
            <pc:docMk/>
            <pc:sldMk cId="2829324433" sldId="1030"/>
            <ac:spMk id="179" creationId="{84CA6492-B746-914E-87F0-E877FA630EF2}"/>
          </ac:spMkLst>
        </pc:spChg>
        <pc:spChg chg="mod">
          <ac:chgData name="김 연임" userId="e81099c8-7d68-47a6-9fa6-b6656e7b53e6" providerId="ADAL" clId="{BA8C3041-176B-485A-98F8-07A1F9FA2279}" dt="2019-03-29T07:23:36.785" v="10961" actId="2711"/>
          <ac:spMkLst>
            <pc:docMk/>
            <pc:sldMk cId="2829324433" sldId="1030"/>
            <ac:spMk id="181" creationId="{1A90738E-8E3E-D441-AC3D-A1301A1EFAAD}"/>
          </ac:spMkLst>
        </pc:spChg>
        <pc:spChg chg="mod">
          <ac:chgData name="김 연임" userId="e81099c8-7d68-47a6-9fa6-b6656e7b53e6" providerId="ADAL" clId="{BA8C3041-176B-485A-98F8-07A1F9FA2279}" dt="2019-03-29T07:23:36.785" v="10961" actId="2711"/>
          <ac:spMkLst>
            <pc:docMk/>
            <pc:sldMk cId="2829324433" sldId="1030"/>
            <ac:spMk id="182" creationId="{D1396715-360E-5541-AF58-F356C535D556}"/>
          </ac:spMkLst>
        </pc:spChg>
        <pc:spChg chg="mod">
          <ac:chgData name="김 연임" userId="e81099c8-7d68-47a6-9fa6-b6656e7b53e6" providerId="ADAL" clId="{BA8C3041-176B-485A-98F8-07A1F9FA2279}" dt="2019-03-29T07:23:36.785" v="10961" actId="2711"/>
          <ac:spMkLst>
            <pc:docMk/>
            <pc:sldMk cId="2829324433" sldId="1030"/>
            <ac:spMk id="184" creationId="{76D644A8-BD71-AE41-AB42-E254C4DC4A40}"/>
          </ac:spMkLst>
        </pc:spChg>
        <pc:spChg chg="mod">
          <ac:chgData name="김 연임" userId="e81099c8-7d68-47a6-9fa6-b6656e7b53e6" providerId="ADAL" clId="{BA8C3041-176B-485A-98F8-07A1F9FA2279}" dt="2019-03-29T07:23:36.785" v="10961" actId="2711"/>
          <ac:spMkLst>
            <pc:docMk/>
            <pc:sldMk cId="2829324433" sldId="1030"/>
            <ac:spMk id="185" creationId="{D8F28E0C-8F60-934F-A10C-7F6C04CEAF38}"/>
          </ac:spMkLst>
        </pc:spChg>
        <pc:spChg chg="del">
          <ac:chgData name="김 연임" userId="e81099c8-7d68-47a6-9fa6-b6656e7b53e6" providerId="ADAL" clId="{BA8C3041-176B-485A-98F8-07A1F9FA2279}" dt="2019-03-29T07:11:58.219" v="10866" actId="478"/>
          <ac:spMkLst>
            <pc:docMk/>
            <pc:sldMk cId="2829324433" sldId="1030"/>
            <ac:spMk id="186" creationId="{2FDEE838-41CE-46A6-BF1F-369B7D30EE47}"/>
          </ac:spMkLst>
        </pc:spChg>
        <pc:spChg chg="add mod">
          <ac:chgData name="김 연임" userId="e81099c8-7d68-47a6-9fa6-b6656e7b53e6" providerId="ADAL" clId="{BA8C3041-176B-485A-98F8-07A1F9FA2279}" dt="2019-03-29T07:23:36.785" v="10961" actId="2711"/>
          <ac:spMkLst>
            <pc:docMk/>
            <pc:sldMk cId="2829324433" sldId="1030"/>
            <ac:spMk id="187" creationId="{9994FFD6-8AF8-4837-A57D-CD00FD5A31EA}"/>
          </ac:spMkLst>
        </pc:spChg>
        <pc:spChg chg="add mod ord">
          <ac:chgData name="김 연임" userId="e81099c8-7d68-47a6-9fa6-b6656e7b53e6" providerId="ADAL" clId="{BA8C3041-176B-485A-98F8-07A1F9FA2279}" dt="2019-03-31T05:51:49.567" v="13503" actId="1076"/>
          <ac:spMkLst>
            <pc:docMk/>
            <pc:sldMk cId="2829324433" sldId="1030"/>
            <ac:spMk id="188" creationId="{DF636048-744C-459E-A330-84184D21B5FE}"/>
          </ac:spMkLst>
        </pc:spChg>
        <pc:spChg chg="add mod">
          <ac:chgData name="김 연임" userId="e81099c8-7d68-47a6-9fa6-b6656e7b53e6" providerId="ADAL" clId="{BA8C3041-176B-485A-98F8-07A1F9FA2279}" dt="2019-03-29T08:26:41.754" v="11242" actId="12789"/>
          <ac:spMkLst>
            <pc:docMk/>
            <pc:sldMk cId="2829324433" sldId="1030"/>
            <ac:spMk id="192" creationId="{B5B69520-A26B-439C-BD89-FD31B1ABCF90}"/>
          </ac:spMkLst>
        </pc:spChg>
        <pc:spChg chg="add mod">
          <ac:chgData name="김 연임" userId="e81099c8-7d68-47a6-9fa6-b6656e7b53e6" providerId="ADAL" clId="{BA8C3041-176B-485A-98F8-07A1F9FA2279}" dt="2019-03-31T05:51:53.521" v="13511" actId="1035"/>
          <ac:spMkLst>
            <pc:docMk/>
            <pc:sldMk cId="2829324433" sldId="1030"/>
            <ac:spMk id="193" creationId="{04812261-E44C-4840-B097-3A96ABE332C1}"/>
          </ac:spMkLst>
        </pc:spChg>
        <pc:spChg chg="add mod">
          <ac:chgData name="김 연임" userId="e81099c8-7d68-47a6-9fa6-b6656e7b53e6" providerId="ADAL" clId="{BA8C3041-176B-485A-98F8-07A1F9FA2279}" dt="2019-03-31T05:51:59.649" v="13514" actId="1036"/>
          <ac:spMkLst>
            <pc:docMk/>
            <pc:sldMk cId="2829324433" sldId="1030"/>
            <ac:spMk id="195" creationId="{E774EEE7-5EC8-46EA-B661-D8D9C11C3EB7}"/>
          </ac:spMkLst>
        </pc:spChg>
        <pc:spChg chg="add mod">
          <ac:chgData name="김 연임" userId="e81099c8-7d68-47a6-9fa6-b6656e7b53e6" providerId="ADAL" clId="{BA8C3041-176B-485A-98F8-07A1F9FA2279}" dt="2019-03-31T05:51:53.521" v="13511" actId="1035"/>
          <ac:spMkLst>
            <pc:docMk/>
            <pc:sldMk cId="2829324433" sldId="1030"/>
            <ac:spMk id="197" creationId="{4B5CA296-0B66-4D50-85AE-F4487213D76C}"/>
          </ac:spMkLst>
        </pc:spChg>
        <pc:spChg chg="add mod">
          <ac:chgData name="김 연임" userId="e81099c8-7d68-47a6-9fa6-b6656e7b53e6" providerId="ADAL" clId="{BA8C3041-176B-485A-98F8-07A1F9FA2279}" dt="2019-03-31T05:52:04.638" v="13518" actId="1035"/>
          <ac:spMkLst>
            <pc:docMk/>
            <pc:sldMk cId="2829324433" sldId="1030"/>
            <ac:spMk id="198" creationId="{29696E90-5E60-4B62-A68E-692B7487A1BA}"/>
          </ac:spMkLst>
        </pc:spChg>
        <pc:spChg chg="add del mod">
          <ac:chgData name="김 연임" userId="e81099c8-7d68-47a6-9fa6-b6656e7b53e6" providerId="ADAL" clId="{BA8C3041-176B-485A-98F8-07A1F9FA2279}" dt="2019-03-31T05:46:48.462" v="12996" actId="478"/>
          <ac:spMkLst>
            <pc:docMk/>
            <pc:sldMk cId="2829324433" sldId="1030"/>
            <ac:spMk id="200" creationId="{C87CFE36-7CA8-4D54-A4EE-3DF07BD4E75A}"/>
          </ac:spMkLst>
        </pc:spChg>
        <pc:spChg chg="add mod">
          <ac:chgData name="김 연임" userId="e81099c8-7d68-47a6-9fa6-b6656e7b53e6" providerId="ADAL" clId="{BA8C3041-176B-485A-98F8-07A1F9FA2279}" dt="2019-03-31T05:46:56.681" v="12998" actId="1076"/>
          <ac:spMkLst>
            <pc:docMk/>
            <pc:sldMk cId="2829324433" sldId="1030"/>
            <ac:spMk id="201" creationId="{93E351BD-81F4-444C-B690-F4B5454ECDD2}"/>
          </ac:spMkLst>
        </pc:spChg>
        <pc:spChg chg="add mod">
          <ac:chgData name="김 연임" userId="e81099c8-7d68-47a6-9fa6-b6656e7b53e6" providerId="ADAL" clId="{BA8C3041-176B-485A-98F8-07A1F9FA2279}" dt="2019-03-29T08:48:16.115" v="11762" actId="1076"/>
          <ac:spMkLst>
            <pc:docMk/>
            <pc:sldMk cId="2829324433" sldId="1030"/>
            <ac:spMk id="202" creationId="{E4A8BD53-69B0-43C4-A46D-3194E67F6A02}"/>
          </ac:spMkLst>
        </pc:spChg>
        <pc:spChg chg="add mod">
          <ac:chgData name="김 연임" userId="e81099c8-7d68-47a6-9fa6-b6656e7b53e6" providerId="ADAL" clId="{BA8C3041-176B-485A-98F8-07A1F9FA2279}" dt="2019-03-29T08:48:23.468" v="11765" actId="20577"/>
          <ac:spMkLst>
            <pc:docMk/>
            <pc:sldMk cId="2829324433" sldId="1030"/>
            <ac:spMk id="203" creationId="{A3A73B5A-0A3E-414E-93D9-F7E00D50844A}"/>
          </ac:spMkLst>
        </pc:spChg>
        <pc:spChg chg="add mod">
          <ac:chgData name="김 연임" userId="e81099c8-7d68-47a6-9fa6-b6656e7b53e6" providerId="ADAL" clId="{BA8C3041-176B-485A-98F8-07A1F9FA2279}" dt="2019-03-29T08:48:48.094" v="11773" actId="1076"/>
          <ac:spMkLst>
            <pc:docMk/>
            <pc:sldMk cId="2829324433" sldId="1030"/>
            <ac:spMk id="204" creationId="{B0CFF679-0B11-45B5-B0E1-600B50447549}"/>
          </ac:spMkLst>
        </pc:spChg>
        <pc:spChg chg="add mod">
          <ac:chgData name="김 연임" userId="e81099c8-7d68-47a6-9fa6-b6656e7b53e6" providerId="ADAL" clId="{BA8C3041-176B-485A-98F8-07A1F9FA2279}" dt="2019-03-29T08:52:01.759" v="11986" actId="1076"/>
          <ac:spMkLst>
            <pc:docMk/>
            <pc:sldMk cId="2829324433" sldId="1030"/>
            <ac:spMk id="205" creationId="{9161EBD5-C070-4E32-A11D-14DBFAA86071}"/>
          </ac:spMkLst>
        </pc:spChg>
        <pc:spChg chg="add mod">
          <ac:chgData name="김 연임" userId="e81099c8-7d68-47a6-9fa6-b6656e7b53e6" providerId="ADAL" clId="{BA8C3041-176B-485A-98F8-07A1F9FA2279}" dt="2019-03-29T08:55:50.418" v="12009" actId="1076"/>
          <ac:spMkLst>
            <pc:docMk/>
            <pc:sldMk cId="2829324433" sldId="1030"/>
            <ac:spMk id="206" creationId="{5AE5D6E4-5E58-4CB1-B7C2-538F03364319}"/>
          </ac:spMkLst>
        </pc:spChg>
        <pc:spChg chg="add mod">
          <ac:chgData name="김 연임" userId="e81099c8-7d68-47a6-9fa6-b6656e7b53e6" providerId="ADAL" clId="{BA8C3041-176B-485A-98F8-07A1F9FA2279}" dt="2019-03-31T05:33:23.466" v="12167" actId="20577"/>
          <ac:spMkLst>
            <pc:docMk/>
            <pc:sldMk cId="2829324433" sldId="1030"/>
            <ac:spMk id="207" creationId="{76ACDFFE-109B-4261-A427-B9BB2B7CA32F}"/>
          </ac:spMkLst>
        </pc:spChg>
        <pc:spChg chg="mod">
          <ac:chgData name="김 연임" userId="e81099c8-7d68-47a6-9fa6-b6656e7b53e6" providerId="ADAL" clId="{BA8C3041-176B-485A-98F8-07A1F9FA2279}" dt="2019-03-29T07:23:36.785" v="10961" actId="2711"/>
          <ac:spMkLst>
            <pc:docMk/>
            <pc:sldMk cId="2829324433" sldId="1030"/>
            <ac:spMk id="211" creationId="{97A16332-08A7-5548-BB44-9592626703F2}"/>
          </ac:spMkLst>
        </pc:spChg>
        <pc:spChg chg="mod">
          <ac:chgData name="김 연임" userId="e81099c8-7d68-47a6-9fa6-b6656e7b53e6" providerId="ADAL" clId="{BA8C3041-176B-485A-98F8-07A1F9FA2279}" dt="2019-03-29T07:23:36.785" v="10961" actId="2711"/>
          <ac:spMkLst>
            <pc:docMk/>
            <pc:sldMk cId="2829324433" sldId="1030"/>
            <ac:spMk id="212" creationId="{8A95A4EC-7818-3040-AA14-50F353A9E5A5}"/>
          </ac:spMkLst>
        </pc:spChg>
        <pc:spChg chg="mod">
          <ac:chgData name="김 연임" userId="e81099c8-7d68-47a6-9fa6-b6656e7b53e6" providerId="ADAL" clId="{BA8C3041-176B-485A-98F8-07A1F9FA2279}" dt="2019-03-29T08:26:33.513" v="11241" actId="1035"/>
          <ac:spMkLst>
            <pc:docMk/>
            <pc:sldMk cId="2829324433" sldId="1030"/>
            <ac:spMk id="227" creationId="{7A9AC3FC-1387-FA42-95A6-ECDD5AA86268}"/>
          </ac:spMkLst>
        </pc:spChg>
        <pc:spChg chg="del mod">
          <ac:chgData name="김 연임" userId="e81099c8-7d68-47a6-9fa6-b6656e7b53e6" providerId="ADAL" clId="{BA8C3041-176B-485A-98F8-07A1F9FA2279}" dt="2019-03-29T07:24:49.880" v="10970" actId="478"/>
          <ac:spMkLst>
            <pc:docMk/>
            <pc:sldMk cId="2829324433" sldId="1030"/>
            <ac:spMk id="228" creationId="{3FBC981F-6757-A745-A5AA-4F8E35542253}"/>
          </ac:spMkLst>
        </pc:spChg>
        <pc:spChg chg="mod">
          <ac:chgData name="김 연임" userId="e81099c8-7d68-47a6-9fa6-b6656e7b53e6" providerId="ADAL" clId="{BA8C3041-176B-485A-98F8-07A1F9FA2279}" dt="2019-03-29T07:23:36.785" v="10961" actId="2711"/>
          <ac:spMkLst>
            <pc:docMk/>
            <pc:sldMk cId="2829324433" sldId="1030"/>
            <ac:spMk id="229" creationId="{DB913C16-C801-E742-B43A-4762E19E0506}"/>
          </ac:spMkLst>
        </pc:spChg>
        <pc:spChg chg="mod">
          <ac:chgData name="김 연임" userId="e81099c8-7d68-47a6-9fa6-b6656e7b53e6" providerId="ADAL" clId="{BA8C3041-176B-485A-98F8-07A1F9FA2279}" dt="2019-03-29T08:26:41.754" v="11242" actId="12789"/>
          <ac:spMkLst>
            <pc:docMk/>
            <pc:sldMk cId="2829324433" sldId="1030"/>
            <ac:spMk id="230" creationId="{D2E2359D-5A04-424D-B2F5-4502A1BE222C}"/>
          </ac:spMkLst>
        </pc:spChg>
        <pc:spChg chg="mod">
          <ac:chgData name="김 연임" userId="e81099c8-7d68-47a6-9fa6-b6656e7b53e6" providerId="ADAL" clId="{BA8C3041-176B-485A-98F8-07A1F9FA2279}" dt="2019-03-31T05:51:53.521" v="13511" actId="1035"/>
          <ac:spMkLst>
            <pc:docMk/>
            <pc:sldMk cId="2829324433" sldId="1030"/>
            <ac:spMk id="232" creationId="{ABBF05D6-4814-FD4C-AC52-4F08AF1243D0}"/>
          </ac:spMkLst>
        </pc:spChg>
        <pc:spChg chg="mod">
          <ac:chgData name="김 연임" userId="e81099c8-7d68-47a6-9fa6-b6656e7b53e6" providerId="ADAL" clId="{BA8C3041-176B-485A-98F8-07A1F9FA2279}" dt="2019-03-31T05:51:53.521" v="13511" actId="1035"/>
          <ac:spMkLst>
            <pc:docMk/>
            <pc:sldMk cId="2829324433" sldId="1030"/>
            <ac:spMk id="233" creationId="{4C8558F8-1B00-A34A-B9B9-F2295A78629C}"/>
          </ac:spMkLst>
        </pc:spChg>
        <pc:spChg chg="mod">
          <ac:chgData name="김 연임" userId="e81099c8-7d68-47a6-9fa6-b6656e7b53e6" providerId="ADAL" clId="{BA8C3041-176B-485A-98F8-07A1F9FA2279}" dt="2019-03-31T05:51:53.521" v="13511" actId="1035"/>
          <ac:spMkLst>
            <pc:docMk/>
            <pc:sldMk cId="2829324433" sldId="1030"/>
            <ac:spMk id="235" creationId="{288A1E36-4E69-3F4C-ADD4-A983A61ABF8E}"/>
          </ac:spMkLst>
        </pc:spChg>
        <pc:spChg chg="del mod">
          <ac:chgData name="김 연임" userId="e81099c8-7d68-47a6-9fa6-b6656e7b53e6" providerId="ADAL" clId="{BA8C3041-176B-485A-98F8-07A1F9FA2279}" dt="2019-03-29T08:28:06.292" v="11275" actId="478"/>
          <ac:spMkLst>
            <pc:docMk/>
            <pc:sldMk cId="2829324433" sldId="1030"/>
            <ac:spMk id="236" creationId="{EFC7BA8E-60BC-AA40-B728-39E6CF5E4415}"/>
          </ac:spMkLst>
        </pc:spChg>
        <pc:spChg chg="del mod">
          <ac:chgData name="김 연임" userId="e81099c8-7d68-47a6-9fa6-b6656e7b53e6" providerId="ADAL" clId="{BA8C3041-176B-485A-98F8-07A1F9FA2279}" dt="2019-03-29T07:30:05.989" v="11011" actId="478"/>
          <ac:spMkLst>
            <pc:docMk/>
            <pc:sldMk cId="2829324433" sldId="1030"/>
            <ac:spMk id="237" creationId="{170ADE9C-43EF-0349-A137-6AB5D4950620}"/>
          </ac:spMkLst>
        </pc:spChg>
        <pc:spChg chg="del mod">
          <ac:chgData name="김 연임" userId="e81099c8-7d68-47a6-9fa6-b6656e7b53e6" providerId="ADAL" clId="{BA8C3041-176B-485A-98F8-07A1F9FA2279}" dt="2019-03-29T07:30:05.989" v="11011" actId="478"/>
          <ac:spMkLst>
            <pc:docMk/>
            <pc:sldMk cId="2829324433" sldId="1030"/>
            <ac:spMk id="238" creationId="{7A1765A4-C8C1-7347-9BD7-FEFF92DC7C01}"/>
          </ac:spMkLst>
        </pc:spChg>
        <pc:spChg chg="del mod">
          <ac:chgData name="김 연임" userId="e81099c8-7d68-47a6-9fa6-b6656e7b53e6" providerId="ADAL" clId="{BA8C3041-176B-485A-98F8-07A1F9FA2279}" dt="2019-03-29T07:30:05.989" v="11011" actId="478"/>
          <ac:spMkLst>
            <pc:docMk/>
            <pc:sldMk cId="2829324433" sldId="1030"/>
            <ac:spMk id="239" creationId="{6947FFD3-32CD-6743-88C2-2D1F3540DA45}"/>
          </ac:spMkLst>
        </pc:spChg>
        <pc:grpChg chg="del">
          <ac:chgData name="김 연임" userId="e81099c8-7d68-47a6-9fa6-b6656e7b53e6" providerId="ADAL" clId="{BA8C3041-176B-485A-98F8-07A1F9FA2279}" dt="2019-03-29T07:24:49.880" v="10970" actId="478"/>
          <ac:grpSpMkLst>
            <pc:docMk/>
            <pc:sldMk cId="2829324433" sldId="1030"/>
            <ac:grpSpMk id="12" creationId="{C150D1C4-B7CF-A74D-BA8A-7E933AF9BB8E}"/>
          </ac:grpSpMkLst>
        </pc:grpChg>
        <pc:grpChg chg="mod">
          <ac:chgData name="김 연임" userId="e81099c8-7d68-47a6-9fa6-b6656e7b53e6" providerId="ADAL" clId="{BA8C3041-176B-485A-98F8-07A1F9FA2279}" dt="2019-03-31T05:51:53.521" v="13511" actId="1035"/>
          <ac:grpSpMkLst>
            <pc:docMk/>
            <pc:sldMk cId="2829324433" sldId="1030"/>
            <ac:grpSpMk id="13" creationId="{AADF81E8-CBA1-1641-B78D-D46CD566ABD9}"/>
          </ac:grpSpMkLst>
        </pc:grpChg>
        <pc:grpChg chg="mod">
          <ac:chgData name="김 연임" userId="e81099c8-7d68-47a6-9fa6-b6656e7b53e6" providerId="ADAL" clId="{BA8C3041-176B-485A-98F8-07A1F9FA2279}" dt="2019-03-31T05:51:53.521" v="13511" actId="1035"/>
          <ac:grpSpMkLst>
            <pc:docMk/>
            <pc:sldMk cId="2829324433" sldId="1030"/>
            <ac:grpSpMk id="14" creationId="{49FD8E76-09AC-1549-A8FB-C88BF7870115}"/>
          </ac:grpSpMkLst>
        </pc:grpChg>
        <pc:grpChg chg="del">
          <ac:chgData name="김 연임" userId="e81099c8-7d68-47a6-9fa6-b6656e7b53e6" providerId="ADAL" clId="{BA8C3041-176B-485A-98F8-07A1F9FA2279}" dt="2019-03-29T07:12:07.255" v="10868" actId="478"/>
          <ac:grpSpMkLst>
            <pc:docMk/>
            <pc:sldMk cId="2829324433" sldId="1030"/>
            <ac:grpSpMk id="25" creationId="{711F11B6-54F8-8E46-BE9C-765B50528D44}"/>
          </ac:grpSpMkLst>
        </pc:grpChg>
        <pc:grpChg chg="del">
          <ac:chgData name="김 연임" userId="e81099c8-7d68-47a6-9fa6-b6656e7b53e6" providerId="ADAL" clId="{BA8C3041-176B-485A-98F8-07A1F9FA2279}" dt="2019-03-29T07:24:49.880" v="10970" actId="478"/>
          <ac:grpSpMkLst>
            <pc:docMk/>
            <pc:sldMk cId="2829324433" sldId="1030"/>
            <ac:grpSpMk id="98" creationId="{4D0F2AC2-776A-7149-B198-3DEFB16BFC8E}"/>
          </ac:grpSpMkLst>
        </pc:grpChg>
        <pc:grpChg chg="mod">
          <ac:chgData name="김 연임" userId="e81099c8-7d68-47a6-9fa6-b6656e7b53e6" providerId="ADAL" clId="{BA8C3041-176B-485A-98F8-07A1F9FA2279}" dt="2019-03-31T05:51:53.521" v="13511" actId="1035"/>
          <ac:grpSpMkLst>
            <pc:docMk/>
            <pc:sldMk cId="2829324433" sldId="1030"/>
            <ac:grpSpMk id="102" creationId="{8D139125-489F-504C-ADD2-6E7A8CA5B912}"/>
          </ac:grpSpMkLst>
        </pc:grpChg>
        <pc:grpChg chg="del">
          <ac:chgData name="김 연임" userId="e81099c8-7d68-47a6-9fa6-b6656e7b53e6" providerId="ADAL" clId="{BA8C3041-176B-485A-98F8-07A1F9FA2279}" dt="2019-03-29T08:29:00.219" v="11315" actId="478"/>
          <ac:grpSpMkLst>
            <pc:docMk/>
            <pc:sldMk cId="2829324433" sldId="1030"/>
            <ac:grpSpMk id="106" creationId="{71AC1DBF-0CBB-7D40-B931-6256790CF82B}"/>
          </ac:grpSpMkLst>
        </pc:grpChg>
        <pc:grpChg chg="mod">
          <ac:chgData name="김 연임" userId="e81099c8-7d68-47a6-9fa6-b6656e7b53e6" providerId="ADAL" clId="{BA8C3041-176B-485A-98F8-07A1F9FA2279}" dt="2019-03-31T05:51:53.521" v="13511" actId="1035"/>
          <ac:grpSpMkLst>
            <pc:docMk/>
            <pc:sldMk cId="2829324433" sldId="1030"/>
            <ac:grpSpMk id="129" creationId="{91D9BEDB-2B89-0748-92A2-89A24C0819A3}"/>
          </ac:grpSpMkLst>
        </pc:grpChg>
        <pc:grpChg chg="mod">
          <ac:chgData name="김 연임" userId="e81099c8-7d68-47a6-9fa6-b6656e7b53e6" providerId="ADAL" clId="{BA8C3041-176B-485A-98F8-07A1F9FA2279}" dt="2019-03-29T07:12:05.642" v="10867" actId="1076"/>
          <ac:grpSpMkLst>
            <pc:docMk/>
            <pc:sldMk cId="2829324433" sldId="1030"/>
            <ac:grpSpMk id="168" creationId="{E3ACE22B-4CB9-4F1B-8FD3-06540ED8FF7A}"/>
          </ac:grpSpMkLst>
        </pc:grpChg>
        <pc:grpChg chg="del mod">
          <ac:chgData name="김 연임" userId="e81099c8-7d68-47a6-9fa6-b6656e7b53e6" providerId="ADAL" clId="{BA8C3041-176B-485A-98F8-07A1F9FA2279}" dt="2019-03-29T08:28:06.292" v="11275" actId="478"/>
          <ac:grpSpMkLst>
            <pc:docMk/>
            <pc:sldMk cId="2829324433" sldId="1030"/>
            <ac:grpSpMk id="174" creationId="{41FD87E6-9596-D24F-9F28-8B5674B0884B}"/>
          </ac:grpSpMkLst>
        </pc:grpChg>
        <pc:grpChg chg="del">
          <ac:chgData name="김 연임" userId="e81099c8-7d68-47a6-9fa6-b6656e7b53e6" providerId="ADAL" clId="{BA8C3041-176B-485A-98F8-07A1F9FA2279}" dt="2019-03-29T07:30:04.829" v="11010" actId="478"/>
          <ac:grpSpMkLst>
            <pc:docMk/>
            <pc:sldMk cId="2829324433" sldId="1030"/>
            <ac:grpSpMk id="177" creationId="{D7B77464-CA64-394E-A230-A27BFE29FC2C}"/>
          </ac:grpSpMkLst>
        </pc:grpChg>
        <pc:grpChg chg="del">
          <ac:chgData name="김 연임" userId="e81099c8-7d68-47a6-9fa6-b6656e7b53e6" providerId="ADAL" clId="{BA8C3041-176B-485A-98F8-07A1F9FA2279}" dt="2019-03-29T07:30:04.829" v="11010" actId="478"/>
          <ac:grpSpMkLst>
            <pc:docMk/>
            <pc:sldMk cId="2829324433" sldId="1030"/>
            <ac:grpSpMk id="180" creationId="{347C0DD5-894A-204A-87B3-29F54BFC6676}"/>
          </ac:grpSpMkLst>
        </pc:grpChg>
        <pc:grpChg chg="mod">
          <ac:chgData name="김 연임" userId="e81099c8-7d68-47a6-9fa6-b6656e7b53e6" providerId="ADAL" clId="{BA8C3041-176B-485A-98F8-07A1F9FA2279}" dt="2019-03-31T05:51:53.521" v="13511" actId="1035"/>
          <ac:grpSpMkLst>
            <pc:docMk/>
            <pc:sldMk cId="2829324433" sldId="1030"/>
            <ac:grpSpMk id="183" creationId="{4C4B31E3-D14F-1842-8CB0-2903436D0399}"/>
          </ac:grpSpMkLst>
        </pc:grpChg>
        <pc:grpChg chg="add mod">
          <ac:chgData name="김 연임" userId="e81099c8-7d68-47a6-9fa6-b6656e7b53e6" providerId="ADAL" clId="{BA8C3041-176B-485A-98F8-07A1F9FA2279}" dt="2019-03-29T08:20:54.593" v="11170" actId="1036"/>
          <ac:grpSpMkLst>
            <pc:docMk/>
            <pc:sldMk cId="2829324433" sldId="1030"/>
            <ac:grpSpMk id="189" creationId="{E7EB90EB-858A-4C88-86CA-A19D01F569AD}"/>
          </ac:grpSpMkLst>
        </pc:grpChg>
        <pc:grpChg chg="mod">
          <ac:chgData name="김 연임" userId="e81099c8-7d68-47a6-9fa6-b6656e7b53e6" providerId="ADAL" clId="{BA8C3041-176B-485A-98F8-07A1F9FA2279}" dt="2019-03-31T05:52:16.439" v="13519" actId="1076"/>
          <ac:grpSpMkLst>
            <pc:docMk/>
            <pc:sldMk cId="2829324433" sldId="1030"/>
            <ac:grpSpMk id="210" creationId="{91B791FA-37A7-9347-9FBA-5423BBE3D59A}"/>
          </ac:grpSpMkLst>
        </pc:grpChg>
        <pc:graphicFrameChg chg="mod modGraphic">
          <ac:chgData name="김 연임" userId="e81099c8-7d68-47a6-9fa6-b6656e7b53e6" providerId="ADAL" clId="{BA8C3041-176B-485A-98F8-07A1F9FA2279}" dt="2019-03-31T05:48:35.013" v="13079" actId="20577"/>
          <ac:graphicFrameMkLst>
            <pc:docMk/>
            <pc:sldMk cId="2829324433" sldId="1030"/>
            <ac:graphicFrameMk id="96" creationId="{00000000-0000-0000-0000-000000000000}"/>
          </ac:graphicFrameMkLst>
        </pc:graphicFrameChg>
        <pc:picChg chg="add del mod">
          <ac:chgData name="김 연임" userId="e81099c8-7d68-47a6-9fa6-b6656e7b53e6" providerId="ADAL" clId="{BA8C3041-176B-485A-98F8-07A1F9FA2279}" dt="2019-03-31T05:47:58.236" v="13062" actId="478"/>
          <ac:picMkLst>
            <pc:docMk/>
            <pc:sldMk cId="2829324433" sldId="1030"/>
            <ac:picMk id="113" creationId="{7BD57C52-7671-408F-8125-5884CFA13D15}"/>
          </ac:picMkLst>
        </pc:picChg>
        <pc:picChg chg="add">
          <ac:chgData name="김 연임" userId="e81099c8-7d68-47a6-9fa6-b6656e7b53e6" providerId="ADAL" clId="{BA8C3041-176B-485A-98F8-07A1F9FA2279}" dt="2019-03-31T05:48:05.608" v="13065"/>
          <ac:picMkLst>
            <pc:docMk/>
            <pc:sldMk cId="2829324433" sldId="1030"/>
            <ac:picMk id="115" creationId="{D52D9184-FE9C-4861-AC36-F8144563891D}"/>
          </ac:picMkLst>
        </pc:picChg>
        <pc:picChg chg="mod">
          <ac:chgData name="김 연임" userId="e81099c8-7d68-47a6-9fa6-b6656e7b53e6" providerId="ADAL" clId="{BA8C3041-176B-485A-98F8-07A1F9FA2279}" dt="2019-03-31T05:51:53.521" v="13511" actId="1035"/>
          <ac:picMkLst>
            <pc:docMk/>
            <pc:sldMk cId="2829324433" sldId="1030"/>
            <ac:picMk id="163" creationId="{08F02B88-E585-4A02-978B-BE92DF805A49}"/>
          </ac:picMkLst>
        </pc:picChg>
        <pc:picChg chg="mod">
          <ac:chgData name="김 연임" userId="e81099c8-7d68-47a6-9fa6-b6656e7b53e6" providerId="ADAL" clId="{BA8C3041-176B-485A-98F8-07A1F9FA2279}" dt="2019-03-31T05:51:53.521" v="13511" actId="1035"/>
          <ac:picMkLst>
            <pc:docMk/>
            <pc:sldMk cId="2829324433" sldId="1030"/>
            <ac:picMk id="370" creationId="{16005A48-E73F-8649-83D1-720A09C62C2E}"/>
          </ac:picMkLst>
        </pc:picChg>
        <pc:picChg chg="del mod">
          <ac:chgData name="김 연임" userId="e81099c8-7d68-47a6-9fa6-b6656e7b53e6" providerId="ADAL" clId="{BA8C3041-176B-485A-98F8-07A1F9FA2279}" dt="2019-03-29T08:28:06.292" v="11275" actId="478"/>
          <ac:picMkLst>
            <pc:docMk/>
            <pc:sldMk cId="2829324433" sldId="1030"/>
            <ac:picMk id="375" creationId="{F2485E72-E71A-5A42-B851-C1708764F4A3}"/>
          </ac:picMkLst>
        </pc:picChg>
        <pc:picChg chg="del mod">
          <ac:chgData name="김 연임" userId="e81099c8-7d68-47a6-9fa6-b6656e7b53e6" providerId="ADAL" clId="{BA8C3041-176B-485A-98F8-07A1F9FA2279}" dt="2019-03-29T08:28:06.292" v="11275" actId="478"/>
          <ac:picMkLst>
            <pc:docMk/>
            <pc:sldMk cId="2829324433" sldId="1030"/>
            <ac:picMk id="377" creationId="{ADC3BFC3-271B-FF4B-94F5-C288A9A93886}"/>
          </ac:picMkLst>
        </pc:picChg>
        <pc:picChg chg="del">
          <ac:chgData name="김 연임" userId="e81099c8-7d68-47a6-9fa6-b6656e7b53e6" providerId="ADAL" clId="{BA8C3041-176B-485A-98F8-07A1F9FA2279}" dt="2019-03-29T07:30:01.127" v="11009" actId="478"/>
          <ac:picMkLst>
            <pc:docMk/>
            <pc:sldMk cId="2829324433" sldId="1030"/>
            <ac:picMk id="382" creationId="{447E3BF8-45B8-0C43-B013-3EB5676FAA9C}"/>
          </ac:picMkLst>
        </pc:picChg>
        <pc:picChg chg="del">
          <ac:chgData name="김 연임" userId="e81099c8-7d68-47a6-9fa6-b6656e7b53e6" providerId="ADAL" clId="{BA8C3041-176B-485A-98F8-07A1F9FA2279}" dt="2019-03-29T07:30:01.127" v="11009" actId="478"/>
          <ac:picMkLst>
            <pc:docMk/>
            <pc:sldMk cId="2829324433" sldId="1030"/>
            <ac:picMk id="385" creationId="{9DC4EE7D-6C3C-6947-B288-0045D4FDE966}"/>
          </ac:picMkLst>
        </pc:picChg>
        <pc:cxnChg chg="add mod">
          <ac:chgData name="김 연임" userId="e81099c8-7d68-47a6-9fa6-b6656e7b53e6" providerId="ADAL" clId="{BA8C3041-176B-485A-98F8-07A1F9FA2279}" dt="2019-03-29T08:14:28.184" v="11156" actId="14100"/>
          <ac:cxnSpMkLst>
            <pc:docMk/>
            <pc:sldMk cId="2829324433" sldId="1030"/>
            <ac:cxnSpMk id="9" creationId="{640AC4CA-BC00-412B-B952-45E7D5BFF736}"/>
          </ac:cxnSpMkLst>
        </pc:cxnChg>
        <pc:cxnChg chg="add mod">
          <ac:chgData name="김 연임" userId="e81099c8-7d68-47a6-9fa6-b6656e7b53e6" providerId="ADAL" clId="{BA8C3041-176B-485A-98F8-07A1F9FA2279}" dt="2019-03-29T08:17:55.144" v="11161" actId="14100"/>
          <ac:cxnSpMkLst>
            <pc:docMk/>
            <pc:sldMk cId="2829324433" sldId="1030"/>
            <ac:cxnSpMk id="194" creationId="{CBE36139-9EE1-450A-87F1-5C3656F32717}"/>
          </ac:cxnSpMkLst>
        </pc:cxnChg>
        <pc:cxnChg chg="add mod">
          <ac:chgData name="김 연임" userId="e81099c8-7d68-47a6-9fa6-b6656e7b53e6" providerId="ADAL" clId="{BA8C3041-176B-485A-98F8-07A1F9FA2279}" dt="2019-03-31T05:51:59.649" v="13514" actId="1036"/>
          <ac:cxnSpMkLst>
            <pc:docMk/>
            <pc:sldMk cId="2829324433" sldId="1030"/>
            <ac:cxnSpMk id="196" creationId="{19745C0C-3435-4277-97F3-F39DF21A834B}"/>
          </ac:cxnSpMkLst>
        </pc:cxnChg>
        <pc:cxnChg chg="add mod">
          <ac:chgData name="김 연임" userId="e81099c8-7d68-47a6-9fa6-b6656e7b53e6" providerId="ADAL" clId="{BA8C3041-176B-485A-98F8-07A1F9FA2279}" dt="2019-03-31T05:52:04.638" v="13518" actId="1035"/>
          <ac:cxnSpMkLst>
            <pc:docMk/>
            <pc:sldMk cId="2829324433" sldId="1030"/>
            <ac:cxnSpMk id="199" creationId="{5C7E73D9-59AC-480D-8A97-DCB09227AED9}"/>
          </ac:cxnSpMkLst>
        </pc:cxnChg>
      </pc:sldChg>
      <pc:sldChg chg="addSp delSp modSp add ord">
        <pc:chgData name="김 연임" userId="e81099c8-7d68-47a6-9fa6-b6656e7b53e6" providerId="ADAL" clId="{BA8C3041-176B-485A-98F8-07A1F9FA2279}" dt="2019-04-02T09:11:23.808" v="13733" actId="478"/>
        <pc:sldMkLst>
          <pc:docMk/>
          <pc:sldMk cId="3310691215" sldId="1031"/>
        </pc:sldMkLst>
        <pc:spChg chg="mod">
          <ac:chgData name="김 연임" userId="e81099c8-7d68-47a6-9fa6-b6656e7b53e6" providerId="ADAL" clId="{BA8C3041-176B-485A-98F8-07A1F9FA2279}" dt="2019-04-02T09:10:43.261" v="13726" actId="207"/>
          <ac:spMkLst>
            <pc:docMk/>
            <pc:sldMk cId="3310691215" sldId="1031"/>
            <ac:spMk id="115" creationId="{635EC306-654A-2444-9470-D14B50E4B316}"/>
          </ac:spMkLst>
        </pc:spChg>
        <pc:spChg chg="del">
          <ac:chgData name="김 연임" userId="e81099c8-7d68-47a6-9fa6-b6656e7b53e6" providerId="ADAL" clId="{BA8C3041-176B-485A-98F8-07A1F9FA2279}" dt="2019-04-02T09:10:02.621" v="13714" actId="478"/>
          <ac:spMkLst>
            <pc:docMk/>
            <pc:sldMk cId="3310691215" sldId="1031"/>
            <ac:spMk id="142" creationId="{36F0CA4D-3A0F-8B48-8092-84483F26CD2D}"/>
          </ac:spMkLst>
        </pc:spChg>
        <pc:spChg chg="add">
          <ac:chgData name="김 연임" userId="e81099c8-7d68-47a6-9fa6-b6656e7b53e6" providerId="ADAL" clId="{BA8C3041-176B-485A-98F8-07A1F9FA2279}" dt="2019-04-02T09:10:19.920" v="13720"/>
          <ac:spMkLst>
            <pc:docMk/>
            <pc:sldMk cId="3310691215" sldId="1031"/>
            <ac:spMk id="146" creationId="{33A6F31B-B69C-43CA-880F-D687E3EE7554}"/>
          </ac:spMkLst>
        </pc:spChg>
        <pc:spChg chg="add mod">
          <ac:chgData name="김 연임" userId="e81099c8-7d68-47a6-9fa6-b6656e7b53e6" providerId="ADAL" clId="{BA8C3041-176B-485A-98F8-07A1F9FA2279}" dt="2019-04-02T09:11:07.867" v="13729" actId="20577"/>
          <ac:spMkLst>
            <pc:docMk/>
            <pc:sldMk cId="3310691215" sldId="1031"/>
            <ac:spMk id="161" creationId="{CCDF1EB1-6EE8-4F72-AAC0-6ADAE5AE1A29}"/>
          </ac:spMkLst>
        </pc:spChg>
        <pc:spChg chg="add mod">
          <ac:chgData name="김 연임" userId="e81099c8-7d68-47a6-9fa6-b6656e7b53e6" providerId="ADAL" clId="{BA8C3041-176B-485A-98F8-07A1F9FA2279}" dt="2019-04-02T09:11:12.644" v="13730" actId="20577"/>
          <ac:spMkLst>
            <pc:docMk/>
            <pc:sldMk cId="3310691215" sldId="1031"/>
            <ac:spMk id="173" creationId="{BEF5F59E-BB7E-453E-BEDE-9E209BB50C1D}"/>
          </ac:spMkLst>
        </pc:spChg>
        <pc:spChg chg="mod">
          <ac:chgData name="김 연임" userId="e81099c8-7d68-47a6-9fa6-b6656e7b53e6" providerId="ADAL" clId="{BA8C3041-176B-485A-98F8-07A1F9FA2279}" dt="2019-04-02T09:09:58.208" v="13713" actId="113"/>
          <ac:spMkLst>
            <pc:docMk/>
            <pc:sldMk cId="3310691215" sldId="1031"/>
            <ac:spMk id="184" creationId="{1C3335CD-5C6D-6540-BFFB-46DEF932B033}"/>
          </ac:spMkLst>
        </pc:spChg>
        <pc:spChg chg="del">
          <ac:chgData name="김 연임" userId="e81099c8-7d68-47a6-9fa6-b6656e7b53e6" providerId="ADAL" clId="{BA8C3041-176B-485A-98F8-07A1F9FA2279}" dt="2019-04-02T09:09:55.945" v="13712" actId="478"/>
          <ac:spMkLst>
            <pc:docMk/>
            <pc:sldMk cId="3310691215" sldId="1031"/>
            <ac:spMk id="194" creationId="{2CCAB3D4-6DFC-2341-9033-A52A304AE82E}"/>
          </ac:spMkLst>
        </pc:spChg>
        <pc:spChg chg="add mod">
          <ac:chgData name="김 연임" userId="e81099c8-7d68-47a6-9fa6-b6656e7b53e6" providerId="ADAL" clId="{BA8C3041-176B-485A-98F8-07A1F9FA2279}" dt="2019-04-02T09:11:04.889" v="13728" actId="20577"/>
          <ac:spMkLst>
            <pc:docMk/>
            <pc:sldMk cId="3310691215" sldId="1031"/>
            <ac:spMk id="195" creationId="{0C5E872A-6B09-42EC-AEEF-6ED10C8BD2DC}"/>
          </ac:spMkLst>
        </pc:spChg>
        <pc:spChg chg="mod">
          <ac:chgData name="김 연임" userId="e81099c8-7d68-47a6-9fa6-b6656e7b53e6" providerId="ADAL" clId="{BA8C3041-176B-485A-98F8-07A1F9FA2279}" dt="2019-04-02T09:10:05.236" v="13717" actId="20577"/>
          <ac:spMkLst>
            <pc:docMk/>
            <pc:sldMk cId="3310691215" sldId="1031"/>
            <ac:spMk id="200" creationId="{A2782231-AEA9-4F4B-9A90-58612B03D498}"/>
          </ac:spMkLst>
        </pc:spChg>
        <pc:spChg chg="mod">
          <ac:chgData name="김 연임" userId="e81099c8-7d68-47a6-9fa6-b6656e7b53e6" providerId="ADAL" clId="{BA8C3041-176B-485A-98F8-07A1F9FA2279}" dt="2019-04-02T09:11:03.247" v="13727" actId="1076"/>
          <ac:spMkLst>
            <pc:docMk/>
            <pc:sldMk cId="3310691215" sldId="1031"/>
            <ac:spMk id="201" creationId="{0F0C8384-9860-C24B-A105-E35B99765404}"/>
          </ac:spMkLst>
        </pc:spChg>
        <pc:spChg chg="del">
          <ac:chgData name="김 연임" userId="e81099c8-7d68-47a6-9fa6-b6656e7b53e6" providerId="ADAL" clId="{BA8C3041-176B-485A-98F8-07A1F9FA2279}" dt="2019-04-02T09:11:21.118" v="13731" actId="478"/>
          <ac:spMkLst>
            <pc:docMk/>
            <pc:sldMk cId="3310691215" sldId="1031"/>
            <ac:spMk id="373" creationId="{F284C582-E8D2-D349-8294-F99AA4E8A2D5}"/>
          </ac:spMkLst>
        </pc:spChg>
        <pc:spChg chg="del">
          <ac:chgData name="김 연임" userId="e81099c8-7d68-47a6-9fa6-b6656e7b53e6" providerId="ADAL" clId="{BA8C3041-176B-485A-98F8-07A1F9FA2279}" dt="2019-04-02T09:11:21.118" v="13731" actId="478"/>
          <ac:spMkLst>
            <pc:docMk/>
            <pc:sldMk cId="3310691215" sldId="1031"/>
            <ac:spMk id="374" creationId="{545402D2-3DF3-3744-B315-61C74C5CCD2F}"/>
          </ac:spMkLst>
        </pc:spChg>
        <pc:spChg chg="del">
          <ac:chgData name="김 연임" userId="e81099c8-7d68-47a6-9fa6-b6656e7b53e6" providerId="ADAL" clId="{BA8C3041-176B-485A-98F8-07A1F9FA2279}" dt="2019-04-02T09:11:21.118" v="13731" actId="478"/>
          <ac:spMkLst>
            <pc:docMk/>
            <pc:sldMk cId="3310691215" sldId="1031"/>
            <ac:spMk id="375" creationId="{02AD12FE-184F-5B47-B065-30F56592F848}"/>
          </ac:spMkLst>
        </pc:spChg>
        <pc:spChg chg="del">
          <ac:chgData name="김 연임" userId="e81099c8-7d68-47a6-9fa6-b6656e7b53e6" providerId="ADAL" clId="{BA8C3041-176B-485A-98F8-07A1F9FA2279}" dt="2019-04-02T09:11:23.808" v="13733" actId="478"/>
          <ac:spMkLst>
            <pc:docMk/>
            <pc:sldMk cId="3310691215" sldId="1031"/>
            <ac:spMk id="376" creationId="{2AEF3DA7-C0B8-684F-BEB0-91C0DC722169}"/>
          </ac:spMkLst>
        </pc:spChg>
        <pc:spChg chg="del">
          <ac:chgData name="김 연임" userId="e81099c8-7d68-47a6-9fa6-b6656e7b53e6" providerId="ADAL" clId="{BA8C3041-176B-485A-98F8-07A1F9FA2279}" dt="2019-04-02T09:11:22.826" v="13732" actId="478"/>
          <ac:spMkLst>
            <pc:docMk/>
            <pc:sldMk cId="3310691215" sldId="1031"/>
            <ac:spMk id="377" creationId="{31C56E72-3D7A-C943-9DD1-35B4FE7DCDC9}"/>
          </ac:spMkLst>
        </pc:spChg>
        <pc:spChg chg="del">
          <ac:chgData name="김 연임" userId="e81099c8-7d68-47a6-9fa6-b6656e7b53e6" providerId="ADAL" clId="{BA8C3041-176B-485A-98F8-07A1F9FA2279}" dt="2019-04-02T09:11:21.118" v="13731" actId="478"/>
          <ac:spMkLst>
            <pc:docMk/>
            <pc:sldMk cId="3310691215" sldId="1031"/>
            <ac:spMk id="379" creationId="{4F23F22A-E367-524F-9908-C46E2CCFBC0D}"/>
          </ac:spMkLst>
        </pc:spChg>
        <pc:grpChg chg="add">
          <ac:chgData name="김 연임" userId="e81099c8-7d68-47a6-9fa6-b6656e7b53e6" providerId="ADAL" clId="{BA8C3041-176B-485A-98F8-07A1F9FA2279}" dt="2019-04-02T09:10:19.920" v="13720"/>
          <ac:grpSpMkLst>
            <pc:docMk/>
            <pc:sldMk cId="3310691215" sldId="1031"/>
            <ac:grpSpMk id="153" creationId="{2D1A96EE-12EC-4F40-8FFB-C055CF467C44}"/>
          </ac:grpSpMkLst>
        </pc:grpChg>
        <pc:grpChg chg="del">
          <ac:chgData name="김 연임" userId="e81099c8-7d68-47a6-9fa6-b6656e7b53e6" providerId="ADAL" clId="{BA8C3041-176B-485A-98F8-07A1F9FA2279}" dt="2019-04-02T09:10:13.537" v="13718" actId="478"/>
          <ac:grpSpMkLst>
            <pc:docMk/>
            <pc:sldMk cId="3310691215" sldId="1031"/>
            <ac:grpSpMk id="156" creationId="{B318165A-4CA8-DD47-BE63-7FC65A72E69C}"/>
          </ac:grpSpMkLst>
        </pc:grpChg>
        <pc:grpChg chg="del">
          <ac:chgData name="김 연임" userId="e81099c8-7d68-47a6-9fa6-b6656e7b53e6" providerId="ADAL" clId="{BA8C3041-176B-485A-98F8-07A1F9FA2279}" dt="2019-04-02T09:10:13.537" v="13718" actId="478"/>
          <ac:grpSpMkLst>
            <pc:docMk/>
            <pc:sldMk cId="3310691215" sldId="1031"/>
            <ac:grpSpMk id="180" creationId="{93222CC5-5B9F-B847-9052-0B654C50B831}"/>
          </ac:grpSpMkLst>
        </pc:grpChg>
        <pc:grpChg chg="del">
          <ac:chgData name="김 연임" userId="e81099c8-7d68-47a6-9fa6-b6656e7b53e6" providerId="ADAL" clId="{BA8C3041-176B-485A-98F8-07A1F9FA2279}" dt="2019-04-02T09:10:19.638" v="13719" actId="478"/>
          <ac:grpSpMkLst>
            <pc:docMk/>
            <pc:sldMk cId="3310691215" sldId="1031"/>
            <ac:grpSpMk id="186" creationId="{67E973FB-2E65-9F45-A134-58480430962E}"/>
          </ac:grpSpMkLst>
        </pc:grpChg>
        <pc:cxnChg chg="del">
          <ac:chgData name="김 연임" userId="e81099c8-7d68-47a6-9fa6-b6656e7b53e6" providerId="ADAL" clId="{BA8C3041-176B-485A-98F8-07A1F9FA2279}" dt="2019-04-02T09:10:13.537" v="13718" actId="478"/>
          <ac:cxnSpMkLst>
            <pc:docMk/>
            <pc:sldMk cId="3310691215" sldId="1031"/>
            <ac:cxnSpMk id="185" creationId="{7A4157EF-7CE3-2848-95CF-DE12208ADCB1}"/>
          </ac:cxnSpMkLst>
        </pc:cxnChg>
      </pc:sldChg>
      <pc:sldChg chg="addSp delSp modSp">
        <pc:chgData name="김 연임" userId="e81099c8-7d68-47a6-9fa6-b6656e7b53e6" providerId="ADAL" clId="{BA8C3041-176B-485A-98F8-07A1F9FA2279}" dt="2019-04-29T14:28:42.381" v="13971" actId="478"/>
        <pc:sldMkLst>
          <pc:docMk/>
          <pc:sldMk cId="2141486947" sldId="1032"/>
        </pc:sldMkLst>
        <pc:spChg chg="mod">
          <ac:chgData name="김 연임" userId="e81099c8-7d68-47a6-9fa6-b6656e7b53e6" providerId="ADAL" clId="{BA8C3041-176B-485A-98F8-07A1F9FA2279}" dt="2019-04-29T14:28:12.688" v="13967"/>
          <ac:spMkLst>
            <pc:docMk/>
            <pc:sldMk cId="2141486947" sldId="1032"/>
            <ac:spMk id="5" creationId="{C2F56472-7B93-6D45-AB1D-345BC5A170A7}"/>
          </ac:spMkLst>
        </pc:spChg>
        <pc:spChg chg="del">
          <ac:chgData name="김 연임" userId="e81099c8-7d68-47a6-9fa6-b6656e7b53e6" providerId="ADAL" clId="{BA8C3041-176B-485A-98F8-07A1F9FA2279}" dt="2019-04-29T14:28:08.471" v="13966" actId="478"/>
          <ac:spMkLst>
            <pc:docMk/>
            <pc:sldMk cId="2141486947" sldId="1032"/>
            <ac:spMk id="8" creationId="{EFFEFB55-83DF-CD43-8050-621034E06684}"/>
          </ac:spMkLst>
        </pc:spChg>
        <pc:spChg chg="del">
          <ac:chgData name="김 연임" userId="e81099c8-7d68-47a6-9fa6-b6656e7b53e6" providerId="ADAL" clId="{BA8C3041-176B-485A-98F8-07A1F9FA2279}" dt="2019-04-29T14:28:39.421" v="13969" actId="478"/>
          <ac:spMkLst>
            <pc:docMk/>
            <pc:sldMk cId="2141486947" sldId="1032"/>
            <ac:spMk id="115" creationId="{C9D6D7AB-A0E3-084D-B959-B91760862442}"/>
          </ac:spMkLst>
        </pc:spChg>
        <pc:spChg chg="add">
          <ac:chgData name="김 연임" userId="e81099c8-7d68-47a6-9fa6-b6656e7b53e6" providerId="ADAL" clId="{BA8C3041-176B-485A-98F8-07A1F9FA2279}" dt="2019-04-29T14:28:39.678" v="13970"/>
          <ac:spMkLst>
            <pc:docMk/>
            <pc:sldMk cId="2141486947" sldId="1032"/>
            <ac:spMk id="118" creationId="{695FDA47-4613-4DFE-AECF-648A4AA77A93}"/>
          </ac:spMkLst>
        </pc:spChg>
        <pc:spChg chg="add">
          <ac:chgData name="김 연임" userId="e81099c8-7d68-47a6-9fa6-b6656e7b53e6" providerId="ADAL" clId="{BA8C3041-176B-485A-98F8-07A1F9FA2279}" dt="2019-04-29T14:28:39.678" v="13970"/>
          <ac:spMkLst>
            <pc:docMk/>
            <pc:sldMk cId="2141486947" sldId="1032"/>
            <ac:spMk id="119" creationId="{04A7A24B-11B2-4A2A-A083-F4973D937F0D}"/>
          </ac:spMkLst>
        </pc:spChg>
        <pc:spChg chg="add">
          <ac:chgData name="김 연임" userId="e81099c8-7d68-47a6-9fa6-b6656e7b53e6" providerId="ADAL" clId="{BA8C3041-176B-485A-98F8-07A1F9FA2279}" dt="2019-04-29T14:28:39.678" v="13970"/>
          <ac:spMkLst>
            <pc:docMk/>
            <pc:sldMk cId="2141486947" sldId="1032"/>
            <ac:spMk id="121" creationId="{D6CF2C00-EEF6-4393-8D95-411FCE957000}"/>
          </ac:spMkLst>
        </pc:spChg>
        <pc:spChg chg="add">
          <ac:chgData name="김 연임" userId="e81099c8-7d68-47a6-9fa6-b6656e7b53e6" providerId="ADAL" clId="{BA8C3041-176B-485A-98F8-07A1F9FA2279}" dt="2019-04-29T14:28:39.678" v="13970"/>
          <ac:spMkLst>
            <pc:docMk/>
            <pc:sldMk cId="2141486947" sldId="1032"/>
            <ac:spMk id="122" creationId="{6338E3BB-7C07-4038-AD7A-166AAD144315}"/>
          </ac:spMkLst>
        </pc:spChg>
        <pc:spChg chg="add">
          <ac:chgData name="김 연임" userId="e81099c8-7d68-47a6-9fa6-b6656e7b53e6" providerId="ADAL" clId="{BA8C3041-176B-485A-98F8-07A1F9FA2279}" dt="2019-04-29T14:28:39.678" v="13970"/>
          <ac:spMkLst>
            <pc:docMk/>
            <pc:sldMk cId="2141486947" sldId="1032"/>
            <ac:spMk id="123" creationId="{7D1C692E-63E0-4922-AE13-95CE1FEECDE0}"/>
          </ac:spMkLst>
        </pc:spChg>
        <pc:spChg chg="add">
          <ac:chgData name="김 연임" userId="e81099c8-7d68-47a6-9fa6-b6656e7b53e6" providerId="ADAL" clId="{BA8C3041-176B-485A-98F8-07A1F9FA2279}" dt="2019-04-29T14:28:39.678" v="13970"/>
          <ac:spMkLst>
            <pc:docMk/>
            <pc:sldMk cId="2141486947" sldId="1032"/>
            <ac:spMk id="124" creationId="{4AF93E47-C6D1-4237-8E02-B66380A73472}"/>
          </ac:spMkLst>
        </pc:spChg>
        <pc:spChg chg="add">
          <ac:chgData name="김 연임" userId="e81099c8-7d68-47a6-9fa6-b6656e7b53e6" providerId="ADAL" clId="{BA8C3041-176B-485A-98F8-07A1F9FA2279}" dt="2019-04-29T14:28:39.678" v="13970"/>
          <ac:spMkLst>
            <pc:docMk/>
            <pc:sldMk cId="2141486947" sldId="1032"/>
            <ac:spMk id="126" creationId="{8E6CAF50-D1C4-44F9-821F-7570B0F83BF9}"/>
          </ac:spMkLst>
        </pc:spChg>
        <pc:spChg chg="add">
          <ac:chgData name="김 연임" userId="e81099c8-7d68-47a6-9fa6-b6656e7b53e6" providerId="ADAL" clId="{BA8C3041-176B-485A-98F8-07A1F9FA2279}" dt="2019-04-29T14:28:39.678" v="13970"/>
          <ac:spMkLst>
            <pc:docMk/>
            <pc:sldMk cId="2141486947" sldId="1032"/>
            <ac:spMk id="127" creationId="{69F93888-FA2B-4A15-9092-5498F303784A}"/>
          </ac:spMkLst>
        </pc:spChg>
        <pc:spChg chg="add">
          <ac:chgData name="김 연임" userId="e81099c8-7d68-47a6-9fa6-b6656e7b53e6" providerId="ADAL" clId="{BA8C3041-176B-485A-98F8-07A1F9FA2279}" dt="2019-04-29T14:28:39.678" v="13970"/>
          <ac:spMkLst>
            <pc:docMk/>
            <pc:sldMk cId="2141486947" sldId="1032"/>
            <ac:spMk id="128" creationId="{E58109CB-6308-417A-9A04-01E9155ABC39}"/>
          </ac:spMkLst>
        </pc:spChg>
        <pc:spChg chg="add">
          <ac:chgData name="김 연임" userId="e81099c8-7d68-47a6-9fa6-b6656e7b53e6" providerId="ADAL" clId="{BA8C3041-176B-485A-98F8-07A1F9FA2279}" dt="2019-04-29T14:28:39.678" v="13970"/>
          <ac:spMkLst>
            <pc:docMk/>
            <pc:sldMk cId="2141486947" sldId="1032"/>
            <ac:spMk id="129" creationId="{7AD625BD-0ABA-4711-ABB1-FA98C0BB8DFB}"/>
          </ac:spMkLst>
        </pc:spChg>
        <pc:spChg chg="add">
          <ac:chgData name="김 연임" userId="e81099c8-7d68-47a6-9fa6-b6656e7b53e6" providerId="ADAL" clId="{BA8C3041-176B-485A-98F8-07A1F9FA2279}" dt="2019-04-29T14:28:39.678" v="13970"/>
          <ac:spMkLst>
            <pc:docMk/>
            <pc:sldMk cId="2141486947" sldId="1032"/>
            <ac:spMk id="130" creationId="{A4ABDC8D-2D92-4887-A744-3230752CF792}"/>
          </ac:spMkLst>
        </pc:spChg>
        <pc:graphicFrameChg chg="mod">
          <ac:chgData name="김 연임" userId="e81099c8-7d68-47a6-9fa6-b6656e7b53e6" providerId="ADAL" clId="{BA8C3041-176B-485A-98F8-07A1F9FA2279}" dt="2019-04-29T14:28:30.714" v="13968"/>
          <ac:graphicFrameMkLst>
            <pc:docMk/>
            <pc:sldMk cId="2141486947" sldId="1032"/>
            <ac:graphicFrameMk id="6" creationId="{F9FD3F00-A34D-4042-992D-A753732A5E81}"/>
          </ac:graphicFrameMkLst>
        </pc:graphicFrameChg>
        <pc:picChg chg="del">
          <ac:chgData name="김 연임" userId="e81099c8-7d68-47a6-9fa6-b6656e7b53e6" providerId="ADAL" clId="{BA8C3041-176B-485A-98F8-07A1F9FA2279}" dt="2019-04-29T14:28:42.381" v="13971" actId="478"/>
          <ac:picMkLst>
            <pc:docMk/>
            <pc:sldMk cId="2141486947" sldId="1032"/>
            <ac:picMk id="116" creationId="{AC196BB8-1552-1442-BDBF-65D1B7A7FC6C}"/>
          </ac:picMkLst>
        </pc:picChg>
      </pc:sldChg>
      <pc:sldChg chg="addSp delSp modSp">
        <pc:chgData name="김 연임" userId="e81099c8-7d68-47a6-9fa6-b6656e7b53e6" providerId="ADAL" clId="{BA8C3041-176B-485A-98F8-07A1F9FA2279}" dt="2019-04-29T14:33:48.581" v="14022" actId="14100"/>
        <pc:sldMkLst>
          <pc:docMk/>
          <pc:sldMk cId="1388578914" sldId="1033"/>
        </pc:sldMkLst>
        <pc:spChg chg="del">
          <ac:chgData name="김 연임" userId="e81099c8-7d68-47a6-9fa6-b6656e7b53e6" providerId="ADAL" clId="{BA8C3041-176B-485A-98F8-07A1F9FA2279}" dt="2019-04-29T14:32:35.309" v="13989" actId="478"/>
          <ac:spMkLst>
            <pc:docMk/>
            <pc:sldMk cId="1388578914" sldId="1033"/>
            <ac:spMk id="4" creationId="{81254ABC-8AD1-4A10-8D7F-C8855161473F}"/>
          </ac:spMkLst>
        </pc:spChg>
        <pc:spChg chg="mod">
          <ac:chgData name="김 연임" userId="e81099c8-7d68-47a6-9fa6-b6656e7b53e6" providerId="ADAL" clId="{BA8C3041-176B-485A-98F8-07A1F9FA2279}" dt="2019-04-29T14:33:24.545" v="14006" actId="207"/>
          <ac:spMkLst>
            <pc:docMk/>
            <pc:sldMk cId="1388578914" sldId="1033"/>
            <ac:spMk id="12" creationId="{F781108A-E637-494B-AB4D-72C64E218314}"/>
          </ac:spMkLst>
        </pc:spChg>
        <pc:spChg chg="del">
          <ac:chgData name="김 연임" userId="e81099c8-7d68-47a6-9fa6-b6656e7b53e6" providerId="ADAL" clId="{BA8C3041-176B-485A-98F8-07A1F9FA2279}" dt="2019-04-29T14:32:20.992" v="13987" actId="478"/>
          <ac:spMkLst>
            <pc:docMk/>
            <pc:sldMk cId="1388578914" sldId="1033"/>
            <ac:spMk id="43" creationId="{E843F3A0-EEB6-4880-9A6A-2A87C9490A55}"/>
          </ac:spMkLst>
        </pc:spChg>
        <pc:spChg chg="del">
          <ac:chgData name="김 연임" userId="e81099c8-7d68-47a6-9fa6-b6656e7b53e6" providerId="ADAL" clId="{BA8C3041-176B-485A-98F8-07A1F9FA2279}" dt="2019-04-29T14:32:35.309" v="13989" actId="478"/>
          <ac:spMkLst>
            <pc:docMk/>
            <pc:sldMk cId="1388578914" sldId="1033"/>
            <ac:spMk id="51" creationId="{3B60DBBB-30B8-4DBE-8445-B806F5EAD31B}"/>
          </ac:spMkLst>
        </pc:spChg>
        <pc:spChg chg="del">
          <ac:chgData name="김 연임" userId="e81099c8-7d68-47a6-9fa6-b6656e7b53e6" providerId="ADAL" clId="{BA8C3041-176B-485A-98F8-07A1F9FA2279}" dt="2019-04-29T14:32:35.309" v="13989" actId="478"/>
          <ac:spMkLst>
            <pc:docMk/>
            <pc:sldMk cId="1388578914" sldId="1033"/>
            <ac:spMk id="52" creationId="{43889F0F-E714-436D-9246-A036ECA47614}"/>
          </ac:spMkLst>
        </pc:spChg>
        <pc:spChg chg="del">
          <ac:chgData name="김 연임" userId="e81099c8-7d68-47a6-9fa6-b6656e7b53e6" providerId="ADAL" clId="{BA8C3041-176B-485A-98F8-07A1F9FA2279}" dt="2019-04-29T14:32:35.309" v="13989" actId="478"/>
          <ac:spMkLst>
            <pc:docMk/>
            <pc:sldMk cId="1388578914" sldId="1033"/>
            <ac:spMk id="64" creationId="{34491C09-7C7B-4D42-80FF-A10DEC3964ED}"/>
          </ac:spMkLst>
        </pc:spChg>
        <pc:spChg chg="del">
          <ac:chgData name="김 연임" userId="e81099c8-7d68-47a6-9fa6-b6656e7b53e6" providerId="ADAL" clId="{BA8C3041-176B-485A-98F8-07A1F9FA2279}" dt="2019-04-29T14:32:14.541" v="13986" actId="478"/>
          <ac:spMkLst>
            <pc:docMk/>
            <pc:sldMk cId="1388578914" sldId="1033"/>
            <ac:spMk id="66" creationId="{EC6A0D0B-974A-2A4B-89D5-A7A4143B5CE2}"/>
          </ac:spMkLst>
        </pc:spChg>
        <pc:spChg chg="del">
          <ac:chgData name="김 연임" userId="e81099c8-7d68-47a6-9fa6-b6656e7b53e6" providerId="ADAL" clId="{BA8C3041-176B-485A-98F8-07A1F9FA2279}" dt="2019-04-29T14:32:35.309" v="13989" actId="478"/>
          <ac:spMkLst>
            <pc:docMk/>
            <pc:sldMk cId="1388578914" sldId="1033"/>
            <ac:spMk id="67" creationId="{798DC877-E7B4-4396-AE2C-8613B43C5306}"/>
          </ac:spMkLst>
        </pc:spChg>
        <pc:spChg chg="del">
          <ac:chgData name="김 연임" userId="e81099c8-7d68-47a6-9fa6-b6656e7b53e6" providerId="ADAL" clId="{BA8C3041-176B-485A-98F8-07A1F9FA2279}" dt="2019-04-29T14:32:35.309" v="13989" actId="478"/>
          <ac:spMkLst>
            <pc:docMk/>
            <pc:sldMk cId="1388578914" sldId="1033"/>
            <ac:spMk id="68" creationId="{6D9FB225-448E-41B8-8CA7-D83C372D67A6}"/>
          </ac:spMkLst>
        </pc:spChg>
        <pc:spChg chg="del">
          <ac:chgData name="김 연임" userId="e81099c8-7d68-47a6-9fa6-b6656e7b53e6" providerId="ADAL" clId="{BA8C3041-176B-485A-98F8-07A1F9FA2279}" dt="2019-04-29T14:32:35.309" v="13989" actId="478"/>
          <ac:spMkLst>
            <pc:docMk/>
            <pc:sldMk cId="1388578914" sldId="1033"/>
            <ac:spMk id="69" creationId="{5F00515B-A151-4129-8B49-D19096FFE5A2}"/>
          </ac:spMkLst>
        </pc:spChg>
        <pc:spChg chg="del">
          <ac:chgData name="김 연임" userId="e81099c8-7d68-47a6-9fa6-b6656e7b53e6" providerId="ADAL" clId="{BA8C3041-176B-485A-98F8-07A1F9FA2279}" dt="2019-04-29T14:32:35.309" v="13989" actId="478"/>
          <ac:spMkLst>
            <pc:docMk/>
            <pc:sldMk cId="1388578914" sldId="1033"/>
            <ac:spMk id="70" creationId="{E1273F16-1D04-4522-9590-3F398963D0BF}"/>
          </ac:spMkLst>
        </pc:spChg>
        <pc:spChg chg="del">
          <ac:chgData name="김 연임" userId="e81099c8-7d68-47a6-9fa6-b6656e7b53e6" providerId="ADAL" clId="{BA8C3041-176B-485A-98F8-07A1F9FA2279}" dt="2019-04-29T14:32:35.309" v="13989" actId="478"/>
          <ac:spMkLst>
            <pc:docMk/>
            <pc:sldMk cId="1388578914" sldId="1033"/>
            <ac:spMk id="71" creationId="{AF4EBE12-2E47-4601-9F54-435E04C70D45}"/>
          </ac:spMkLst>
        </pc:spChg>
        <pc:spChg chg="del">
          <ac:chgData name="김 연임" userId="e81099c8-7d68-47a6-9fa6-b6656e7b53e6" providerId="ADAL" clId="{BA8C3041-176B-485A-98F8-07A1F9FA2279}" dt="2019-04-29T14:32:35.309" v="13989" actId="478"/>
          <ac:spMkLst>
            <pc:docMk/>
            <pc:sldMk cId="1388578914" sldId="1033"/>
            <ac:spMk id="72" creationId="{8F1C5194-C628-4768-B3F8-5F631CE03292}"/>
          </ac:spMkLst>
        </pc:spChg>
        <pc:spChg chg="del">
          <ac:chgData name="김 연임" userId="e81099c8-7d68-47a6-9fa6-b6656e7b53e6" providerId="ADAL" clId="{BA8C3041-176B-485A-98F8-07A1F9FA2279}" dt="2019-04-29T14:32:35.309" v="13989" actId="478"/>
          <ac:spMkLst>
            <pc:docMk/>
            <pc:sldMk cId="1388578914" sldId="1033"/>
            <ac:spMk id="77" creationId="{0D574C7E-6E05-4999-8F94-F732507A6561}"/>
          </ac:spMkLst>
        </pc:spChg>
        <pc:spChg chg="add">
          <ac:chgData name="김 연임" userId="e81099c8-7d68-47a6-9fa6-b6656e7b53e6" providerId="ADAL" clId="{BA8C3041-176B-485A-98F8-07A1F9FA2279}" dt="2019-04-29T14:32:12.606" v="13985"/>
          <ac:spMkLst>
            <pc:docMk/>
            <pc:sldMk cId="1388578914" sldId="1033"/>
            <ac:spMk id="78" creationId="{BCCA78CD-DF14-4B78-8D6A-B7B755A48971}"/>
          </ac:spMkLst>
        </pc:spChg>
        <pc:spChg chg="add del">
          <ac:chgData name="김 연임" userId="e81099c8-7d68-47a6-9fa6-b6656e7b53e6" providerId="ADAL" clId="{BA8C3041-176B-485A-98F8-07A1F9FA2279}" dt="2019-04-29T14:32:35.309" v="13989" actId="478"/>
          <ac:spMkLst>
            <pc:docMk/>
            <pc:sldMk cId="1388578914" sldId="1033"/>
            <ac:spMk id="79" creationId="{8B379520-CABD-4152-8A91-F6B4D15426EF}"/>
          </ac:spMkLst>
        </pc:spChg>
        <pc:spChg chg="del">
          <ac:chgData name="김 연임" userId="e81099c8-7d68-47a6-9fa6-b6656e7b53e6" providerId="ADAL" clId="{BA8C3041-176B-485A-98F8-07A1F9FA2279}" dt="2019-04-29T14:32:35.309" v="13989" actId="478"/>
          <ac:spMkLst>
            <pc:docMk/>
            <pc:sldMk cId="1388578914" sldId="1033"/>
            <ac:spMk id="80" creationId="{AA1DC622-AE68-4B68-9650-E0528E6966A1}"/>
          </ac:spMkLst>
        </pc:spChg>
        <pc:spChg chg="add del">
          <ac:chgData name="김 연임" userId="e81099c8-7d68-47a6-9fa6-b6656e7b53e6" providerId="ADAL" clId="{BA8C3041-176B-485A-98F8-07A1F9FA2279}" dt="2019-04-29T14:32:35.309" v="13989" actId="478"/>
          <ac:spMkLst>
            <pc:docMk/>
            <pc:sldMk cId="1388578914" sldId="1033"/>
            <ac:spMk id="82" creationId="{43A2681E-0202-4ADE-9929-CC64E4BF0F4B}"/>
          </ac:spMkLst>
        </pc:spChg>
        <pc:spChg chg="add">
          <ac:chgData name="김 연임" userId="e81099c8-7d68-47a6-9fa6-b6656e7b53e6" providerId="ADAL" clId="{BA8C3041-176B-485A-98F8-07A1F9FA2279}" dt="2019-04-29T14:32:35.535" v="13990"/>
          <ac:spMkLst>
            <pc:docMk/>
            <pc:sldMk cId="1388578914" sldId="1033"/>
            <ac:spMk id="84" creationId="{64A71CDB-555D-4C8A-8D4A-D427DBCA314E}"/>
          </ac:spMkLst>
        </pc:spChg>
        <pc:spChg chg="add">
          <ac:chgData name="김 연임" userId="e81099c8-7d68-47a6-9fa6-b6656e7b53e6" providerId="ADAL" clId="{BA8C3041-176B-485A-98F8-07A1F9FA2279}" dt="2019-04-29T14:32:35.535" v="13990"/>
          <ac:spMkLst>
            <pc:docMk/>
            <pc:sldMk cId="1388578914" sldId="1033"/>
            <ac:spMk id="100" creationId="{92A83537-D3C7-4357-BB23-0581FB3A88F0}"/>
          </ac:spMkLst>
        </pc:spChg>
        <pc:spChg chg="add">
          <ac:chgData name="김 연임" userId="e81099c8-7d68-47a6-9fa6-b6656e7b53e6" providerId="ADAL" clId="{BA8C3041-176B-485A-98F8-07A1F9FA2279}" dt="2019-04-29T14:32:35.535" v="13990"/>
          <ac:spMkLst>
            <pc:docMk/>
            <pc:sldMk cId="1388578914" sldId="1033"/>
            <ac:spMk id="101" creationId="{E3F94742-953E-4F98-AF0E-0360FF059B6E}"/>
          </ac:spMkLst>
        </pc:spChg>
        <pc:spChg chg="mod topLvl">
          <ac:chgData name="김 연임" userId="e81099c8-7d68-47a6-9fa6-b6656e7b53e6" providerId="ADAL" clId="{BA8C3041-176B-485A-98F8-07A1F9FA2279}" dt="2019-04-29T14:32:56.375" v="13995" actId="164"/>
          <ac:spMkLst>
            <pc:docMk/>
            <pc:sldMk cId="1388578914" sldId="1033"/>
            <ac:spMk id="103" creationId="{DE1E07D9-5477-4D73-8974-4EDACC89B258}"/>
          </ac:spMkLst>
        </pc:spChg>
        <pc:spChg chg="mod topLvl">
          <ac:chgData name="김 연임" userId="e81099c8-7d68-47a6-9fa6-b6656e7b53e6" providerId="ADAL" clId="{BA8C3041-176B-485A-98F8-07A1F9FA2279}" dt="2019-04-29T14:32:56.375" v="13995" actId="164"/>
          <ac:spMkLst>
            <pc:docMk/>
            <pc:sldMk cId="1388578914" sldId="1033"/>
            <ac:spMk id="104" creationId="{C26788C7-569D-410F-823E-CA91804DFEBA}"/>
          </ac:spMkLst>
        </pc:spChg>
        <pc:spChg chg="mod topLvl">
          <ac:chgData name="김 연임" userId="e81099c8-7d68-47a6-9fa6-b6656e7b53e6" providerId="ADAL" clId="{BA8C3041-176B-485A-98F8-07A1F9FA2279}" dt="2019-04-29T14:32:56.375" v="13995" actId="164"/>
          <ac:spMkLst>
            <pc:docMk/>
            <pc:sldMk cId="1388578914" sldId="1033"/>
            <ac:spMk id="105" creationId="{9EE092D2-A250-4315-9F21-DD1AB9439B01}"/>
          </ac:spMkLst>
        </pc:spChg>
        <pc:spChg chg="mod topLvl">
          <ac:chgData name="김 연임" userId="e81099c8-7d68-47a6-9fa6-b6656e7b53e6" providerId="ADAL" clId="{BA8C3041-176B-485A-98F8-07A1F9FA2279}" dt="2019-04-29T14:32:56.375" v="13995" actId="164"/>
          <ac:spMkLst>
            <pc:docMk/>
            <pc:sldMk cId="1388578914" sldId="1033"/>
            <ac:spMk id="107" creationId="{BA40C3A0-CD5E-4650-A066-0B25F41C56F8}"/>
          </ac:spMkLst>
        </pc:spChg>
        <pc:spChg chg="mod topLvl">
          <ac:chgData name="김 연임" userId="e81099c8-7d68-47a6-9fa6-b6656e7b53e6" providerId="ADAL" clId="{BA8C3041-176B-485A-98F8-07A1F9FA2279}" dt="2019-04-29T14:32:56.375" v="13995" actId="164"/>
          <ac:spMkLst>
            <pc:docMk/>
            <pc:sldMk cId="1388578914" sldId="1033"/>
            <ac:spMk id="108" creationId="{325F913D-D980-4D09-B63E-AD3112E3C0FD}"/>
          </ac:spMkLst>
        </pc:spChg>
        <pc:spChg chg="mod topLvl">
          <ac:chgData name="김 연임" userId="e81099c8-7d68-47a6-9fa6-b6656e7b53e6" providerId="ADAL" clId="{BA8C3041-176B-485A-98F8-07A1F9FA2279}" dt="2019-04-29T14:32:56.375" v="13995" actId="164"/>
          <ac:spMkLst>
            <pc:docMk/>
            <pc:sldMk cId="1388578914" sldId="1033"/>
            <ac:spMk id="109" creationId="{5000B984-9625-4636-A316-E9DF39EA789A}"/>
          </ac:spMkLst>
        </pc:spChg>
        <pc:spChg chg="mod topLvl">
          <ac:chgData name="김 연임" userId="e81099c8-7d68-47a6-9fa6-b6656e7b53e6" providerId="ADAL" clId="{BA8C3041-176B-485A-98F8-07A1F9FA2279}" dt="2019-04-29T14:32:56.375" v="13995" actId="164"/>
          <ac:spMkLst>
            <pc:docMk/>
            <pc:sldMk cId="1388578914" sldId="1033"/>
            <ac:spMk id="110" creationId="{9B45BF6C-3820-4A16-AEE8-A280A1273815}"/>
          </ac:spMkLst>
        </pc:spChg>
        <pc:spChg chg="mod topLvl">
          <ac:chgData name="김 연임" userId="e81099c8-7d68-47a6-9fa6-b6656e7b53e6" providerId="ADAL" clId="{BA8C3041-176B-485A-98F8-07A1F9FA2279}" dt="2019-04-29T14:32:56.375" v="13995" actId="164"/>
          <ac:spMkLst>
            <pc:docMk/>
            <pc:sldMk cId="1388578914" sldId="1033"/>
            <ac:spMk id="111" creationId="{3F01C09F-4F9F-4847-BCF9-F36BC93861DF}"/>
          </ac:spMkLst>
        </pc:spChg>
        <pc:spChg chg="mod topLvl">
          <ac:chgData name="김 연임" userId="e81099c8-7d68-47a6-9fa6-b6656e7b53e6" providerId="ADAL" clId="{BA8C3041-176B-485A-98F8-07A1F9FA2279}" dt="2019-04-29T14:32:56.375" v="13995" actId="164"/>
          <ac:spMkLst>
            <pc:docMk/>
            <pc:sldMk cId="1388578914" sldId="1033"/>
            <ac:spMk id="112" creationId="{20205F70-CCC8-4CC4-BE3C-48FC20F23411}"/>
          </ac:spMkLst>
        </pc:spChg>
        <pc:spChg chg="mod topLvl">
          <ac:chgData name="김 연임" userId="e81099c8-7d68-47a6-9fa6-b6656e7b53e6" providerId="ADAL" clId="{BA8C3041-176B-485A-98F8-07A1F9FA2279}" dt="2019-04-29T14:32:56.375" v="13995" actId="164"/>
          <ac:spMkLst>
            <pc:docMk/>
            <pc:sldMk cId="1388578914" sldId="1033"/>
            <ac:spMk id="113" creationId="{2A352958-191B-4F99-87FC-318011447A55}"/>
          </ac:spMkLst>
        </pc:spChg>
        <pc:spChg chg="add">
          <ac:chgData name="김 연임" userId="e81099c8-7d68-47a6-9fa6-b6656e7b53e6" providerId="ADAL" clId="{BA8C3041-176B-485A-98F8-07A1F9FA2279}" dt="2019-04-29T14:32:35.535" v="13990"/>
          <ac:spMkLst>
            <pc:docMk/>
            <pc:sldMk cId="1388578914" sldId="1033"/>
            <ac:spMk id="115" creationId="{FAB7366F-598F-4098-A3E6-2F92E86987E2}"/>
          </ac:spMkLst>
        </pc:spChg>
        <pc:spChg chg="add">
          <ac:chgData name="김 연임" userId="e81099c8-7d68-47a6-9fa6-b6656e7b53e6" providerId="ADAL" clId="{BA8C3041-176B-485A-98F8-07A1F9FA2279}" dt="2019-04-29T14:32:35.535" v="13990"/>
          <ac:spMkLst>
            <pc:docMk/>
            <pc:sldMk cId="1388578914" sldId="1033"/>
            <ac:spMk id="116" creationId="{9842CC94-11AF-4FE0-BBB4-508637837ACB}"/>
          </ac:spMkLst>
        </pc:spChg>
        <pc:spChg chg="add">
          <ac:chgData name="김 연임" userId="e81099c8-7d68-47a6-9fa6-b6656e7b53e6" providerId="ADAL" clId="{BA8C3041-176B-485A-98F8-07A1F9FA2279}" dt="2019-04-29T14:32:35.535" v="13990"/>
          <ac:spMkLst>
            <pc:docMk/>
            <pc:sldMk cId="1388578914" sldId="1033"/>
            <ac:spMk id="117" creationId="{1E8A67E6-5BD8-425B-A65C-9BA70F3AA610}"/>
          </ac:spMkLst>
        </pc:spChg>
        <pc:spChg chg="add">
          <ac:chgData name="김 연임" userId="e81099c8-7d68-47a6-9fa6-b6656e7b53e6" providerId="ADAL" clId="{BA8C3041-176B-485A-98F8-07A1F9FA2279}" dt="2019-04-29T14:32:35.535" v="13990"/>
          <ac:spMkLst>
            <pc:docMk/>
            <pc:sldMk cId="1388578914" sldId="1033"/>
            <ac:spMk id="118" creationId="{0E673794-D305-4A5C-9ACB-A2209A810662}"/>
          </ac:spMkLst>
        </pc:spChg>
        <pc:spChg chg="add">
          <ac:chgData name="김 연임" userId="e81099c8-7d68-47a6-9fa6-b6656e7b53e6" providerId="ADAL" clId="{BA8C3041-176B-485A-98F8-07A1F9FA2279}" dt="2019-04-29T14:32:35.535" v="13990"/>
          <ac:spMkLst>
            <pc:docMk/>
            <pc:sldMk cId="1388578914" sldId="1033"/>
            <ac:spMk id="119" creationId="{28879B6E-C45F-43C0-A3F9-F485BD89B0DD}"/>
          </ac:spMkLst>
        </pc:spChg>
        <pc:spChg chg="add">
          <ac:chgData name="김 연임" userId="e81099c8-7d68-47a6-9fa6-b6656e7b53e6" providerId="ADAL" clId="{BA8C3041-176B-485A-98F8-07A1F9FA2279}" dt="2019-04-29T14:32:35.535" v="13990"/>
          <ac:spMkLst>
            <pc:docMk/>
            <pc:sldMk cId="1388578914" sldId="1033"/>
            <ac:spMk id="120" creationId="{039D2D21-D74C-4A43-B1B2-A0431C62BE1F}"/>
          </ac:spMkLst>
        </pc:spChg>
        <pc:spChg chg="add">
          <ac:chgData name="김 연임" userId="e81099c8-7d68-47a6-9fa6-b6656e7b53e6" providerId="ADAL" clId="{BA8C3041-176B-485A-98F8-07A1F9FA2279}" dt="2019-04-29T14:32:35.535" v="13990"/>
          <ac:spMkLst>
            <pc:docMk/>
            <pc:sldMk cId="1388578914" sldId="1033"/>
            <ac:spMk id="121" creationId="{6506A5DD-5A33-409A-B29E-031BAA622C05}"/>
          </ac:spMkLst>
        </pc:spChg>
        <pc:spChg chg="add">
          <ac:chgData name="김 연임" userId="e81099c8-7d68-47a6-9fa6-b6656e7b53e6" providerId="ADAL" clId="{BA8C3041-176B-485A-98F8-07A1F9FA2279}" dt="2019-04-29T14:32:35.535" v="13990"/>
          <ac:spMkLst>
            <pc:docMk/>
            <pc:sldMk cId="1388578914" sldId="1033"/>
            <ac:spMk id="126" creationId="{F1D7CF92-DF56-4938-91EC-90ABBFBDF8B2}"/>
          </ac:spMkLst>
        </pc:spChg>
        <pc:spChg chg="add">
          <ac:chgData name="김 연임" userId="e81099c8-7d68-47a6-9fa6-b6656e7b53e6" providerId="ADAL" clId="{BA8C3041-176B-485A-98F8-07A1F9FA2279}" dt="2019-04-29T14:32:35.535" v="13990"/>
          <ac:spMkLst>
            <pc:docMk/>
            <pc:sldMk cId="1388578914" sldId="1033"/>
            <ac:spMk id="127" creationId="{0B45DD8C-F2AA-4583-A18D-4207D0C348CE}"/>
          </ac:spMkLst>
        </pc:spChg>
        <pc:spChg chg="add mod">
          <ac:chgData name="김 연임" userId="e81099c8-7d68-47a6-9fa6-b6656e7b53e6" providerId="ADAL" clId="{BA8C3041-176B-485A-98F8-07A1F9FA2279}" dt="2019-04-29T14:32:56.375" v="13995" actId="164"/>
          <ac:spMkLst>
            <pc:docMk/>
            <pc:sldMk cId="1388578914" sldId="1033"/>
            <ac:spMk id="128" creationId="{FB92AF93-7BF2-4B24-9E03-5660F1C7B4CC}"/>
          </ac:spMkLst>
        </pc:spChg>
        <pc:spChg chg="add">
          <ac:chgData name="김 연임" userId="e81099c8-7d68-47a6-9fa6-b6656e7b53e6" providerId="ADAL" clId="{BA8C3041-176B-485A-98F8-07A1F9FA2279}" dt="2019-04-29T14:32:35.535" v="13990"/>
          <ac:spMkLst>
            <pc:docMk/>
            <pc:sldMk cId="1388578914" sldId="1033"/>
            <ac:spMk id="129" creationId="{C4A197B7-1DD8-4B54-BB1F-93CBDFBF673D}"/>
          </ac:spMkLst>
        </pc:spChg>
        <pc:spChg chg="add">
          <ac:chgData name="김 연임" userId="e81099c8-7d68-47a6-9fa6-b6656e7b53e6" providerId="ADAL" clId="{BA8C3041-176B-485A-98F8-07A1F9FA2279}" dt="2019-04-29T14:32:35.535" v="13990"/>
          <ac:spMkLst>
            <pc:docMk/>
            <pc:sldMk cId="1388578914" sldId="1033"/>
            <ac:spMk id="130" creationId="{E6BEB1E4-1937-4723-8EC3-6E5E77806E88}"/>
          </ac:spMkLst>
        </pc:spChg>
        <pc:spChg chg="add mod">
          <ac:chgData name="김 연임" userId="e81099c8-7d68-47a6-9fa6-b6656e7b53e6" providerId="ADAL" clId="{BA8C3041-176B-485A-98F8-07A1F9FA2279}" dt="2019-04-29T14:33:48.581" v="14022" actId="14100"/>
          <ac:spMkLst>
            <pc:docMk/>
            <pc:sldMk cId="1388578914" sldId="1033"/>
            <ac:spMk id="131" creationId="{15409763-E3C8-4CF5-BE77-AEDDAF842719}"/>
          </ac:spMkLst>
        </pc:spChg>
        <pc:grpChg chg="add mod">
          <ac:chgData name="김 연임" userId="e81099c8-7d68-47a6-9fa6-b6656e7b53e6" providerId="ADAL" clId="{BA8C3041-176B-485A-98F8-07A1F9FA2279}" dt="2019-04-29T14:32:56.375" v="13995" actId="164"/>
          <ac:grpSpMkLst>
            <pc:docMk/>
            <pc:sldMk cId="1388578914" sldId="1033"/>
            <ac:grpSpMk id="3" creationId="{059429AA-3BB5-4E0D-9D5B-7DDF468B140D}"/>
          </ac:grpSpMkLst>
        </pc:grpChg>
        <pc:grpChg chg="del">
          <ac:chgData name="김 연임" userId="e81099c8-7d68-47a6-9fa6-b6656e7b53e6" providerId="ADAL" clId="{BA8C3041-176B-485A-98F8-07A1F9FA2279}" dt="2019-04-29T14:32:35.309" v="13989" actId="478"/>
          <ac:grpSpMkLst>
            <pc:docMk/>
            <pc:sldMk cId="1388578914" sldId="1033"/>
            <ac:grpSpMk id="50" creationId="{0AF6E6F9-601B-4DED-9830-1C058C32F9D5}"/>
          </ac:grpSpMkLst>
        </pc:grpChg>
        <pc:grpChg chg="del">
          <ac:chgData name="김 연임" userId="e81099c8-7d68-47a6-9fa6-b6656e7b53e6" providerId="ADAL" clId="{BA8C3041-176B-485A-98F8-07A1F9FA2279}" dt="2019-04-29T14:32:35.309" v="13989" actId="478"/>
          <ac:grpSpMkLst>
            <pc:docMk/>
            <pc:sldMk cId="1388578914" sldId="1033"/>
            <ac:grpSpMk id="65" creationId="{07519C18-A111-44DC-A9C4-5F7CE31EB917}"/>
          </ac:grpSpMkLst>
        </pc:grpChg>
        <pc:grpChg chg="add">
          <ac:chgData name="김 연임" userId="e81099c8-7d68-47a6-9fa6-b6656e7b53e6" providerId="ADAL" clId="{BA8C3041-176B-485A-98F8-07A1F9FA2279}" dt="2019-04-29T14:32:35.535" v="13990"/>
          <ac:grpSpMkLst>
            <pc:docMk/>
            <pc:sldMk cId="1388578914" sldId="1033"/>
            <ac:grpSpMk id="85" creationId="{ECFE06C4-9754-48C2-9B31-EAA6A2625583}"/>
          </ac:grpSpMkLst>
        </pc:grpChg>
        <pc:grpChg chg="add del mod">
          <ac:chgData name="김 연임" userId="e81099c8-7d68-47a6-9fa6-b6656e7b53e6" providerId="ADAL" clId="{BA8C3041-176B-485A-98F8-07A1F9FA2279}" dt="2019-04-29T14:32:53.064" v="13994" actId="165"/>
          <ac:grpSpMkLst>
            <pc:docMk/>
            <pc:sldMk cId="1388578914" sldId="1033"/>
            <ac:grpSpMk id="102" creationId="{C264A03D-1305-4EA6-AE50-31507239B6C4}"/>
          </ac:grpSpMkLst>
        </pc:grpChg>
        <pc:graphicFrameChg chg="del">
          <ac:chgData name="김 연임" userId="e81099c8-7d68-47a6-9fa6-b6656e7b53e6" providerId="ADAL" clId="{BA8C3041-176B-485A-98F8-07A1F9FA2279}" dt="2019-04-29T14:32:35.309" v="13989" actId="478"/>
          <ac:graphicFrameMkLst>
            <pc:docMk/>
            <pc:sldMk cId="1388578914" sldId="1033"/>
            <ac:graphicFrameMk id="2" creationId="{B4CDCC93-671A-4C19-A353-4D5D8849FBC7}"/>
          </ac:graphicFrameMkLst>
        </pc:graphicFrameChg>
        <pc:graphicFrameChg chg="add modGraphic">
          <ac:chgData name="김 연임" userId="e81099c8-7d68-47a6-9fa6-b6656e7b53e6" providerId="ADAL" clId="{BA8C3041-176B-485A-98F8-07A1F9FA2279}" dt="2019-04-29T14:33:42.375" v="14019" actId="20577"/>
          <ac:graphicFrameMkLst>
            <pc:docMk/>
            <pc:sldMk cId="1388578914" sldId="1033"/>
            <ac:graphicFrameMk id="83" creationId="{FE93798E-D29B-4E07-A39D-57E2F506120A}"/>
          </ac:graphicFrameMkLst>
        </pc:graphicFrameChg>
        <pc:cxnChg chg="del mod">
          <ac:chgData name="김 연임" userId="e81099c8-7d68-47a6-9fa6-b6656e7b53e6" providerId="ADAL" clId="{BA8C3041-176B-485A-98F8-07A1F9FA2279}" dt="2019-04-29T14:32:35.309" v="13989" actId="478"/>
          <ac:cxnSpMkLst>
            <pc:docMk/>
            <pc:sldMk cId="1388578914" sldId="1033"/>
            <ac:cxnSpMk id="47" creationId="{C5C1CB90-59AA-404C-96A5-C1D02262493E}"/>
          </ac:cxnSpMkLst>
        </pc:cxnChg>
        <pc:cxnChg chg="del mod">
          <ac:chgData name="김 연임" userId="e81099c8-7d68-47a6-9fa6-b6656e7b53e6" providerId="ADAL" clId="{BA8C3041-176B-485A-98F8-07A1F9FA2279}" dt="2019-04-29T14:32:35.309" v="13989" actId="478"/>
          <ac:cxnSpMkLst>
            <pc:docMk/>
            <pc:sldMk cId="1388578914" sldId="1033"/>
            <ac:cxnSpMk id="73" creationId="{15779076-84A5-49A9-A193-7A82191B79D2}"/>
          </ac:cxnSpMkLst>
        </pc:cxnChg>
        <pc:cxnChg chg="del mod">
          <ac:chgData name="김 연임" userId="e81099c8-7d68-47a6-9fa6-b6656e7b53e6" providerId="ADAL" clId="{BA8C3041-176B-485A-98F8-07A1F9FA2279}" dt="2019-04-29T14:32:35.309" v="13989" actId="478"/>
          <ac:cxnSpMkLst>
            <pc:docMk/>
            <pc:sldMk cId="1388578914" sldId="1033"/>
            <ac:cxnSpMk id="74" creationId="{C8794677-3261-41E8-A966-86A0ECB5D5EA}"/>
          </ac:cxnSpMkLst>
        </pc:cxnChg>
        <pc:cxnChg chg="del mod">
          <ac:chgData name="김 연임" userId="e81099c8-7d68-47a6-9fa6-b6656e7b53e6" providerId="ADAL" clId="{BA8C3041-176B-485A-98F8-07A1F9FA2279}" dt="2019-04-29T14:32:35.309" v="13989" actId="478"/>
          <ac:cxnSpMkLst>
            <pc:docMk/>
            <pc:sldMk cId="1388578914" sldId="1033"/>
            <ac:cxnSpMk id="75" creationId="{4E0FD9AD-72E4-492F-BE9D-E045B2D72626}"/>
          </ac:cxnSpMkLst>
        </pc:cxnChg>
        <pc:cxnChg chg="del mod">
          <ac:chgData name="김 연임" userId="e81099c8-7d68-47a6-9fa6-b6656e7b53e6" providerId="ADAL" clId="{BA8C3041-176B-485A-98F8-07A1F9FA2279}" dt="2019-04-29T14:32:35.309" v="13989" actId="478"/>
          <ac:cxnSpMkLst>
            <pc:docMk/>
            <pc:sldMk cId="1388578914" sldId="1033"/>
            <ac:cxnSpMk id="76" creationId="{016948D8-C822-4CBA-9EAF-C700AFEE6379}"/>
          </ac:cxnSpMkLst>
        </pc:cxnChg>
        <pc:cxnChg chg="mod topLvl">
          <ac:chgData name="김 연임" userId="e81099c8-7d68-47a6-9fa6-b6656e7b53e6" providerId="ADAL" clId="{BA8C3041-176B-485A-98F8-07A1F9FA2279}" dt="2019-04-29T14:32:56.375" v="13995" actId="164"/>
          <ac:cxnSpMkLst>
            <pc:docMk/>
            <pc:sldMk cId="1388578914" sldId="1033"/>
            <ac:cxnSpMk id="106" creationId="{2707BAC6-C937-4E28-B223-C65FE81C1A39}"/>
          </ac:cxnSpMkLst>
        </pc:cxnChg>
        <pc:cxnChg chg="add mod">
          <ac:chgData name="김 연임" userId="e81099c8-7d68-47a6-9fa6-b6656e7b53e6" providerId="ADAL" clId="{BA8C3041-176B-485A-98F8-07A1F9FA2279}" dt="2019-04-29T14:32:49.025" v="13993" actId="1076"/>
          <ac:cxnSpMkLst>
            <pc:docMk/>
            <pc:sldMk cId="1388578914" sldId="1033"/>
            <ac:cxnSpMk id="114" creationId="{5D459164-CB80-4798-863D-07AAC533F9D7}"/>
          </ac:cxnSpMkLst>
        </pc:cxnChg>
        <pc:cxnChg chg="add mod">
          <ac:chgData name="김 연임" userId="e81099c8-7d68-47a6-9fa6-b6656e7b53e6" providerId="ADAL" clId="{BA8C3041-176B-485A-98F8-07A1F9FA2279}" dt="2019-04-29T14:32:49.025" v="13993" actId="1076"/>
          <ac:cxnSpMkLst>
            <pc:docMk/>
            <pc:sldMk cId="1388578914" sldId="1033"/>
            <ac:cxnSpMk id="122" creationId="{9E88FD3E-5749-4720-9C42-D05330240BB3}"/>
          </ac:cxnSpMkLst>
        </pc:cxnChg>
        <pc:cxnChg chg="add mod">
          <ac:chgData name="김 연임" userId="e81099c8-7d68-47a6-9fa6-b6656e7b53e6" providerId="ADAL" clId="{BA8C3041-176B-485A-98F8-07A1F9FA2279}" dt="2019-04-29T14:32:49.025" v="13993" actId="1076"/>
          <ac:cxnSpMkLst>
            <pc:docMk/>
            <pc:sldMk cId="1388578914" sldId="1033"/>
            <ac:cxnSpMk id="123" creationId="{CB4812E6-7AD2-4EF7-AE53-8F7346BAB29E}"/>
          </ac:cxnSpMkLst>
        </pc:cxnChg>
        <pc:cxnChg chg="add mod">
          <ac:chgData name="김 연임" userId="e81099c8-7d68-47a6-9fa6-b6656e7b53e6" providerId="ADAL" clId="{BA8C3041-176B-485A-98F8-07A1F9FA2279}" dt="2019-04-29T14:32:49.025" v="13993" actId="1076"/>
          <ac:cxnSpMkLst>
            <pc:docMk/>
            <pc:sldMk cId="1388578914" sldId="1033"/>
            <ac:cxnSpMk id="124" creationId="{E7A18F24-E93D-40C8-B16E-771E4F625B1E}"/>
          </ac:cxnSpMkLst>
        </pc:cxnChg>
        <pc:cxnChg chg="add">
          <ac:chgData name="김 연임" userId="e81099c8-7d68-47a6-9fa6-b6656e7b53e6" providerId="ADAL" clId="{BA8C3041-176B-485A-98F8-07A1F9FA2279}" dt="2019-04-29T14:32:35.535" v="13990"/>
          <ac:cxnSpMkLst>
            <pc:docMk/>
            <pc:sldMk cId="1388578914" sldId="1033"/>
            <ac:cxnSpMk id="125" creationId="{AD037403-6E23-4926-947E-FF74CC66039E}"/>
          </ac:cxnSpMkLst>
        </pc:cxnChg>
      </pc:sldChg>
      <pc:sldChg chg="modSp add del">
        <pc:chgData name="김 연임" userId="e81099c8-7d68-47a6-9fa6-b6656e7b53e6" providerId="ADAL" clId="{BA8C3041-176B-485A-98F8-07A1F9FA2279}" dt="2019-04-29T15:27:14.191" v="14949" actId="2696"/>
        <pc:sldMkLst>
          <pc:docMk/>
          <pc:sldMk cId="1423210865" sldId="1054"/>
        </pc:sldMkLst>
        <pc:spChg chg="mod">
          <ac:chgData name="김 연임" userId="e81099c8-7d68-47a6-9fa6-b6656e7b53e6" providerId="ADAL" clId="{BA8C3041-176B-485A-98F8-07A1F9FA2279}" dt="2019-04-29T14:53:19.160" v="14052" actId="20577"/>
          <ac:spMkLst>
            <pc:docMk/>
            <pc:sldMk cId="1423210865" sldId="1054"/>
            <ac:spMk id="186" creationId="{0EADE5C0-1307-924B-A3EE-8F8EF4D7A1DF}"/>
          </ac:spMkLst>
        </pc:spChg>
      </pc:sldChg>
      <pc:sldChg chg="addSp modSp add">
        <pc:chgData name="김 연임" userId="e81099c8-7d68-47a6-9fa6-b6656e7b53e6" providerId="ADAL" clId="{BA8C3041-176B-485A-98F8-07A1F9FA2279}" dt="2019-04-29T14:30:18.094" v="13984" actId="1076"/>
        <pc:sldMkLst>
          <pc:docMk/>
          <pc:sldMk cId="3642097502" sldId="1055"/>
        </pc:sldMkLst>
        <pc:spChg chg="add mod">
          <ac:chgData name="김 연임" userId="e81099c8-7d68-47a6-9fa6-b6656e7b53e6" providerId="ADAL" clId="{BA8C3041-176B-485A-98F8-07A1F9FA2279}" dt="2019-04-29T14:30:18.094" v="13984" actId="1076"/>
          <ac:spMkLst>
            <pc:docMk/>
            <pc:sldMk cId="3642097502" sldId="1055"/>
            <ac:spMk id="7" creationId="{2F173FAF-DCAB-4F7F-9A62-F8726F347401}"/>
          </ac:spMkLst>
        </pc:spChg>
        <pc:spChg chg="add mod">
          <ac:chgData name="김 연임" userId="e81099c8-7d68-47a6-9fa6-b6656e7b53e6" providerId="ADAL" clId="{BA8C3041-176B-485A-98F8-07A1F9FA2279}" dt="2019-04-29T14:30:15.204" v="13983" actId="14100"/>
          <ac:spMkLst>
            <pc:docMk/>
            <pc:sldMk cId="3642097502" sldId="1055"/>
            <ac:spMk id="8" creationId="{4BB8D04E-B98C-43EE-B04A-EFC729F024FA}"/>
          </ac:spMkLst>
        </pc:spChg>
      </pc:sldChg>
      <pc:sldChg chg="addSp delSp modSp add">
        <pc:chgData name="김 연임" userId="e81099c8-7d68-47a6-9fa6-b6656e7b53e6" providerId="ADAL" clId="{BA8C3041-176B-485A-98F8-07A1F9FA2279}" dt="2019-04-29T15:30:20.566" v="14961" actId="20577"/>
        <pc:sldMkLst>
          <pc:docMk/>
          <pc:sldMk cId="2925969457" sldId="1056"/>
        </pc:sldMkLst>
        <pc:spChg chg="mod">
          <ac:chgData name="김 연임" userId="e81099c8-7d68-47a6-9fa6-b6656e7b53e6" providerId="ADAL" clId="{BA8C3041-176B-485A-98F8-07A1F9FA2279}" dt="2019-04-29T15:05:59.560" v="14398" actId="20577"/>
          <ac:spMkLst>
            <pc:docMk/>
            <pc:sldMk cId="2925969457" sldId="1056"/>
            <ac:spMk id="2" creationId="{1024EDC0-2843-F144-AA26-D14A880D2526}"/>
          </ac:spMkLst>
        </pc:spChg>
        <pc:spChg chg="add del">
          <ac:chgData name="김 연임" userId="e81099c8-7d68-47a6-9fa6-b6656e7b53e6" providerId="ADAL" clId="{BA8C3041-176B-485A-98F8-07A1F9FA2279}" dt="2019-04-29T15:07:12.408" v="14421"/>
          <ac:spMkLst>
            <pc:docMk/>
            <pc:sldMk cId="2925969457" sldId="1056"/>
            <ac:spMk id="4" creationId="{80F954CB-19DD-4C02-B70F-8CD4C8166EDF}"/>
          </ac:spMkLst>
        </pc:spChg>
        <pc:spChg chg="add del mod">
          <ac:chgData name="김 연임" userId="e81099c8-7d68-47a6-9fa6-b6656e7b53e6" providerId="ADAL" clId="{BA8C3041-176B-485A-98F8-07A1F9FA2279}" dt="2019-04-29T15:09:21.436" v="14453"/>
          <ac:spMkLst>
            <pc:docMk/>
            <pc:sldMk cId="2925969457" sldId="1056"/>
            <ac:spMk id="5" creationId="{A33EB452-7C1E-48B1-B4B3-2F8B68B6B405}"/>
          </ac:spMkLst>
        </pc:spChg>
        <pc:spChg chg="add mod topLvl">
          <ac:chgData name="김 연임" userId="e81099c8-7d68-47a6-9fa6-b6656e7b53e6" providerId="ADAL" clId="{BA8C3041-176B-485A-98F8-07A1F9FA2279}" dt="2019-04-29T15:23:39.989" v="14669" actId="164"/>
          <ac:spMkLst>
            <pc:docMk/>
            <pc:sldMk cId="2925969457" sldId="1056"/>
            <ac:spMk id="6" creationId="{2E08D1BC-EEFE-4405-95A8-6B92B9427C04}"/>
          </ac:spMkLst>
        </pc:spChg>
        <pc:spChg chg="mod topLvl">
          <ac:chgData name="김 연임" userId="e81099c8-7d68-47a6-9fa6-b6656e7b53e6" providerId="ADAL" clId="{BA8C3041-176B-485A-98F8-07A1F9FA2279}" dt="2019-04-29T15:23:39.989" v="14669" actId="164"/>
          <ac:spMkLst>
            <pc:docMk/>
            <pc:sldMk cId="2925969457" sldId="1056"/>
            <ac:spMk id="9" creationId="{ECB9A900-954F-1546-A7FA-3CE0FBD3EDB6}"/>
          </ac:spMkLst>
        </pc:spChg>
        <pc:spChg chg="mod">
          <ac:chgData name="김 연임" userId="e81099c8-7d68-47a6-9fa6-b6656e7b53e6" providerId="ADAL" clId="{BA8C3041-176B-485A-98F8-07A1F9FA2279}" dt="2019-04-29T15:04:20.394" v="14367"/>
          <ac:spMkLst>
            <pc:docMk/>
            <pc:sldMk cId="2925969457" sldId="1056"/>
            <ac:spMk id="14" creationId="{00000000-0000-0000-0000-000000000000}"/>
          </ac:spMkLst>
        </pc:spChg>
        <pc:spChg chg="mod">
          <ac:chgData name="김 연임" userId="e81099c8-7d68-47a6-9fa6-b6656e7b53e6" providerId="ADAL" clId="{BA8C3041-176B-485A-98F8-07A1F9FA2279}" dt="2019-04-29T15:28:00.784" v="14957" actId="1036"/>
          <ac:spMkLst>
            <pc:docMk/>
            <pc:sldMk cId="2925969457" sldId="1056"/>
            <ac:spMk id="109" creationId="{E6EFAF27-7F71-45FB-B6A9-11B4C3D5BB7C}"/>
          </ac:spMkLst>
        </pc:spChg>
        <pc:spChg chg="mod">
          <ac:chgData name="김 연임" userId="e81099c8-7d68-47a6-9fa6-b6656e7b53e6" providerId="ADAL" clId="{BA8C3041-176B-485A-98F8-07A1F9FA2279}" dt="2019-04-29T15:16:10.423" v="14640" actId="164"/>
          <ac:spMkLst>
            <pc:docMk/>
            <pc:sldMk cId="2925969457" sldId="1056"/>
            <ac:spMk id="113" creationId="{DE7E230A-3040-AD4E-B069-5382847F1168}"/>
          </ac:spMkLst>
        </pc:spChg>
        <pc:spChg chg="mod topLvl">
          <ac:chgData name="김 연임" userId="e81099c8-7d68-47a6-9fa6-b6656e7b53e6" providerId="ADAL" clId="{BA8C3041-176B-485A-98F8-07A1F9FA2279}" dt="2019-04-29T15:08:53.322" v="14446" actId="165"/>
          <ac:spMkLst>
            <pc:docMk/>
            <pc:sldMk cId="2925969457" sldId="1056"/>
            <ac:spMk id="114" creationId="{1621E978-C079-2E4D-9E31-5A8BD6E27E0B}"/>
          </ac:spMkLst>
        </pc:spChg>
        <pc:spChg chg="mod">
          <ac:chgData name="김 연임" userId="e81099c8-7d68-47a6-9fa6-b6656e7b53e6" providerId="ADAL" clId="{BA8C3041-176B-485A-98F8-07A1F9FA2279}" dt="2019-04-29T15:14:33.893" v="14623" actId="164"/>
          <ac:spMkLst>
            <pc:docMk/>
            <pc:sldMk cId="2925969457" sldId="1056"/>
            <ac:spMk id="115" creationId="{D579378E-E616-364C-B246-6ECCF4EAC6FB}"/>
          </ac:spMkLst>
        </pc:spChg>
        <pc:spChg chg="mod topLvl">
          <ac:chgData name="김 연임" userId="e81099c8-7d68-47a6-9fa6-b6656e7b53e6" providerId="ADAL" clId="{BA8C3041-176B-485A-98F8-07A1F9FA2279}" dt="2019-04-29T15:08:53.322" v="14446" actId="165"/>
          <ac:spMkLst>
            <pc:docMk/>
            <pc:sldMk cId="2925969457" sldId="1056"/>
            <ac:spMk id="116" creationId="{5E1FB2DE-8DCA-084C-8D9D-3444B7244F55}"/>
          </ac:spMkLst>
        </pc:spChg>
        <pc:spChg chg="mod topLvl">
          <ac:chgData name="김 연임" userId="e81099c8-7d68-47a6-9fa6-b6656e7b53e6" providerId="ADAL" clId="{BA8C3041-176B-485A-98F8-07A1F9FA2279}" dt="2019-04-29T15:23:39.989" v="14669" actId="164"/>
          <ac:spMkLst>
            <pc:docMk/>
            <pc:sldMk cId="2925969457" sldId="1056"/>
            <ac:spMk id="117" creationId="{B7456916-B7C3-3041-8EE4-49AD96BB260B}"/>
          </ac:spMkLst>
        </pc:spChg>
        <pc:spChg chg="mod topLvl">
          <ac:chgData name="김 연임" userId="e81099c8-7d68-47a6-9fa6-b6656e7b53e6" providerId="ADAL" clId="{BA8C3041-176B-485A-98F8-07A1F9FA2279}" dt="2019-04-29T15:23:39.989" v="14669" actId="164"/>
          <ac:spMkLst>
            <pc:docMk/>
            <pc:sldMk cId="2925969457" sldId="1056"/>
            <ac:spMk id="118" creationId="{FE0205D9-8AB8-604C-8023-9FBFAF371D16}"/>
          </ac:spMkLst>
        </pc:spChg>
        <pc:spChg chg="mod topLvl">
          <ac:chgData name="김 연임" userId="e81099c8-7d68-47a6-9fa6-b6656e7b53e6" providerId="ADAL" clId="{BA8C3041-176B-485A-98F8-07A1F9FA2279}" dt="2019-04-29T15:23:39.989" v="14669" actId="164"/>
          <ac:spMkLst>
            <pc:docMk/>
            <pc:sldMk cId="2925969457" sldId="1056"/>
            <ac:spMk id="119" creationId="{DF75A013-4782-D847-994A-B98398F52A4A}"/>
          </ac:spMkLst>
        </pc:spChg>
        <pc:spChg chg="mod topLvl">
          <ac:chgData name="김 연임" userId="e81099c8-7d68-47a6-9fa6-b6656e7b53e6" providerId="ADAL" clId="{BA8C3041-176B-485A-98F8-07A1F9FA2279}" dt="2019-04-29T15:23:39.989" v="14669" actId="164"/>
          <ac:spMkLst>
            <pc:docMk/>
            <pc:sldMk cId="2925969457" sldId="1056"/>
            <ac:spMk id="120" creationId="{F5F7C536-C317-0441-A36F-599242BB1EA1}"/>
          </ac:spMkLst>
        </pc:spChg>
        <pc:spChg chg="mod topLvl">
          <ac:chgData name="김 연임" userId="e81099c8-7d68-47a6-9fa6-b6656e7b53e6" providerId="ADAL" clId="{BA8C3041-176B-485A-98F8-07A1F9FA2279}" dt="2019-04-29T15:23:39.989" v="14669" actId="164"/>
          <ac:spMkLst>
            <pc:docMk/>
            <pc:sldMk cId="2925969457" sldId="1056"/>
            <ac:spMk id="121" creationId="{6818A98C-BF05-614A-874C-2116DE4752FD}"/>
          </ac:spMkLst>
        </pc:spChg>
        <pc:spChg chg="mod topLvl">
          <ac:chgData name="김 연임" userId="e81099c8-7d68-47a6-9fa6-b6656e7b53e6" providerId="ADAL" clId="{BA8C3041-176B-485A-98F8-07A1F9FA2279}" dt="2019-04-29T15:23:39.989" v="14669" actId="164"/>
          <ac:spMkLst>
            <pc:docMk/>
            <pc:sldMk cId="2925969457" sldId="1056"/>
            <ac:spMk id="122" creationId="{A325F534-0D93-1448-9516-058674B465B7}"/>
          </ac:spMkLst>
        </pc:spChg>
        <pc:spChg chg="mod topLvl">
          <ac:chgData name="김 연임" userId="e81099c8-7d68-47a6-9fa6-b6656e7b53e6" providerId="ADAL" clId="{BA8C3041-176B-485A-98F8-07A1F9FA2279}" dt="2019-04-29T15:23:39.989" v="14669" actId="164"/>
          <ac:spMkLst>
            <pc:docMk/>
            <pc:sldMk cId="2925969457" sldId="1056"/>
            <ac:spMk id="123" creationId="{3AEAEB0C-9382-9C4F-8AF0-32C4FAE0A6B9}"/>
          </ac:spMkLst>
        </pc:spChg>
        <pc:spChg chg="mod ord topLvl">
          <ac:chgData name="김 연임" userId="e81099c8-7d68-47a6-9fa6-b6656e7b53e6" providerId="ADAL" clId="{BA8C3041-176B-485A-98F8-07A1F9FA2279}" dt="2019-04-29T15:24:28.862" v="14741" actId="1076"/>
          <ac:spMkLst>
            <pc:docMk/>
            <pc:sldMk cId="2925969457" sldId="1056"/>
            <ac:spMk id="124" creationId="{57335E18-0809-8346-92A3-BC745BA6CB14}"/>
          </ac:spMkLst>
        </pc:spChg>
        <pc:spChg chg="mod ord topLvl">
          <ac:chgData name="김 연임" userId="e81099c8-7d68-47a6-9fa6-b6656e7b53e6" providerId="ADAL" clId="{BA8C3041-176B-485A-98F8-07A1F9FA2279}" dt="2019-04-29T15:24:14.653" v="14740" actId="20577"/>
          <ac:spMkLst>
            <pc:docMk/>
            <pc:sldMk cId="2925969457" sldId="1056"/>
            <ac:spMk id="125" creationId="{D779776C-74F8-054C-8185-9FE0303CBA66}"/>
          </ac:spMkLst>
        </pc:spChg>
        <pc:spChg chg="mod topLvl">
          <ac:chgData name="김 연임" userId="e81099c8-7d68-47a6-9fa6-b6656e7b53e6" providerId="ADAL" clId="{BA8C3041-176B-485A-98F8-07A1F9FA2279}" dt="2019-04-29T15:23:39.989" v="14669" actId="164"/>
          <ac:spMkLst>
            <pc:docMk/>
            <pc:sldMk cId="2925969457" sldId="1056"/>
            <ac:spMk id="126" creationId="{D15BE0A9-77B6-DE43-9E8A-B13C99D91BFD}"/>
          </ac:spMkLst>
        </pc:spChg>
        <pc:spChg chg="mod topLvl">
          <ac:chgData name="김 연임" userId="e81099c8-7d68-47a6-9fa6-b6656e7b53e6" providerId="ADAL" clId="{BA8C3041-176B-485A-98F8-07A1F9FA2279}" dt="2019-04-29T15:23:39.989" v="14669" actId="164"/>
          <ac:spMkLst>
            <pc:docMk/>
            <pc:sldMk cId="2925969457" sldId="1056"/>
            <ac:spMk id="127" creationId="{1FB45783-D288-694A-AA2A-F48DFC10A2EE}"/>
          </ac:spMkLst>
        </pc:spChg>
        <pc:spChg chg="mod topLvl">
          <ac:chgData name="김 연임" userId="e81099c8-7d68-47a6-9fa6-b6656e7b53e6" providerId="ADAL" clId="{BA8C3041-176B-485A-98F8-07A1F9FA2279}" dt="2019-04-29T15:10:41.311" v="14487" actId="1076"/>
          <ac:spMkLst>
            <pc:docMk/>
            <pc:sldMk cId="2925969457" sldId="1056"/>
            <ac:spMk id="128" creationId="{99A19CED-E9E4-824A-AA01-90578D21677F}"/>
          </ac:spMkLst>
        </pc:spChg>
        <pc:spChg chg="add mod topLvl">
          <ac:chgData name="김 연임" userId="e81099c8-7d68-47a6-9fa6-b6656e7b53e6" providerId="ADAL" clId="{BA8C3041-176B-485A-98F8-07A1F9FA2279}" dt="2019-04-29T15:23:39.989" v="14669" actId="164"/>
          <ac:spMkLst>
            <pc:docMk/>
            <pc:sldMk cId="2925969457" sldId="1056"/>
            <ac:spMk id="129" creationId="{7D10EE96-0608-4B3C-B81D-D5530AB0B2DB}"/>
          </ac:spMkLst>
        </pc:spChg>
        <pc:spChg chg="add del mod">
          <ac:chgData name="김 연임" userId="e81099c8-7d68-47a6-9fa6-b6656e7b53e6" providerId="ADAL" clId="{BA8C3041-176B-485A-98F8-07A1F9FA2279}" dt="2019-04-29T15:10:06.885" v="14475" actId="478"/>
          <ac:spMkLst>
            <pc:docMk/>
            <pc:sldMk cId="2925969457" sldId="1056"/>
            <ac:spMk id="130" creationId="{8BFE4635-83A2-4B81-87E8-F1DD64B3F429}"/>
          </ac:spMkLst>
        </pc:spChg>
        <pc:spChg chg="add del mod">
          <ac:chgData name="김 연임" userId="e81099c8-7d68-47a6-9fa6-b6656e7b53e6" providerId="ADAL" clId="{BA8C3041-176B-485A-98F8-07A1F9FA2279}" dt="2019-04-29T15:10:20.808" v="14481"/>
          <ac:spMkLst>
            <pc:docMk/>
            <pc:sldMk cId="2925969457" sldId="1056"/>
            <ac:spMk id="131" creationId="{D7A768AC-4095-42FB-814B-2C0384ED903B}"/>
          </ac:spMkLst>
        </pc:spChg>
        <pc:spChg chg="mod topLvl">
          <ac:chgData name="김 연임" userId="e81099c8-7d68-47a6-9fa6-b6656e7b53e6" providerId="ADAL" clId="{BA8C3041-176B-485A-98F8-07A1F9FA2279}" dt="2019-04-29T15:14:33.893" v="14623" actId="164"/>
          <ac:spMkLst>
            <pc:docMk/>
            <pc:sldMk cId="2925969457" sldId="1056"/>
            <ac:spMk id="132" creationId="{F8727D86-37DE-7046-864F-2FCE4CC2B9F2}"/>
          </ac:spMkLst>
        </pc:spChg>
        <pc:spChg chg="add del mod topLvl">
          <ac:chgData name="김 연임" userId="e81099c8-7d68-47a6-9fa6-b6656e7b53e6" providerId="ADAL" clId="{BA8C3041-176B-485A-98F8-07A1F9FA2279}" dt="2019-04-29T15:14:33.893" v="14623" actId="164"/>
          <ac:spMkLst>
            <pc:docMk/>
            <pc:sldMk cId="2925969457" sldId="1056"/>
            <ac:spMk id="133" creationId="{AB774594-222A-734F-B601-CAD04153A2E9}"/>
          </ac:spMkLst>
        </pc:spChg>
        <pc:spChg chg="mod topLvl">
          <ac:chgData name="김 연임" userId="e81099c8-7d68-47a6-9fa6-b6656e7b53e6" providerId="ADAL" clId="{BA8C3041-176B-485A-98F8-07A1F9FA2279}" dt="2019-04-29T15:14:33.893" v="14623" actId="164"/>
          <ac:spMkLst>
            <pc:docMk/>
            <pc:sldMk cId="2925969457" sldId="1056"/>
            <ac:spMk id="134" creationId="{DC715EA7-C837-A247-92BF-FB457B6C79ED}"/>
          </ac:spMkLst>
        </pc:spChg>
        <pc:spChg chg="mod topLvl">
          <ac:chgData name="김 연임" userId="e81099c8-7d68-47a6-9fa6-b6656e7b53e6" providerId="ADAL" clId="{BA8C3041-176B-485A-98F8-07A1F9FA2279}" dt="2019-04-29T15:10:41.311" v="14487" actId="1076"/>
          <ac:spMkLst>
            <pc:docMk/>
            <pc:sldMk cId="2925969457" sldId="1056"/>
            <ac:spMk id="135" creationId="{E19E7756-42C4-D94F-A953-2564B739F84C}"/>
          </ac:spMkLst>
        </pc:spChg>
        <pc:spChg chg="mod topLvl">
          <ac:chgData name="김 연임" userId="e81099c8-7d68-47a6-9fa6-b6656e7b53e6" providerId="ADAL" clId="{BA8C3041-176B-485A-98F8-07A1F9FA2279}" dt="2019-04-29T15:14:33.893" v="14623" actId="164"/>
          <ac:spMkLst>
            <pc:docMk/>
            <pc:sldMk cId="2925969457" sldId="1056"/>
            <ac:spMk id="136" creationId="{3EC8B350-7263-7A43-B2BD-01F646679AEB}"/>
          </ac:spMkLst>
        </pc:spChg>
        <pc:spChg chg="mod topLvl">
          <ac:chgData name="김 연임" userId="e81099c8-7d68-47a6-9fa6-b6656e7b53e6" providerId="ADAL" clId="{BA8C3041-176B-485A-98F8-07A1F9FA2279}" dt="2019-04-29T15:14:33.893" v="14623" actId="164"/>
          <ac:spMkLst>
            <pc:docMk/>
            <pc:sldMk cId="2925969457" sldId="1056"/>
            <ac:spMk id="137" creationId="{458EAF5B-7C4A-5948-A463-495F6CFC2C19}"/>
          </ac:spMkLst>
        </pc:spChg>
        <pc:spChg chg="del mod topLvl">
          <ac:chgData name="김 연임" userId="e81099c8-7d68-47a6-9fa6-b6656e7b53e6" providerId="ADAL" clId="{BA8C3041-176B-485A-98F8-07A1F9FA2279}" dt="2019-04-29T15:14:23.517" v="14622" actId="478"/>
          <ac:spMkLst>
            <pc:docMk/>
            <pc:sldMk cId="2925969457" sldId="1056"/>
            <ac:spMk id="138" creationId="{BE15C139-9085-A849-9BF6-C155CE53687F}"/>
          </ac:spMkLst>
        </pc:spChg>
        <pc:spChg chg="del mod topLvl">
          <ac:chgData name="김 연임" userId="e81099c8-7d68-47a6-9fa6-b6656e7b53e6" providerId="ADAL" clId="{BA8C3041-176B-485A-98F8-07A1F9FA2279}" dt="2019-04-29T15:14:23.517" v="14622" actId="478"/>
          <ac:spMkLst>
            <pc:docMk/>
            <pc:sldMk cId="2925969457" sldId="1056"/>
            <ac:spMk id="139" creationId="{D40CE75C-09F6-7A45-BE7D-49DF11D7707D}"/>
          </ac:spMkLst>
        </pc:spChg>
        <pc:spChg chg="del mod topLvl">
          <ac:chgData name="김 연임" userId="e81099c8-7d68-47a6-9fa6-b6656e7b53e6" providerId="ADAL" clId="{BA8C3041-176B-485A-98F8-07A1F9FA2279}" dt="2019-04-29T15:14:23.517" v="14622" actId="478"/>
          <ac:spMkLst>
            <pc:docMk/>
            <pc:sldMk cId="2925969457" sldId="1056"/>
            <ac:spMk id="140" creationId="{D0C329BD-FFF9-BF44-B7AB-9A42FED50C88}"/>
          </ac:spMkLst>
        </pc:spChg>
        <pc:spChg chg="mod topLvl">
          <ac:chgData name="김 연임" userId="e81099c8-7d68-47a6-9fa6-b6656e7b53e6" providerId="ADAL" clId="{BA8C3041-176B-485A-98F8-07A1F9FA2279}" dt="2019-04-29T15:10:41.311" v="14487" actId="1076"/>
          <ac:spMkLst>
            <pc:docMk/>
            <pc:sldMk cId="2925969457" sldId="1056"/>
            <ac:spMk id="141" creationId="{EB8DA614-96A2-3F4B-8E78-1212B745A68A}"/>
          </ac:spMkLst>
        </pc:spChg>
        <pc:spChg chg="mod topLvl">
          <ac:chgData name="김 연임" userId="e81099c8-7d68-47a6-9fa6-b6656e7b53e6" providerId="ADAL" clId="{BA8C3041-176B-485A-98F8-07A1F9FA2279}" dt="2019-04-29T15:08:53.322" v="14446" actId="165"/>
          <ac:spMkLst>
            <pc:docMk/>
            <pc:sldMk cId="2925969457" sldId="1056"/>
            <ac:spMk id="142" creationId="{38FF642F-C9C4-1A40-843B-0C32F8B8661B}"/>
          </ac:spMkLst>
        </pc:spChg>
        <pc:spChg chg="mod topLvl">
          <ac:chgData name="김 연임" userId="e81099c8-7d68-47a6-9fa6-b6656e7b53e6" providerId="ADAL" clId="{BA8C3041-176B-485A-98F8-07A1F9FA2279}" dt="2019-04-29T15:14:33.893" v="14623" actId="164"/>
          <ac:spMkLst>
            <pc:docMk/>
            <pc:sldMk cId="2925969457" sldId="1056"/>
            <ac:spMk id="143" creationId="{975C0908-3394-B747-A0C1-602EB986170D}"/>
          </ac:spMkLst>
        </pc:spChg>
        <pc:spChg chg="mod topLvl">
          <ac:chgData name="김 연임" userId="e81099c8-7d68-47a6-9fa6-b6656e7b53e6" providerId="ADAL" clId="{BA8C3041-176B-485A-98F8-07A1F9FA2279}" dt="2019-04-29T15:14:33.893" v="14623" actId="164"/>
          <ac:spMkLst>
            <pc:docMk/>
            <pc:sldMk cId="2925969457" sldId="1056"/>
            <ac:spMk id="144" creationId="{4967CC10-60ED-8049-AC35-9E815EB571F4}"/>
          </ac:spMkLst>
        </pc:spChg>
        <pc:spChg chg="mod">
          <ac:chgData name="김 연임" userId="e81099c8-7d68-47a6-9fa6-b6656e7b53e6" providerId="ADAL" clId="{BA8C3041-176B-485A-98F8-07A1F9FA2279}" dt="2019-04-29T15:16:10.423" v="14640" actId="164"/>
          <ac:spMkLst>
            <pc:docMk/>
            <pc:sldMk cId="2925969457" sldId="1056"/>
            <ac:spMk id="146" creationId="{A72D058B-5BF4-4E32-B328-A275257EBBD0}"/>
          </ac:spMkLst>
        </pc:spChg>
        <pc:spChg chg="mod topLvl">
          <ac:chgData name="김 연임" userId="e81099c8-7d68-47a6-9fa6-b6656e7b53e6" providerId="ADAL" clId="{BA8C3041-176B-485A-98F8-07A1F9FA2279}" dt="2019-04-29T15:14:55.074" v="14625" actId="164"/>
          <ac:spMkLst>
            <pc:docMk/>
            <pc:sldMk cId="2925969457" sldId="1056"/>
            <ac:spMk id="147" creationId="{EC1BC006-7B0C-5347-8A76-1A5388DC1009}"/>
          </ac:spMkLst>
        </pc:spChg>
        <pc:spChg chg="add del mod">
          <ac:chgData name="김 연임" userId="e81099c8-7d68-47a6-9fa6-b6656e7b53e6" providerId="ADAL" clId="{BA8C3041-176B-485A-98F8-07A1F9FA2279}" dt="2019-04-29T15:10:20.808" v="14481"/>
          <ac:spMkLst>
            <pc:docMk/>
            <pc:sldMk cId="2925969457" sldId="1056"/>
            <ac:spMk id="148" creationId="{338FABC0-74E9-4C65-A206-A9D35D8EECD4}"/>
          </ac:spMkLst>
        </pc:spChg>
        <pc:spChg chg="add del mod">
          <ac:chgData name="김 연임" userId="e81099c8-7d68-47a6-9fa6-b6656e7b53e6" providerId="ADAL" clId="{BA8C3041-176B-485A-98F8-07A1F9FA2279}" dt="2019-04-29T15:10:20.808" v="14481"/>
          <ac:spMkLst>
            <pc:docMk/>
            <pc:sldMk cId="2925969457" sldId="1056"/>
            <ac:spMk id="149" creationId="{1CFBEDE1-F1AF-4A1E-A125-0E8349C0064E}"/>
          </ac:spMkLst>
        </pc:spChg>
        <pc:spChg chg="add mod topLvl">
          <ac:chgData name="김 연임" userId="e81099c8-7d68-47a6-9fa6-b6656e7b53e6" providerId="ADAL" clId="{BA8C3041-176B-485A-98F8-07A1F9FA2279}" dt="2019-04-29T15:23:39.989" v="14669" actId="164"/>
          <ac:spMkLst>
            <pc:docMk/>
            <pc:sldMk cId="2925969457" sldId="1056"/>
            <ac:spMk id="150" creationId="{DC65F12F-13A4-4406-B9A7-C9D0F34F5D69}"/>
          </ac:spMkLst>
        </pc:spChg>
        <pc:spChg chg="add mod topLvl">
          <ac:chgData name="김 연임" userId="e81099c8-7d68-47a6-9fa6-b6656e7b53e6" providerId="ADAL" clId="{BA8C3041-176B-485A-98F8-07A1F9FA2279}" dt="2019-04-29T15:23:39.989" v="14669" actId="164"/>
          <ac:spMkLst>
            <pc:docMk/>
            <pc:sldMk cId="2925969457" sldId="1056"/>
            <ac:spMk id="151" creationId="{A843D77C-EE69-43D6-8C1B-C1FE70FF6861}"/>
          </ac:spMkLst>
        </pc:spChg>
        <pc:spChg chg="add mod topLvl">
          <ac:chgData name="김 연임" userId="e81099c8-7d68-47a6-9fa6-b6656e7b53e6" providerId="ADAL" clId="{BA8C3041-176B-485A-98F8-07A1F9FA2279}" dt="2019-04-29T15:23:39.989" v="14669" actId="164"/>
          <ac:spMkLst>
            <pc:docMk/>
            <pc:sldMk cId="2925969457" sldId="1056"/>
            <ac:spMk id="152" creationId="{B8C74849-6943-46F9-A754-FAAA8725F8AF}"/>
          </ac:spMkLst>
        </pc:spChg>
        <pc:spChg chg="add mod topLvl">
          <ac:chgData name="김 연임" userId="e81099c8-7d68-47a6-9fa6-b6656e7b53e6" providerId="ADAL" clId="{BA8C3041-176B-485A-98F8-07A1F9FA2279}" dt="2019-04-29T15:23:39.989" v="14669" actId="164"/>
          <ac:spMkLst>
            <pc:docMk/>
            <pc:sldMk cId="2925969457" sldId="1056"/>
            <ac:spMk id="153" creationId="{BCDB7581-C590-4C04-99AD-857B7F3DCC7D}"/>
          </ac:spMkLst>
        </pc:spChg>
        <pc:spChg chg="add mod topLvl">
          <ac:chgData name="김 연임" userId="e81099c8-7d68-47a6-9fa6-b6656e7b53e6" providerId="ADAL" clId="{BA8C3041-176B-485A-98F8-07A1F9FA2279}" dt="2019-04-29T15:23:39.989" v="14669" actId="164"/>
          <ac:spMkLst>
            <pc:docMk/>
            <pc:sldMk cId="2925969457" sldId="1056"/>
            <ac:spMk id="154" creationId="{D9D49B99-CC16-4A51-9195-E07CFA173777}"/>
          </ac:spMkLst>
        </pc:spChg>
        <pc:spChg chg="add mod topLvl">
          <ac:chgData name="김 연임" userId="e81099c8-7d68-47a6-9fa6-b6656e7b53e6" providerId="ADAL" clId="{BA8C3041-176B-485A-98F8-07A1F9FA2279}" dt="2019-04-29T15:23:39.989" v="14669" actId="164"/>
          <ac:spMkLst>
            <pc:docMk/>
            <pc:sldMk cId="2925969457" sldId="1056"/>
            <ac:spMk id="155" creationId="{3A7A3539-0AAB-45BC-B271-515206245AB0}"/>
          </ac:spMkLst>
        </pc:spChg>
        <pc:spChg chg="add mod topLvl">
          <ac:chgData name="김 연임" userId="e81099c8-7d68-47a6-9fa6-b6656e7b53e6" providerId="ADAL" clId="{BA8C3041-176B-485A-98F8-07A1F9FA2279}" dt="2019-04-29T15:23:39.989" v="14669" actId="164"/>
          <ac:spMkLst>
            <pc:docMk/>
            <pc:sldMk cId="2925969457" sldId="1056"/>
            <ac:spMk id="156" creationId="{53FFE036-E516-4DC8-AAFA-42738540CD48}"/>
          </ac:spMkLst>
        </pc:spChg>
        <pc:spChg chg="mod topLvl">
          <ac:chgData name="김 연임" userId="e81099c8-7d68-47a6-9fa6-b6656e7b53e6" providerId="ADAL" clId="{BA8C3041-176B-485A-98F8-07A1F9FA2279}" dt="2019-04-29T15:14:55.074" v="14625" actId="164"/>
          <ac:spMkLst>
            <pc:docMk/>
            <pc:sldMk cId="2925969457" sldId="1056"/>
            <ac:spMk id="157" creationId="{D16F8FB4-AA27-6D4F-889F-25D4B78337D9}"/>
          </ac:spMkLst>
        </pc:spChg>
        <pc:spChg chg="add mod topLvl">
          <ac:chgData name="김 연임" userId="e81099c8-7d68-47a6-9fa6-b6656e7b53e6" providerId="ADAL" clId="{BA8C3041-176B-485A-98F8-07A1F9FA2279}" dt="2019-04-29T15:23:39.989" v="14669" actId="164"/>
          <ac:spMkLst>
            <pc:docMk/>
            <pc:sldMk cId="2925969457" sldId="1056"/>
            <ac:spMk id="158" creationId="{A14B7E77-8B2A-4CEB-96A8-F7786A4A81E5}"/>
          </ac:spMkLst>
        </pc:spChg>
        <pc:spChg chg="add mod">
          <ac:chgData name="김 연임" userId="e81099c8-7d68-47a6-9fa6-b6656e7b53e6" providerId="ADAL" clId="{BA8C3041-176B-485A-98F8-07A1F9FA2279}" dt="2019-04-29T15:12:53.477" v="14576" actId="20577"/>
          <ac:spMkLst>
            <pc:docMk/>
            <pc:sldMk cId="2925969457" sldId="1056"/>
            <ac:spMk id="159" creationId="{BDA2044F-1166-4118-AA50-13F3A0B45C67}"/>
          </ac:spMkLst>
        </pc:spChg>
        <pc:spChg chg="add mod">
          <ac:chgData name="김 연임" userId="e81099c8-7d68-47a6-9fa6-b6656e7b53e6" providerId="ADAL" clId="{BA8C3041-176B-485A-98F8-07A1F9FA2279}" dt="2019-04-29T15:13:02.794" v="14577" actId="1076"/>
          <ac:spMkLst>
            <pc:docMk/>
            <pc:sldMk cId="2925969457" sldId="1056"/>
            <ac:spMk id="160" creationId="{1C855D71-EDFE-471B-893C-E9C302D75C41}"/>
          </ac:spMkLst>
        </pc:spChg>
        <pc:spChg chg="add mod">
          <ac:chgData name="김 연임" userId="e81099c8-7d68-47a6-9fa6-b6656e7b53e6" providerId="ADAL" clId="{BA8C3041-176B-485A-98F8-07A1F9FA2279}" dt="2019-04-29T15:13:02.794" v="14577" actId="1076"/>
          <ac:spMkLst>
            <pc:docMk/>
            <pc:sldMk cId="2925969457" sldId="1056"/>
            <ac:spMk id="161" creationId="{63918C34-D6E1-46F5-83B0-9F99CFDBE6D4}"/>
          </ac:spMkLst>
        </pc:spChg>
        <pc:spChg chg="add mod">
          <ac:chgData name="김 연임" userId="e81099c8-7d68-47a6-9fa6-b6656e7b53e6" providerId="ADAL" clId="{BA8C3041-176B-485A-98F8-07A1F9FA2279}" dt="2019-04-29T15:13:02.794" v="14577" actId="1076"/>
          <ac:spMkLst>
            <pc:docMk/>
            <pc:sldMk cId="2925969457" sldId="1056"/>
            <ac:spMk id="162" creationId="{36E58348-69FD-4D52-BF82-DB5FE81D0A78}"/>
          </ac:spMkLst>
        </pc:spChg>
        <pc:spChg chg="mod topLvl">
          <ac:chgData name="김 연임" userId="e81099c8-7d68-47a6-9fa6-b6656e7b53e6" providerId="ADAL" clId="{BA8C3041-176B-485A-98F8-07A1F9FA2279}" dt="2019-04-29T15:23:39.989" v="14669" actId="164"/>
          <ac:spMkLst>
            <pc:docMk/>
            <pc:sldMk cId="2925969457" sldId="1056"/>
            <ac:spMk id="163" creationId="{F2F7536B-AD77-FC47-A926-C3E7985FEF92}"/>
          </ac:spMkLst>
        </pc:spChg>
        <pc:spChg chg="add mod">
          <ac:chgData name="김 연임" userId="e81099c8-7d68-47a6-9fa6-b6656e7b53e6" providerId="ADAL" clId="{BA8C3041-176B-485A-98F8-07A1F9FA2279}" dt="2019-04-29T15:13:02.794" v="14577" actId="1076"/>
          <ac:spMkLst>
            <pc:docMk/>
            <pc:sldMk cId="2925969457" sldId="1056"/>
            <ac:spMk id="164" creationId="{0BE7BDF8-C5BF-4FFA-95AF-BDA231119EB3}"/>
          </ac:spMkLst>
        </pc:spChg>
        <pc:spChg chg="mod topLvl">
          <ac:chgData name="김 연임" userId="e81099c8-7d68-47a6-9fa6-b6656e7b53e6" providerId="ADAL" clId="{BA8C3041-176B-485A-98F8-07A1F9FA2279}" dt="2019-04-29T15:14:33.893" v="14623" actId="164"/>
          <ac:spMkLst>
            <pc:docMk/>
            <pc:sldMk cId="2925969457" sldId="1056"/>
            <ac:spMk id="169" creationId="{7966F0E3-395C-E746-9E53-280B5E1E576B}"/>
          </ac:spMkLst>
        </pc:spChg>
        <pc:spChg chg="mod">
          <ac:chgData name="김 연임" userId="e81099c8-7d68-47a6-9fa6-b6656e7b53e6" providerId="ADAL" clId="{BA8C3041-176B-485A-98F8-07A1F9FA2279}" dt="2019-04-29T15:14:07.734" v="14601"/>
          <ac:spMkLst>
            <pc:docMk/>
            <pc:sldMk cId="2925969457" sldId="1056"/>
            <ac:spMk id="179" creationId="{768CB991-B17A-49F3-B0CE-F0E9F968BBAF}"/>
          </ac:spMkLst>
        </pc:spChg>
        <pc:spChg chg="mod">
          <ac:chgData name="김 연임" userId="e81099c8-7d68-47a6-9fa6-b6656e7b53e6" providerId="ADAL" clId="{BA8C3041-176B-485A-98F8-07A1F9FA2279}" dt="2019-04-29T15:14:15.294" v="14614" actId="20577"/>
          <ac:spMkLst>
            <pc:docMk/>
            <pc:sldMk cId="2925969457" sldId="1056"/>
            <ac:spMk id="180" creationId="{A39AD9D9-F4FB-4DAD-8EF0-12FDC4BEA1DC}"/>
          </ac:spMkLst>
        </pc:spChg>
        <pc:spChg chg="mod">
          <ac:chgData name="김 연임" userId="e81099c8-7d68-47a6-9fa6-b6656e7b53e6" providerId="ADAL" clId="{BA8C3041-176B-485A-98F8-07A1F9FA2279}" dt="2019-04-29T15:14:21.433" v="14621"/>
          <ac:spMkLst>
            <pc:docMk/>
            <pc:sldMk cId="2925969457" sldId="1056"/>
            <ac:spMk id="181" creationId="{576085A8-85B7-4B3B-B58B-F7E019E3E783}"/>
          </ac:spMkLst>
        </pc:spChg>
        <pc:spChg chg="add mod">
          <ac:chgData name="김 연임" userId="e81099c8-7d68-47a6-9fa6-b6656e7b53e6" providerId="ADAL" clId="{BA8C3041-176B-485A-98F8-07A1F9FA2279}" dt="2019-04-29T15:16:42.450" v="14647" actId="20577"/>
          <ac:spMkLst>
            <pc:docMk/>
            <pc:sldMk cId="2925969457" sldId="1056"/>
            <ac:spMk id="184" creationId="{3569A604-ADE6-44CF-81BB-C9034B659B8C}"/>
          </ac:spMkLst>
        </pc:spChg>
        <pc:spChg chg="mod topLvl">
          <ac:chgData name="김 연임" userId="e81099c8-7d68-47a6-9fa6-b6656e7b53e6" providerId="ADAL" clId="{BA8C3041-176B-485A-98F8-07A1F9FA2279}" dt="2019-04-29T15:15:23.285" v="14634" actId="164"/>
          <ac:spMkLst>
            <pc:docMk/>
            <pc:sldMk cId="2925969457" sldId="1056"/>
            <ac:spMk id="185" creationId="{7FBC8C00-4AA2-F244-8EA2-87EE45715886}"/>
          </ac:spMkLst>
        </pc:spChg>
        <pc:spChg chg="mod topLvl">
          <ac:chgData name="김 연임" userId="e81099c8-7d68-47a6-9fa6-b6656e7b53e6" providerId="ADAL" clId="{BA8C3041-176B-485A-98F8-07A1F9FA2279}" dt="2019-04-29T15:14:33.893" v="14623" actId="164"/>
          <ac:spMkLst>
            <pc:docMk/>
            <pc:sldMk cId="2925969457" sldId="1056"/>
            <ac:spMk id="186" creationId="{0EADE5C0-1307-924B-A3EE-8F8EF4D7A1DF}"/>
          </ac:spMkLst>
        </pc:spChg>
        <pc:spChg chg="mod topLvl">
          <ac:chgData name="김 연임" userId="e81099c8-7d68-47a6-9fa6-b6656e7b53e6" providerId="ADAL" clId="{BA8C3041-176B-485A-98F8-07A1F9FA2279}" dt="2019-04-29T15:15:23.285" v="14634" actId="164"/>
          <ac:spMkLst>
            <pc:docMk/>
            <pc:sldMk cId="2925969457" sldId="1056"/>
            <ac:spMk id="187" creationId="{8F3ABB36-A186-FD43-B1D4-ED76B03962BA}"/>
          </ac:spMkLst>
        </pc:spChg>
        <pc:spChg chg="mod topLvl">
          <ac:chgData name="김 연임" userId="e81099c8-7d68-47a6-9fa6-b6656e7b53e6" providerId="ADAL" clId="{BA8C3041-176B-485A-98F8-07A1F9FA2279}" dt="2019-04-29T15:15:23.285" v="14634" actId="164"/>
          <ac:spMkLst>
            <pc:docMk/>
            <pc:sldMk cId="2925969457" sldId="1056"/>
            <ac:spMk id="188" creationId="{174892A2-4AA8-5C4D-9962-CCAB7DCD2DF1}"/>
          </ac:spMkLst>
        </pc:spChg>
        <pc:spChg chg="mod topLvl">
          <ac:chgData name="김 연임" userId="e81099c8-7d68-47a6-9fa6-b6656e7b53e6" providerId="ADAL" clId="{BA8C3041-176B-485A-98F8-07A1F9FA2279}" dt="2019-04-29T15:15:23.285" v="14634" actId="164"/>
          <ac:spMkLst>
            <pc:docMk/>
            <pc:sldMk cId="2925969457" sldId="1056"/>
            <ac:spMk id="189" creationId="{13DBD6A5-7BF5-C046-9BD0-03C105FA1C52}"/>
          </ac:spMkLst>
        </pc:spChg>
        <pc:spChg chg="mod topLvl">
          <ac:chgData name="김 연임" userId="e81099c8-7d68-47a6-9fa6-b6656e7b53e6" providerId="ADAL" clId="{BA8C3041-176B-485A-98F8-07A1F9FA2279}" dt="2019-04-29T15:23:39.989" v="14669" actId="164"/>
          <ac:spMkLst>
            <pc:docMk/>
            <pc:sldMk cId="2925969457" sldId="1056"/>
            <ac:spMk id="190" creationId="{488E0CC0-9925-3A4F-B6E6-426DB7784942}"/>
          </ac:spMkLst>
        </pc:spChg>
        <pc:spChg chg="add mod">
          <ac:chgData name="김 연임" userId="e81099c8-7d68-47a6-9fa6-b6656e7b53e6" providerId="ADAL" clId="{BA8C3041-176B-485A-98F8-07A1F9FA2279}" dt="2019-04-29T15:16:48.166" v="14650" actId="20577"/>
          <ac:spMkLst>
            <pc:docMk/>
            <pc:sldMk cId="2925969457" sldId="1056"/>
            <ac:spMk id="191" creationId="{AAFC741D-795F-435E-A09C-0FB88D6564E5}"/>
          </ac:spMkLst>
        </pc:spChg>
        <pc:spChg chg="add mod">
          <ac:chgData name="김 연임" userId="e81099c8-7d68-47a6-9fa6-b6656e7b53e6" providerId="ADAL" clId="{BA8C3041-176B-485A-98F8-07A1F9FA2279}" dt="2019-04-29T15:16:57.184" v="14653" actId="20577"/>
          <ac:spMkLst>
            <pc:docMk/>
            <pc:sldMk cId="2925969457" sldId="1056"/>
            <ac:spMk id="192" creationId="{DC3FEFF4-C1FA-4C13-9561-7FF0821C4860}"/>
          </ac:spMkLst>
        </pc:spChg>
        <pc:spChg chg="mod">
          <ac:chgData name="김 연임" userId="e81099c8-7d68-47a6-9fa6-b6656e7b53e6" providerId="ADAL" clId="{BA8C3041-176B-485A-98F8-07A1F9FA2279}" dt="2019-04-29T15:16:10.423" v="14640" actId="164"/>
          <ac:spMkLst>
            <pc:docMk/>
            <pc:sldMk cId="2925969457" sldId="1056"/>
            <ac:spMk id="193" creationId="{1D6B2454-3C57-4464-93FA-772E1B5D78AE}"/>
          </ac:spMkLst>
        </pc:spChg>
        <pc:spChg chg="add del mod">
          <ac:chgData name="김 연임" userId="e81099c8-7d68-47a6-9fa6-b6656e7b53e6" providerId="ADAL" clId="{BA8C3041-176B-485A-98F8-07A1F9FA2279}" dt="2019-04-29T15:23:19.158" v="14665"/>
          <ac:spMkLst>
            <pc:docMk/>
            <pc:sldMk cId="2925969457" sldId="1056"/>
            <ac:spMk id="194" creationId="{1DC1A28A-9BFC-409F-AF0B-AD785413B316}"/>
          </ac:spMkLst>
        </pc:spChg>
        <pc:spChg chg="add del mod">
          <ac:chgData name="김 연임" userId="e81099c8-7d68-47a6-9fa6-b6656e7b53e6" providerId="ADAL" clId="{BA8C3041-176B-485A-98F8-07A1F9FA2279}" dt="2019-04-29T15:23:19.158" v="14665"/>
          <ac:spMkLst>
            <pc:docMk/>
            <pc:sldMk cId="2925969457" sldId="1056"/>
            <ac:spMk id="195" creationId="{54B4C9C8-5EE1-4B9B-B16C-39EB8DF72791}"/>
          </ac:spMkLst>
        </pc:spChg>
        <pc:spChg chg="add mod">
          <ac:chgData name="김 연임" userId="e81099c8-7d68-47a6-9fa6-b6656e7b53e6" providerId="ADAL" clId="{BA8C3041-176B-485A-98F8-07A1F9FA2279}" dt="2019-04-29T15:23:39.989" v="14669" actId="164"/>
          <ac:spMkLst>
            <pc:docMk/>
            <pc:sldMk cId="2925969457" sldId="1056"/>
            <ac:spMk id="196" creationId="{322CA343-EDB2-4E60-ACCC-C5219690943B}"/>
          </ac:spMkLst>
        </pc:spChg>
        <pc:spChg chg="add mod">
          <ac:chgData name="김 연임" userId="e81099c8-7d68-47a6-9fa6-b6656e7b53e6" providerId="ADAL" clId="{BA8C3041-176B-485A-98F8-07A1F9FA2279}" dt="2019-04-29T15:23:39.989" v="14669" actId="164"/>
          <ac:spMkLst>
            <pc:docMk/>
            <pc:sldMk cId="2925969457" sldId="1056"/>
            <ac:spMk id="197" creationId="{07A3C14C-189E-408B-BE55-0B994AC04A83}"/>
          </ac:spMkLst>
        </pc:spChg>
        <pc:spChg chg="mod topLvl">
          <ac:chgData name="김 연임" userId="e81099c8-7d68-47a6-9fa6-b6656e7b53e6" providerId="ADAL" clId="{BA8C3041-176B-485A-98F8-07A1F9FA2279}" dt="2019-04-29T15:15:23.285" v="14634" actId="164"/>
          <ac:spMkLst>
            <pc:docMk/>
            <pc:sldMk cId="2925969457" sldId="1056"/>
            <ac:spMk id="203" creationId="{E7D8B18B-426E-A942-9F82-0D2E4AA9E6D0}"/>
          </ac:spMkLst>
        </pc:spChg>
        <pc:spChg chg="del mod topLvl">
          <ac:chgData name="김 연임" userId="e81099c8-7d68-47a6-9fa6-b6656e7b53e6" providerId="ADAL" clId="{BA8C3041-176B-485A-98F8-07A1F9FA2279}" dt="2019-04-29T15:12:37.363" v="14559" actId="478"/>
          <ac:spMkLst>
            <pc:docMk/>
            <pc:sldMk cId="2925969457" sldId="1056"/>
            <ac:spMk id="207" creationId="{8672C143-F3C5-8446-91F8-5831CB7FECDD}"/>
          </ac:spMkLst>
        </pc:spChg>
        <pc:spChg chg="del mod topLvl">
          <ac:chgData name="김 연임" userId="e81099c8-7d68-47a6-9fa6-b6656e7b53e6" providerId="ADAL" clId="{BA8C3041-176B-485A-98F8-07A1F9FA2279}" dt="2019-04-29T15:12:37.363" v="14559" actId="478"/>
          <ac:spMkLst>
            <pc:docMk/>
            <pc:sldMk cId="2925969457" sldId="1056"/>
            <ac:spMk id="208" creationId="{4C2084D1-595E-944E-A207-560B59B86E64}"/>
          </ac:spMkLst>
        </pc:spChg>
        <pc:spChg chg="del mod topLvl">
          <ac:chgData name="김 연임" userId="e81099c8-7d68-47a6-9fa6-b6656e7b53e6" providerId="ADAL" clId="{BA8C3041-176B-485A-98F8-07A1F9FA2279}" dt="2019-04-29T15:12:37.363" v="14559" actId="478"/>
          <ac:spMkLst>
            <pc:docMk/>
            <pc:sldMk cId="2925969457" sldId="1056"/>
            <ac:spMk id="209" creationId="{FB26F42E-2EAD-9040-8717-8FF8651B8C6A}"/>
          </ac:spMkLst>
        </pc:spChg>
        <pc:spChg chg="add del mod topLvl">
          <ac:chgData name="김 연임" userId="e81099c8-7d68-47a6-9fa6-b6656e7b53e6" providerId="ADAL" clId="{BA8C3041-176B-485A-98F8-07A1F9FA2279}" dt="2019-04-29T15:15:23.285" v="14634" actId="164"/>
          <ac:spMkLst>
            <pc:docMk/>
            <pc:sldMk cId="2925969457" sldId="1056"/>
            <ac:spMk id="212" creationId="{42253E59-51BD-5045-8346-8F3D66E85C80}"/>
          </ac:spMkLst>
        </pc:spChg>
        <pc:spChg chg="mod topLvl">
          <ac:chgData name="김 연임" userId="e81099c8-7d68-47a6-9fa6-b6656e7b53e6" providerId="ADAL" clId="{BA8C3041-176B-485A-98F8-07A1F9FA2279}" dt="2019-04-29T15:15:23.285" v="14634" actId="164"/>
          <ac:spMkLst>
            <pc:docMk/>
            <pc:sldMk cId="2925969457" sldId="1056"/>
            <ac:spMk id="218" creationId="{641685F8-BA07-6348-B64C-DA88696B35BC}"/>
          </ac:spMkLst>
        </pc:spChg>
        <pc:spChg chg="mod topLvl">
          <ac:chgData name="김 연임" userId="e81099c8-7d68-47a6-9fa6-b6656e7b53e6" providerId="ADAL" clId="{BA8C3041-176B-485A-98F8-07A1F9FA2279}" dt="2019-04-29T15:15:23.285" v="14634" actId="164"/>
          <ac:spMkLst>
            <pc:docMk/>
            <pc:sldMk cId="2925969457" sldId="1056"/>
            <ac:spMk id="219" creationId="{49A28AEF-081B-EE46-BC4F-D2CB918ADA83}"/>
          </ac:spMkLst>
        </pc:spChg>
        <pc:spChg chg="mod topLvl">
          <ac:chgData name="김 연임" userId="e81099c8-7d68-47a6-9fa6-b6656e7b53e6" providerId="ADAL" clId="{BA8C3041-176B-485A-98F8-07A1F9FA2279}" dt="2019-04-29T15:15:23.285" v="14634" actId="164"/>
          <ac:spMkLst>
            <pc:docMk/>
            <pc:sldMk cId="2925969457" sldId="1056"/>
            <ac:spMk id="220" creationId="{7DB39B52-CCE3-D147-8EDE-65FE00326707}"/>
          </ac:spMkLst>
        </pc:spChg>
        <pc:spChg chg="mod topLvl">
          <ac:chgData name="김 연임" userId="e81099c8-7d68-47a6-9fa6-b6656e7b53e6" providerId="ADAL" clId="{BA8C3041-176B-485A-98F8-07A1F9FA2279}" dt="2019-04-29T15:23:39.989" v="14669" actId="164"/>
          <ac:spMkLst>
            <pc:docMk/>
            <pc:sldMk cId="2925969457" sldId="1056"/>
            <ac:spMk id="228" creationId="{F9E4536D-A481-1348-A718-5993536C1195}"/>
          </ac:spMkLst>
        </pc:spChg>
        <pc:spChg chg="mod">
          <ac:chgData name="김 연임" userId="e81099c8-7d68-47a6-9fa6-b6656e7b53e6" providerId="ADAL" clId="{BA8C3041-176B-485A-98F8-07A1F9FA2279}" dt="2019-04-29T15:06:53.279" v="14404" actId="20577"/>
          <ac:spMkLst>
            <pc:docMk/>
            <pc:sldMk cId="2925969457" sldId="1056"/>
            <ac:spMk id="236" creationId="{00000000-0000-0000-0000-000000000000}"/>
          </ac:spMkLst>
        </pc:spChg>
        <pc:spChg chg="mod">
          <ac:chgData name="김 연임" userId="e81099c8-7d68-47a6-9fa6-b6656e7b53e6" providerId="ADAL" clId="{BA8C3041-176B-485A-98F8-07A1F9FA2279}" dt="2019-04-29T15:30:20.566" v="14961" actId="20577"/>
          <ac:spMkLst>
            <pc:docMk/>
            <pc:sldMk cId="2925969457" sldId="1056"/>
            <ac:spMk id="237" creationId="{00000000-0000-0000-0000-000000000000}"/>
          </ac:spMkLst>
        </pc:spChg>
        <pc:spChg chg="mod topLvl">
          <ac:chgData name="김 연임" userId="e81099c8-7d68-47a6-9fa6-b6656e7b53e6" providerId="ADAL" clId="{BA8C3041-176B-485A-98F8-07A1F9FA2279}" dt="2019-04-29T15:15:23.285" v="14634" actId="164"/>
          <ac:spMkLst>
            <pc:docMk/>
            <pc:sldMk cId="2925969457" sldId="1056"/>
            <ac:spMk id="241" creationId="{3255FE9D-2EF2-3C40-BD2F-0B1FC1A161F7}"/>
          </ac:spMkLst>
        </pc:spChg>
        <pc:spChg chg="mod topLvl">
          <ac:chgData name="김 연임" userId="e81099c8-7d68-47a6-9fa6-b6656e7b53e6" providerId="ADAL" clId="{BA8C3041-176B-485A-98F8-07A1F9FA2279}" dt="2019-04-29T15:15:42.294" v="14637" actId="164"/>
          <ac:spMkLst>
            <pc:docMk/>
            <pc:sldMk cId="2925969457" sldId="1056"/>
            <ac:spMk id="262" creationId="{E4E4770B-E28C-E140-9440-EEDBEC2801A9}"/>
          </ac:spMkLst>
        </pc:spChg>
        <pc:spChg chg="mod topLvl">
          <ac:chgData name="김 연임" userId="e81099c8-7d68-47a6-9fa6-b6656e7b53e6" providerId="ADAL" clId="{BA8C3041-176B-485A-98F8-07A1F9FA2279}" dt="2019-04-29T15:15:42.294" v="14637" actId="164"/>
          <ac:spMkLst>
            <pc:docMk/>
            <pc:sldMk cId="2925969457" sldId="1056"/>
            <ac:spMk id="263" creationId="{9A204E72-9D2A-6D4F-9765-FD3DE65E9E7E}"/>
          </ac:spMkLst>
        </pc:spChg>
        <pc:spChg chg="mod topLvl">
          <ac:chgData name="김 연임" userId="e81099c8-7d68-47a6-9fa6-b6656e7b53e6" providerId="ADAL" clId="{BA8C3041-176B-485A-98F8-07A1F9FA2279}" dt="2019-04-29T15:15:42.294" v="14637" actId="164"/>
          <ac:spMkLst>
            <pc:docMk/>
            <pc:sldMk cId="2925969457" sldId="1056"/>
            <ac:spMk id="264" creationId="{274AF81A-55F7-0D4D-B213-4F518A8F9A7D}"/>
          </ac:spMkLst>
        </pc:spChg>
        <pc:spChg chg="mod topLvl">
          <ac:chgData name="김 연임" userId="e81099c8-7d68-47a6-9fa6-b6656e7b53e6" providerId="ADAL" clId="{BA8C3041-176B-485A-98F8-07A1F9FA2279}" dt="2019-04-29T15:15:42.294" v="14637" actId="164"/>
          <ac:spMkLst>
            <pc:docMk/>
            <pc:sldMk cId="2925969457" sldId="1056"/>
            <ac:spMk id="265" creationId="{62F302BF-AACD-334E-B724-655AC751CEF6}"/>
          </ac:spMkLst>
        </pc:spChg>
        <pc:spChg chg="mod topLvl">
          <ac:chgData name="김 연임" userId="e81099c8-7d68-47a6-9fa6-b6656e7b53e6" providerId="ADAL" clId="{BA8C3041-176B-485A-98F8-07A1F9FA2279}" dt="2019-04-29T15:15:42.294" v="14637" actId="164"/>
          <ac:spMkLst>
            <pc:docMk/>
            <pc:sldMk cId="2925969457" sldId="1056"/>
            <ac:spMk id="266" creationId="{2ECC2C3D-3126-7F44-9ACF-73092F02DC1F}"/>
          </ac:spMkLst>
        </pc:spChg>
        <pc:spChg chg="del mod topLvl">
          <ac:chgData name="김 연임" userId="e81099c8-7d68-47a6-9fa6-b6656e7b53e6" providerId="ADAL" clId="{BA8C3041-176B-485A-98F8-07A1F9FA2279}" dt="2019-04-29T15:13:11.834" v="14579" actId="478"/>
          <ac:spMkLst>
            <pc:docMk/>
            <pc:sldMk cId="2925969457" sldId="1056"/>
            <ac:spMk id="267" creationId="{DF7FCF79-B7EE-0747-9093-F3832152B68F}"/>
          </ac:spMkLst>
        </pc:spChg>
        <pc:spChg chg="del mod topLvl">
          <ac:chgData name="김 연임" userId="e81099c8-7d68-47a6-9fa6-b6656e7b53e6" providerId="ADAL" clId="{BA8C3041-176B-485A-98F8-07A1F9FA2279}" dt="2019-04-29T15:13:11.834" v="14579" actId="478"/>
          <ac:spMkLst>
            <pc:docMk/>
            <pc:sldMk cId="2925969457" sldId="1056"/>
            <ac:spMk id="268" creationId="{3F9F54CB-97EE-8145-BA99-FA46F00B8A92}"/>
          </ac:spMkLst>
        </pc:spChg>
        <pc:spChg chg="del mod topLvl">
          <ac:chgData name="김 연임" userId="e81099c8-7d68-47a6-9fa6-b6656e7b53e6" providerId="ADAL" clId="{BA8C3041-176B-485A-98F8-07A1F9FA2279}" dt="2019-04-29T15:13:11.834" v="14579" actId="478"/>
          <ac:spMkLst>
            <pc:docMk/>
            <pc:sldMk cId="2925969457" sldId="1056"/>
            <ac:spMk id="269" creationId="{1D3268FF-3362-E243-82B0-4086DE04EB6A}"/>
          </ac:spMkLst>
        </pc:spChg>
        <pc:spChg chg="mod topLvl">
          <ac:chgData name="김 연임" userId="e81099c8-7d68-47a6-9fa6-b6656e7b53e6" providerId="ADAL" clId="{BA8C3041-176B-485A-98F8-07A1F9FA2279}" dt="2019-04-29T15:15:42.294" v="14637" actId="164"/>
          <ac:spMkLst>
            <pc:docMk/>
            <pc:sldMk cId="2925969457" sldId="1056"/>
            <ac:spMk id="272" creationId="{F165A249-9ACD-4E44-A0FB-0B4AF3322605}"/>
          </ac:spMkLst>
        </pc:spChg>
        <pc:spChg chg="mod topLvl">
          <ac:chgData name="김 연임" userId="e81099c8-7d68-47a6-9fa6-b6656e7b53e6" providerId="ADAL" clId="{BA8C3041-176B-485A-98F8-07A1F9FA2279}" dt="2019-04-29T15:15:42.294" v="14637" actId="164"/>
          <ac:spMkLst>
            <pc:docMk/>
            <pc:sldMk cId="2925969457" sldId="1056"/>
            <ac:spMk id="273" creationId="{BB64B1E0-6B0A-2043-80BB-4FE5DFA3E598}"/>
          </ac:spMkLst>
        </pc:spChg>
        <pc:spChg chg="mod topLvl">
          <ac:chgData name="김 연임" userId="e81099c8-7d68-47a6-9fa6-b6656e7b53e6" providerId="ADAL" clId="{BA8C3041-176B-485A-98F8-07A1F9FA2279}" dt="2019-04-29T15:15:42.294" v="14637" actId="164"/>
          <ac:spMkLst>
            <pc:docMk/>
            <pc:sldMk cId="2925969457" sldId="1056"/>
            <ac:spMk id="274" creationId="{DE72ECF0-9386-1447-A413-F5EE46C0DCB6}"/>
          </ac:spMkLst>
        </pc:spChg>
        <pc:spChg chg="mod topLvl">
          <ac:chgData name="김 연임" userId="e81099c8-7d68-47a6-9fa6-b6656e7b53e6" providerId="ADAL" clId="{BA8C3041-176B-485A-98F8-07A1F9FA2279}" dt="2019-04-29T15:15:42.294" v="14637" actId="164"/>
          <ac:spMkLst>
            <pc:docMk/>
            <pc:sldMk cId="2925969457" sldId="1056"/>
            <ac:spMk id="275" creationId="{A6CA35A0-2649-564B-805D-F55DBA6FB457}"/>
          </ac:spMkLst>
        </pc:spChg>
        <pc:spChg chg="mod topLvl">
          <ac:chgData name="김 연임" userId="e81099c8-7d68-47a6-9fa6-b6656e7b53e6" providerId="ADAL" clId="{BA8C3041-176B-485A-98F8-07A1F9FA2279}" dt="2019-04-29T15:15:42.294" v="14637" actId="164"/>
          <ac:spMkLst>
            <pc:docMk/>
            <pc:sldMk cId="2925969457" sldId="1056"/>
            <ac:spMk id="276" creationId="{889874D7-1D6E-7C46-9AAA-0357B11C02BB}"/>
          </ac:spMkLst>
        </pc:spChg>
        <pc:spChg chg="mod topLvl">
          <ac:chgData name="김 연임" userId="e81099c8-7d68-47a6-9fa6-b6656e7b53e6" providerId="ADAL" clId="{BA8C3041-176B-485A-98F8-07A1F9FA2279}" dt="2019-04-29T15:15:42.294" v="14637" actId="164"/>
          <ac:spMkLst>
            <pc:docMk/>
            <pc:sldMk cId="2925969457" sldId="1056"/>
            <ac:spMk id="288" creationId="{6474C012-E6B3-FD42-AB13-703FE06DA276}"/>
          </ac:spMkLst>
        </pc:spChg>
        <pc:spChg chg="mod topLvl">
          <ac:chgData name="김 연임" userId="e81099c8-7d68-47a6-9fa6-b6656e7b53e6" providerId="ADAL" clId="{BA8C3041-176B-485A-98F8-07A1F9FA2279}" dt="2019-04-29T15:15:42.294" v="14637" actId="164"/>
          <ac:spMkLst>
            <pc:docMk/>
            <pc:sldMk cId="2925969457" sldId="1056"/>
            <ac:spMk id="290" creationId="{10E40121-50A4-284E-A7AB-8EF0969AF4EC}"/>
          </ac:spMkLst>
        </pc:spChg>
        <pc:spChg chg="mod topLvl">
          <ac:chgData name="김 연임" userId="e81099c8-7d68-47a6-9fa6-b6656e7b53e6" providerId="ADAL" clId="{BA8C3041-176B-485A-98F8-07A1F9FA2279}" dt="2019-04-29T15:15:37.416" v="14636" actId="164"/>
          <ac:spMkLst>
            <pc:docMk/>
            <pc:sldMk cId="2925969457" sldId="1056"/>
            <ac:spMk id="292" creationId="{B1C54081-EC71-A54E-9AE0-757D25AE6971}"/>
          </ac:spMkLst>
        </pc:spChg>
        <pc:spChg chg="mod topLvl">
          <ac:chgData name="김 연임" userId="e81099c8-7d68-47a6-9fa6-b6656e7b53e6" providerId="ADAL" clId="{BA8C3041-176B-485A-98F8-07A1F9FA2279}" dt="2019-04-29T15:15:37.416" v="14636" actId="164"/>
          <ac:spMkLst>
            <pc:docMk/>
            <pc:sldMk cId="2925969457" sldId="1056"/>
            <ac:spMk id="293" creationId="{CFD0BF7A-F99D-3940-9393-25E616DEF9D6}"/>
          </ac:spMkLst>
        </pc:spChg>
        <pc:spChg chg="mod topLvl">
          <ac:chgData name="김 연임" userId="e81099c8-7d68-47a6-9fa6-b6656e7b53e6" providerId="ADAL" clId="{BA8C3041-176B-485A-98F8-07A1F9FA2279}" dt="2019-04-29T15:15:37.416" v="14636" actId="164"/>
          <ac:spMkLst>
            <pc:docMk/>
            <pc:sldMk cId="2925969457" sldId="1056"/>
            <ac:spMk id="294" creationId="{0740FD9C-6C87-8B43-8CD7-77EE38DD4FBC}"/>
          </ac:spMkLst>
        </pc:spChg>
        <pc:spChg chg="mod topLvl">
          <ac:chgData name="김 연임" userId="e81099c8-7d68-47a6-9fa6-b6656e7b53e6" providerId="ADAL" clId="{BA8C3041-176B-485A-98F8-07A1F9FA2279}" dt="2019-04-29T15:15:37.416" v="14636" actId="164"/>
          <ac:spMkLst>
            <pc:docMk/>
            <pc:sldMk cId="2925969457" sldId="1056"/>
            <ac:spMk id="295" creationId="{B781190B-2F23-FC47-91D6-28E80FC94E22}"/>
          </ac:spMkLst>
        </pc:spChg>
        <pc:spChg chg="mod topLvl">
          <ac:chgData name="김 연임" userId="e81099c8-7d68-47a6-9fa6-b6656e7b53e6" providerId="ADAL" clId="{BA8C3041-176B-485A-98F8-07A1F9FA2279}" dt="2019-04-29T15:15:37.416" v="14636" actId="164"/>
          <ac:spMkLst>
            <pc:docMk/>
            <pc:sldMk cId="2925969457" sldId="1056"/>
            <ac:spMk id="296" creationId="{465B2543-E8EE-C444-8E97-E987788B239B}"/>
          </ac:spMkLst>
        </pc:spChg>
        <pc:spChg chg="del mod topLvl">
          <ac:chgData name="김 연임" userId="e81099c8-7d68-47a6-9fa6-b6656e7b53e6" providerId="ADAL" clId="{BA8C3041-176B-485A-98F8-07A1F9FA2279}" dt="2019-04-29T15:13:28.896" v="14585" actId="478"/>
          <ac:spMkLst>
            <pc:docMk/>
            <pc:sldMk cId="2925969457" sldId="1056"/>
            <ac:spMk id="297" creationId="{FFA95EBB-C5B6-CA40-8E05-31A1917D4339}"/>
          </ac:spMkLst>
        </pc:spChg>
        <pc:spChg chg="del mod topLvl">
          <ac:chgData name="김 연임" userId="e81099c8-7d68-47a6-9fa6-b6656e7b53e6" providerId="ADAL" clId="{BA8C3041-176B-485A-98F8-07A1F9FA2279}" dt="2019-04-29T15:13:28.896" v="14585" actId="478"/>
          <ac:spMkLst>
            <pc:docMk/>
            <pc:sldMk cId="2925969457" sldId="1056"/>
            <ac:spMk id="298" creationId="{F4650E12-E4B6-5D46-BC1F-0B8C0D845957}"/>
          </ac:spMkLst>
        </pc:spChg>
        <pc:spChg chg="del mod topLvl">
          <ac:chgData name="김 연임" userId="e81099c8-7d68-47a6-9fa6-b6656e7b53e6" providerId="ADAL" clId="{BA8C3041-176B-485A-98F8-07A1F9FA2279}" dt="2019-04-29T15:13:28.896" v="14585" actId="478"/>
          <ac:spMkLst>
            <pc:docMk/>
            <pc:sldMk cId="2925969457" sldId="1056"/>
            <ac:spMk id="299" creationId="{1091849F-D508-D84F-B785-28BFABFBE870}"/>
          </ac:spMkLst>
        </pc:spChg>
        <pc:spChg chg="mod topLvl">
          <ac:chgData name="김 연임" userId="e81099c8-7d68-47a6-9fa6-b6656e7b53e6" providerId="ADAL" clId="{BA8C3041-176B-485A-98F8-07A1F9FA2279}" dt="2019-04-29T15:15:37.416" v="14636" actId="164"/>
          <ac:spMkLst>
            <pc:docMk/>
            <pc:sldMk cId="2925969457" sldId="1056"/>
            <ac:spMk id="300" creationId="{43307241-77F5-2841-BB9B-02629BE5816D}"/>
          </ac:spMkLst>
        </pc:spChg>
        <pc:spChg chg="mod topLvl">
          <ac:chgData name="김 연임" userId="e81099c8-7d68-47a6-9fa6-b6656e7b53e6" providerId="ADAL" clId="{BA8C3041-176B-485A-98F8-07A1F9FA2279}" dt="2019-04-29T15:15:37.416" v="14636" actId="164"/>
          <ac:spMkLst>
            <pc:docMk/>
            <pc:sldMk cId="2925969457" sldId="1056"/>
            <ac:spMk id="301" creationId="{1605CD8C-CC0E-8845-B413-2B1A2D738A4B}"/>
          </ac:spMkLst>
        </pc:spChg>
        <pc:spChg chg="mod topLvl">
          <ac:chgData name="김 연임" userId="e81099c8-7d68-47a6-9fa6-b6656e7b53e6" providerId="ADAL" clId="{BA8C3041-176B-485A-98F8-07A1F9FA2279}" dt="2019-04-29T15:15:37.416" v="14636" actId="164"/>
          <ac:spMkLst>
            <pc:docMk/>
            <pc:sldMk cId="2925969457" sldId="1056"/>
            <ac:spMk id="302" creationId="{B97A756E-A2CA-D648-8315-3BF2FE8EF3DC}"/>
          </ac:spMkLst>
        </pc:spChg>
        <pc:spChg chg="mod topLvl">
          <ac:chgData name="김 연임" userId="e81099c8-7d68-47a6-9fa6-b6656e7b53e6" providerId="ADAL" clId="{BA8C3041-176B-485A-98F8-07A1F9FA2279}" dt="2019-04-29T15:15:37.416" v="14636" actId="164"/>
          <ac:spMkLst>
            <pc:docMk/>
            <pc:sldMk cId="2925969457" sldId="1056"/>
            <ac:spMk id="303" creationId="{86657019-2D99-BF43-8BFF-1C6081123DAF}"/>
          </ac:spMkLst>
        </pc:spChg>
        <pc:spChg chg="mod topLvl">
          <ac:chgData name="김 연임" userId="e81099c8-7d68-47a6-9fa6-b6656e7b53e6" providerId="ADAL" clId="{BA8C3041-176B-485A-98F8-07A1F9FA2279}" dt="2019-04-29T15:15:37.416" v="14636" actId="164"/>
          <ac:spMkLst>
            <pc:docMk/>
            <pc:sldMk cId="2925969457" sldId="1056"/>
            <ac:spMk id="304" creationId="{000108F4-F48A-174F-901F-0F08B1910E3F}"/>
          </ac:spMkLst>
        </pc:spChg>
        <pc:spChg chg="mod topLvl">
          <ac:chgData name="김 연임" userId="e81099c8-7d68-47a6-9fa6-b6656e7b53e6" providerId="ADAL" clId="{BA8C3041-176B-485A-98F8-07A1F9FA2279}" dt="2019-04-29T15:15:37.416" v="14636" actId="164"/>
          <ac:spMkLst>
            <pc:docMk/>
            <pc:sldMk cId="2925969457" sldId="1056"/>
            <ac:spMk id="307" creationId="{487597DE-17D0-A648-90F0-16E71A260077}"/>
          </ac:spMkLst>
        </pc:spChg>
        <pc:spChg chg="mod topLvl">
          <ac:chgData name="김 연임" userId="e81099c8-7d68-47a6-9fa6-b6656e7b53e6" providerId="ADAL" clId="{BA8C3041-176B-485A-98F8-07A1F9FA2279}" dt="2019-04-29T15:15:37.416" v="14636" actId="164"/>
          <ac:spMkLst>
            <pc:docMk/>
            <pc:sldMk cId="2925969457" sldId="1056"/>
            <ac:spMk id="309" creationId="{EC947339-DAC2-7943-8CAF-E59DB316C36A}"/>
          </ac:spMkLst>
        </pc:spChg>
        <pc:spChg chg="mod topLvl">
          <ac:chgData name="김 연임" userId="e81099c8-7d68-47a6-9fa6-b6656e7b53e6" providerId="ADAL" clId="{BA8C3041-176B-485A-98F8-07A1F9FA2279}" dt="2019-04-29T15:15:37.416" v="14636" actId="164"/>
          <ac:spMkLst>
            <pc:docMk/>
            <pc:sldMk cId="2925969457" sldId="1056"/>
            <ac:spMk id="311" creationId="{D693B48E-783C-904F-A4C9-8A81F462488F}"/>
          </ac:spMkLst>
        </pc:spChg>
        <pc:spChg chg="mod">
          <ac:chgData name="김 연임" userId="e81099c8-7d68-47a6-9fa6-b6656e7b53e6" providerId="ADAL" clId="{BA8C3041-176B-485A-98F8-07A1F9FA2279}" dt="2019-04-29T15:14:33.893" v="14623" actId="164"/>
          <ac:spMkLst>
            <pc:docMk/>
            <pc:sldMk cId="2925969457" sldId="1056"/>
            <ac:spMk id="314" creationId="{D6BD72F5-0DE3-CA49-915B-44844E14C12F}"/>
          </ac:spMkLst>
        </pc:spChg>
        <pc:spChg chg="mod">
          <ac:chgData name="김 연임" userId="e81099c8-7d68-47a6-9fa6-b6656e7b53e6" providerId="ADAL" clId="{BA8C3041-176B-485A-98F8-07A1F9FA2279}" dt="2019-04-29T15:14:33.893" v="14623" actId="164"/>
          <ac:spMkLst>
            <pc:docMk/>
            <pc:sldMk cId="2925969457" sldId="1056"/>
            <ac:spMk id="315" creationId="{6AD5D13C-3C03-5844-8CC2-CA4F8CCAD4B5}"/>
          </ac:spMkLst>
        </pc:spChg>
        <pc:spChg chg="mod">
          <ac:chgData name="김 연임" userId="e81099c8-7d68-47a6-9fa6-b6656e7b53e6" providerId="ADAL" clId="{BA8C3041-176B-485A-98F8-07A1F9FA2279}" dt="2019-04-29T15:14:33.893" v="14623" actId="164"/>
          <ac:spMkLst>
            <pc:docMk/>
            <pc:sldMk cId="2925969457" sldId="1056"/>
            <ac:spMk id="316" creationId="{7D333B41-A837-154F-AF3B-B6B3A6BDDD70}"/>
          </ac:spMkLst>
        </pc:spChg>
        <pc:spChg chg="mod">
          <ac:chgData name="김 연임" userId="e81099c8-7d68-47a6-9fa6-b6656e7b53e6" providerId="ADAL" clId="{BA8C3041-176B-485A-98F8-07A1F9FA2279}" dt="2019-04-29T15:16:34.479" v="14644" actId="20577"/>
          <ac:spMkLst>
            <pc:docMk/>
            <pc:sldMk cId="2925969457" sldId="1056"/>
            <ac:spMk id="317" creationId="{42D5200F-2D79-614E-B5D1-E3432CED10D1}"/>
          </ac:spMkLst>
        </pc:spChg>
        <pc:spChg chg="mod ord">
          <ac:chgData name="김 연임" userId="e81099c8-7d68-47a6-9fa6-b6656e7b53e6" providerId="ADAL" clId="{BA8C3041-176B-485A-98F8-07A1F9FA2279}" dt="2019-04-29T15:20:15.385" v="14658" actId="166"/>
          <ac:spMkLst>
            <pc:docMk/>
            <pc:sldMk cId="2925969457" sldId="1056"/>
            <ac:spMk id="322" creationId="{16BE28FD-C012-4A41-8D27-3545076B2BCE}"/>
          </ac:spMkLst>
        </pc:spChg>
        <pc:grpChg chg="del">
          <ac:chgData name="김 연임" userId="e81099c8-7d68-47a6-9fa6-b6656e7b53e6" providerId="ADAL" clId="{BA8C3041-176B-485A-98F8-07A1F9FA2279}" dt="2019-04-29T15:13:52.794" v="14588" actId="165"/>
          <ac:grpSpMkLst>
            <pc:docMk/>
            <pc:sldMk cId="2925969457" sldId="1056"/>
            <ac:grpSpMk id="3" creationId="{410B7B79-E2C8-4C65-8ADB-44B7F01D4C10}"/>
          </ac:grpSpMkLst>
        </pc:grpChg>
        <pc:grpChg chg="add mod">
          <ac:chgData name="김 연임" userId="e81099c8-7d68-47a6-9fa6-b6656e7b53e6" providerId="ADAL" clId="{BA8C3041-176B-485A-98F8-07A1F9FA2279}" dt="2019-04-29T15:15:23.285" v="14634" actId="164"/>
          <ac:grpSpMkLst>
            <pc:docMk/>
            <pc:sldMk cId="2925969457" sldId="1056"/>
            <ac:grpSpMk id="7" creationId="{241E4B5A-7BC7-4322-A609-771C7F550FEA}"/>
          </ac:grpSpMkLst>
        </pc:grpChg>
        <pc:grpChg chg="add mod ord">
          <ac:chgData name="김 연임" userId="e81099c8-7d68-47a6-9fa6-b6656e7b53e6" providerId="ADAL" clId="{BA8C3041-176B-485A-98F8-07A1F9FA2279}" dt="2019-04-29T15:16:16.941" v="14641" actId="167"/>
          <ac:grpSpMkLst>
            <pc:docMk/>
            <pc:sldMk cId="2925969457" sldId="1056"/>
            <ac:grpSpMk id="8" creationId="{DD751A7A-257D-4BED-BB19-F17FA34817EC}"/>
          </ac:grpSpMkLst>
        </pc:grpChg>
        <pc:grpChg chg="add mod">
          <ac:chgData name="김 연임" userId="e81099c8-7d68-47a6-9fa6-b6656e7b53e6" providerId="ADAL" clId="{BA8C3041-176B-485A-98F8-07A1F9FA2279}" dt="2019-04-29T15:14:55.074" v="14625" actId="164"/>
          <ac:grpSpMkLst>
            <pc:docMk/>
            <pc:sldMk cId="2925969457" sldId="1056"/>
            <ac:grpSpMk id="10" creationId="{E37BC758-CC53-431F-BE67-4E00B0C1C81C}"/>
          </ac:grpSpMkLst>
        </pc:grpChg>
        <pc:grpChg chg="add del mod ord">
          <ac:chgData name="김 연임" userId="e81099c8-7d68-47a6-9fa6-b6656e7b53e6" providerId="ADAL" clId="{BA8C3041-176B-485A-98F8-07A1F9FA2279}" dt="2019-04-29T15:23:08.961" v="14661" actId="165"/>
          <ac:grpSpMkLst>
            <pc:docMk/>
            <pc:sldMk cId="2925969457" sldId="1056"/>
            <ac:grpSpMk id="11" creationId="{4A32480D-F1B2-4BD6-BBB1-71BACF52F4C5}"/>
          </ac:grpSpMkLst>
        </pc:grpChg>
        <pc:grpChg chg="del">
          <ac:chgData name="김 연임" userId="e81099c8-7d68-47a6-9fa6-b6656e7b53e6" providerId="ADAL" clId="{BA8C3041-176B-485A-98F8-07A1F9FA2279}" dt="2019-04-29T15:08:53.322" v="14446" actId="165"/>
          <ac:grpSpMkLst>
            <pc:docMk/>
            <pc:sldMk cId="2925969457" sldId="1056"/>
            <ac:grpSpMk id="12" creationId="{A524CBDF-2C07-E640-8E5E-D8B5FB38DFB1}"/>
          </ac:grpSpMkLst>
        </pc:grpChg>
        <pc:grpChg chg="add mod ord">
          <ac:chgData name="김 연임" userId="e81099c8-7d68-47a6-9fa6-b6656e7b53e6" providerId="ADAL" clId="{BA8C3041-176B-485A-98F8-07A1F9FA2279}" dt="2019-04-29T15:15:28.913" v="14635" actId="167"/>
          <ac:grpSpMkLst>
            <pc:docMk/>
            <pc:sldMk cId="2925969457" sldId="1056"/>
            <ac:grpSpMk id="13" creationId="{FB9498A5-1155-46D6-88D5-072D17EFFC1C}"/>
          </ac:grpSpMkLst>
        </pc:grpChg>
        <pc:grpChg chg="add mod">
          <ac:chgData name="김 연임" userId="e81099c8-7d68-47a6-9fa6-b6656e7b53e6" providerId="ADAL" clId="{BA8C3041-176B-485A-98F8-07A1F9FA2279}" dt="2019-04-29T15:15:37.416" v="14636" actId="164"/>
          <ac:grpSpMkLst>
            <pc:docMk/>
            <pc:sldMk cId="2925969457" sldId="1056"/>
            <ac:grpSpMk id="16" creationId="{A7D47BF2-CB63-4464-8CBC-CCFF13BD90B9}"/>
          </ac:grpSpMkLst>
        </pc:grpChg>
        <pc:grpChg chg="add mod">
          <ac:chgData name="김 연임" userId="e81099c8-7d68-47a6-9fa6-b6656e7b53e6" providerId="ADAL" clId="{BA8C3041-176B-485A-98F8-07A1F9FA2279}" dt="2019-04-29T15:15:42.294" v="14637" actId="164"/>
          <ac:grpSpMkLst>
            <pc:docMk/>
            <pc:sldMk cId="2925969457" sldId="1056"/>
            <ac:grpSpMk id="17" creationId="{07ABAE32-FFC0-408A-A9F3-9455B09C6FD4}"/>
          </ac:grpSpMkLst>
        </pc:grpChg>
        <pc:grpChg chg="add mod ord">
          <ac:chgData name="김 연임" userId="e81099c8-7d68-47a6-9fa6-b6656e7b53e6" providerId="ADAL" clId="{BA8C3041-176B-485A-98F8-07A1F9FA2279}" dt="2019-04-29T15:16:16.941" v="14641" actId="167"/>
          <ac:grpSpMkLst>
            <pc:docMk/>
            <pc:sldMk cId="2925969457" sldId="1056"/>
            <ac:grpSpMk id="18" creationId="{C80F34B3-B8F4-4DC7-AE8B-EE08625AA56C}"/>
          </ac:grpSpMkLst>
        </pc:grpChg>
        <pc:grpChg chg="add mod ord">
          <ac:chgData name="김 연임" userId="e81099c8-7d68-47a6-9fa6-b6656e7b53e6" providerId="ADAL" clId="{BA8C3041-176B-485A-98F8-07A1F9FA2279}" dt="2019-04-29T15:23:52.108" v="14671" actId="1076"/>
          <ac:grpSpMkLst>
            <pc:docMk/>
            <pc:sldMk cId="2925969457" sldId="1056"/>
            <ac:grpSpMk id="19" creationId="{7208FA11-D7E4-476B-ABCA-A5AD83C11721}"/>
          </ac:grpSpMkLst>
        </pc:grpChg>
        <pc:grpChg chg="del">
          <ac:chgData name="김 연임" userId="e81099c8-7d68-47a6-9fa6-b6656e7b53e6" providerId="ADAL" clId="{BA8C3041-176B-485A-98F8-07A1F9FA2279}" dt="2019-04-29T15:12:33.860" v="14558" actId="165"/>
          <ac:grpSpMkLst>
            <pc:docMk/>
            <pc:sldMk cId="2925969457" sldId="1056"/>
            <ac:grpSpMk id="22" creationId="{F3CFE052-1079-8C42-87A7-8BA5BA896D78}"/>
          </ac:grpSpMkLst>
        </pc:grpChg>
        <pc:grpChg chg="del">
          <ac:chgData name="김 연임" userId="e81099c8-7d68-47a6-9fa6-b6656e7b53e6" providerId="ADAL" clId="{BA8C3041-176B-485A-98F8-07A1F9FA2279}" dt="2019-04-29T15:13:26.131" v="14584" actId="165"/>
          <ac:grpSpMkLst>
            <pc:docMk/>
            <pc:sldMk cId="2925969457" sldId="1056"/>
            <ac:grpSpMk id="23" creationId="{CA494089-EECB-CF40-8C36-FBA72BB94BF8}"/>
          </ac:grpSpMkLst>
        </pc:grpChg>
        <pc:grpChg chg="del">
          <ac:chgData name="김 연임" userId="e81099c8-7d68-47a6-9fa6-b6656e7b53e6" providerId="ADAL" clId="{BA8C3041-176B-485A-98F8-07A1F9FA2279}" dt="2019-04-29T15:13:09.154" v="14578" actId="165"/>
          <ac:grpSpMkLst>
            <pc:docMk/>
            <pc:sldMk cId="2925969457" sldId="1056"/>
            <ac:grpSpMk id="24" creationId="{9DE19CB7-F2E4-C64B-B7A0-E6333AD4F8A1}"/>
          </ac:grpSpMkLst>
        </pc:grpChg>
        <pc:grpChg chg="add mod">
          <ac:chgData name="김 연임" userId="e81099c8-7d68-47a6-9fa6-b6656e7b53e6" providerId="ADAL" clId="{BA8C3041-176B-485A-98F8-07A1F9FA2279}" dt="2019-04-29T15:15:42.294" v="14637" actId="164"/>
          <ac:grpSpMkLst>
            <pc:docMk/>
            <pc:sldMk cId="2925969457" sldId="1056"/>
            <ac:grpSpMk id="165" creationId="{5DCF0E0C-80D6-4485-A3D1-41DE6EA60D33}"/>
          </ac:grpSpMkLst>
        </pc:grpChg>
        <pc:grpChg chg="add mod">
          <ac:chgData name="김 연임" userId="e81099c8-7d68-47a6-9fa6-b6656e7b53e6" providerId="ADAL" clId="{BA8C3041-176B-485A-98F8-07A1F9FA2279}" dt="2019-04-29T15:15:37.416" v="14636" actId="164"/>
          <ac:grpSpMkLst>
            <pc:docMk/>
            <pc:sldMk cId="2925969457" sldId="1056"/>
            <ac:grpSpMk id="172" creationId="{0240DF5D-86D5-493E-BAC5-EE208E1E53B9}"/>
          </ac:grpSpMkLst>
        </pc:grpChg>
        <pc:grpChg chg="add mod">
          <ac:chgData name="김 연임" userId="e81099c8-7d68-47a6-9fa6-b6656e7b53e6" providerId="ADAL" clId="{BA8C3041-176B-485A-98F8-07A1F9FA2279}" dt="2019-04-29T15:14:33.893" v="14623" actId="164"/>
          <ac:grpSpMkLst>
            <pc:docMk/>
            <pc:sldMk cId="2925969457" sldId="1056"/>
            <ac:grpSpMk id="178" creationId="{DA19FAD5-89C1-40E6-97AE-8AC75F6CCB96}"/>
          </ac:grpSpMkLst>
        </pc:grpChg>
        <pc:picChg chg="mod topLvl">
          <ac:chgData name="김 연임" userId="e81099c8-7d68-47a6-9fa6-b6656e7b53e6" providerId="ADAL" clId="{BA8C3041-176B-485A-98F8-07A1F9FA2279}" dt="2019-04-29T15:23:39.989" v="14669" actId="164"/>
          <ac:picMkLst>
            <pc:docMk/>
            <pc:sldMk cId="2925969457" sldId="1056"/>
            <ac:picMk id="229" creationId="{946DE9FE-4FB4-FA40-A766-6E5C193A8B39}"/>
          </ac:picMkLst>
        </pc:picChg>
        <pc:picChg chg="mod topLvl">
          <ac:chgData name="김 연임" userId="e81099c8-7d68-47a6-9fa6-b6656e7b53e6" providerId="ADAL" clId="{BA8C3041-176B-485A-98F8-07A1F9FA2279}" dt="2019-04-29T15:23:39.989" v="14669" actId="164"/>
          <ac:picMkLst>
            <pc:docMk/>
            <pc:sldMk cId="2925969457" sldId="1056"/>
            <ac:picMk id="230" creationId="{60970550-E1BF-6A4B-8A9B-FAFC8E43A034}"/>
          </ac:picMkLst>
        </pc:picChg>
        <pc:picChg chg="mod topLvl">
          <ac:chgData name="김 연임" userId="e81099c8-7d68-47a6-9fa6-b6656e7b53e6" providerId="ADAL" clId="{BA8C3041-176B-485A-98F8-07A1F9FA2279}" dt="2019-04-29T15:15:42.294" v="14637" actId="164"/>
          <ac:picMkLst>
            <pc:docMk/>
            <pc:sldMk cId="2925969457" sldId="1056"/>
            <ac:picMk id="277" creationId="{F37A307E-AE3A-0243-BF92-7B3A16AB5BB7}"/>
          </ac:picMkLst>
        </pc:picChg>
        <pc:picChg chg="mod topLvl">
          <ac:chgData name="김 연임" userId="e81099c8-7d68-47a6-9fa6-b6656e7b53e6" providerId="ADAL" clId="{BA8C3041-176B-485A-98F8-07A1F9FA2279}" dt="2019-04-29T15:15:42.294" v="14637" actId="164"/>
          <ac:picMkLst>
            <pc:docMk/>
            <pc:sldMk cId="2925969457" sldId="1056"/>
            <ac:picMk id="278" creationId="{4F56B8F6-98F7-244D-B852-DDCDD6FB6E45}"/>
          </ac:picMkLst>
        </pc:picChg>
        <pc:picChg chg="mod topLvl">
          <ac:chgData name="김 연임" userId="e81099c8-7d68-47a6-9fa6-b6656e7b53e6" providerId="ADAL" clId="{BA8C3041-176B-485A-98F8-07A1F9FA2279}" dt="2019-04-29T15:15:42.294" v="14637" actId="164"/>
          <ac:picMkLst>
            <pc:docMk/>
            <pc:sldMk cId="2925969457" sldId="1056"/>
            <ac:picMk id="289" creationId="{519743BE-DE48-6B47-B554-B5A11AB72D1B}"/>
          </ac:picMkLst>
        </pc:picChg>
        <pc:picChg chg="mod topLvl">
          <ac:chgData name="김 연임" userId="e81099c8-7d68-47a6-9fa6-b6656e7b53e6" providerId="ADAL" clId="{BA8C3041-176B-485A-98F8-07A1F9FA2279}" dt="2019-04-29T15:15:42.294" v="14637" actId="164"/>
          <ac:picMkLst>
            <pc:docMk/>
            <pc:sldMk cId="2925969457" sldId="1056"/>
            <ac:picMk id="291" creationId="{C3BBC676-9000-B34F-A504-50B0A56476EE}"/>
          </ac:picMkLst>
        </pc:picChg>
        <pc:picChg chg="mod topLvl">
          <ac:chgData name="김 연임" userId="e81099c8-7d68-47a6-9fa6-b6656e7b53e6" providerId="ADAL" clId="{BA8C3041-176B-485A-98F8-07A1F9FA2279}" dt="2019-04-29T15:15:37.416" v="14636" actId="164"/>
          <ac:picMkLst>
            <pc:docMk/>
            <pc:sldMk cId="2925969457" sldId="1056"/>
            <ac:picMk id="305" creationId="{DF9BFAA8-3105-674E-B592-9BBEA5F261F8}"/>
          </ac:picMkLst>
        </pc:picChg>
        <pc:picChg chg="mod topLvl">
          <ac:chgData name="김 연임" userId="e81099c8-7d68-47a6-9fa6-b6656e7b53e6" providerId="ADAL" clId="{BA8C3041-176B-485A-98F8-07A1F9FA2279}" dt="2019-04-29T15:15:37.416" v="14636" actId="164"/>
          <ac:picMkLst>
            <pc:docMk/>
            <pc:sldMk cId="2925969457" sldId="1056"/>
            <ac:picMk id="306" creationId="{D5801ECC-EC10-D04F-A90B-45AB4A1FEA3D}"/>
          </ac:picMkLst>
        </pc:picChg>
        <pc:picChg chg="mod topLvl">
          <ac:chgData name="김 연임" userId="e81099c8-7d68-47a6-9fa6-b6656e7b53e6" providerId="ADAL" clId="{BA8C3041-176B-485A-98F8-07A1F9FA2279}" dt="2019-04-29T15:15:37.416" v="14636" actId="164"/>
          <ac:picMkLst>
            <pc:docMk/>
            <pc:sldMk cId="2925969457" sldId="1056"/>
            <ac:picMk id="308" creationId="{8154B544-41FA-F440-9A26-CC134B0ED0A2}"/>
          </ac:picMkLst>
        </pc:picChg>
        <pc:picChg chg="mod topLvl">
          <ac:chgData name="김 연임" userId="e81099c8-7d68-47a6-9fa6-b6656e7b53e6" providerId="ADAL" clId="{BA8C3041-176B-485A-98F8-07A1F9FA2279}" dt="2019-04-29T15:15:37.416" v="14636" actId="164"/>
          <ac:picMkLst>
            <pc:docMk/>
            <pc:sldMk cId="2925969457" sldId="1056"/>
            <ac:picMk id="310" creationId="{597AE447-9DCE-D64B-B7F5-F3C797C1AB95}"/>
          </ac:picMkLst>
        </pc:picChg>
      </pc:sldChg>
      <pc:sldMasterChg chg="delSldLayout modSldLayout">
        <pc:chgData name="김 연임" userId="e81099c8-7d68-47a6-9fa6-b6656e7b53e6" providerId="ADAL" clId="{BA8C3041-176B-485A-98F8-07A1F9FA2279}" dt="2019-04-29T14:18:34.260" v="13900" actId="2696"/>
        <pc:sldMasterMkLst>
          <pc:docMk/>
          <pc:sldMasterMk cId="1716757328" sldId="2147483695"/>
        </pc:sldMasterMkLst>
        <pc:sldLayoutChg chg="addSp">
          <pc:chgData name="김 연임" userId="e81099c8-7d68-47a6-9fa6-b6656e7b53e6" providerId="ADAL" clId="{BA8C3041-176B-485A-98F8-07A1F9FA2279}" dt="2019-03-24T09:32:03.336" v="2123"/>
          <pc:sldLayoutMkLst>
            <pc:docMk/>
            <pc:sldMasterMk cId="1716757328" sldId="2147483695"/>
            <pc:sldLayoutMk cId="367365207" sldId="2147483763"/>
          </pc:sldLayoutMkLst>
          <pc:spChg chg="add">
            <ac:chgData name="김 연임" userId="e81099c8-7d68-47a6-9fa6-b6656e7b53e6" providerId="ADAL" clId="{BA8C3041-176B-485A-98F8-07A1F9FA2279}" dt="2019-03-24T09:32:03.336" v="2123"/>
            <ac:spMkLst>
              <pc:docMk/>
              <pc:sldMasterMk cId="1716757328" sldId="2147483695"/>
              <pc:sldLayoutMk cId="367365207" sldId="2147483763"/>
              <ac:spMk id="54" creationId="{7BF44BDE-9F6B-4DF8-BCB8-2AA24B254D69}"/>
            </ac:spMkLst>
          </pc:spChg>
        </pc:sldLayoutChg>
        <pc:sldLayoutChg chg="addSp">
          <pc:chgData name="김 연임" userId="e81099c8-7d68-47a6-9fa6-b6656e7b53e6" providerId="ADAL" clId="{BA8C3041-176B-485A-98F8-07A1F9FA2279}" dt="2019-03-24T09:32:23.554" v="2127"/>
          <pc:sldLayoutMkLst>
            <pc:docMk/>
            <pc:sldMasterMk cId="1716757328" sldId="2147483695"/>
            <pc:sldLayoutMk cId="2032974213" sldId="2147483769"/>
          </pc:sldLayoutMkLst>
          <pc:spChg chg="add">
            <ac:chgData name="김 연임" userId="e81099c8-7d68-47a6-9fa6-b6656e7b53e6" providerId="ADAL" clId="{BA8C3041-176B-485A-98F8-07A1F9FA2279}" dt="2019-03-24T09:32:23.554" v="2127"/>
            <ac:spMkLst>
              <pc:docMk/>
              <pc:sldMasterMk cId="1716757328" sldId="2147483695"/>
              <pc:sldLayoutMk cId="2032974213" sldId="2147483769"/>
              <ac:spMk id="31" creationId="{F79AF861-7125-423C-900C-ECCB41EDE622}"/>
            </ac:spMkLst>
          </pc:spChg>
        </pc:sldLayoutChg>
        <pc:sldLayoutChg chg="addSp modSp">
          <pc:chgData name="김 연임" userId="e81099c8-7d68-47a6-9fa6-b6656e7b53e6" providerId="ADAL" clId="{BA8C3041-176B-485A-98F8-07A1F9FA2279}" dt="2019-03-24T09:32:21.286" v="2126" actId="1035"/>
          <pc:sldLayoutMkLst>
            <pc:docMk/>
            <pc:sldMasterMk cId="1716757328" sldId="2147483695"/>
            <pc:sldLayoutMk cId="728539046" sldId="2147483783"/>
          </pc:sldLayoutMkLst>
          <pc:spChg chg="add mod">
            <ac:chgData name="김 연임" userId="e81099c8-7d68-47a6-9fa6-b6656e7b53e6" providerId="ADAL" clId="{BA8C3041-176B-485A-98F8-07A1F9FA2279}" dt="2019-03-24T09:32:21.286" v="2126" actId="1035"/>
            <ac:spMkLst>
              <pc:docMk/>
              <pc:sldMasterMk cId="1716757328" sldId="2147483695"/>
              <pc:sldLayoutMk cId="728539046" sldId="2147483783"/>
              <ac:spMk id="31" creationId="{09648A2D-BAE4-4956-B251-438CB55E8C56}"/>
            </ac:spMkLst>
          </pc:spChg>
        </pc:sldLayoutChg>
        <pc:sldLayoutChg chg="addSp">
          <pc:chgData name="김 연임" userId="e81099c8-7d68-47a6-9fa6-b6656e7b53e6" providerId="ADAL" clId="{BA8C3041-176B-485A-98F8-07A1F9FA2279}" dt="2019-03-24T09:32:29.088" v="2128"/>
          <pc:sldLayoutMkLst>
            <pc:docMk/>
            <pc:sldMasterMk cId="1716757328" sldId="2147483695"/>
            <pc:sldLayoutMk cId="338885227" sldId="2147483798"/>
          </pc:sldLayoutMkLst>
          <pc:spChg chg="add">
            <ac:chgData name="김 연임" userId="e81099c8-7d68-47a6-9fa6-b6656e7b53e6" providerId="ADAL" clId="{BA8C3041-176B-485A-98F8-07A1F9FA2279}" dt="2019-03-24T09:32:29.088" v="2128"/>
            <ac:spMkLst>
              <pc:docMk/>
              <pc:sldMasterMk cId="1716757328" sldId="2147483695"/>
              <pc:sldLayoutMk cId="338885227" sldId="2147483798"/>
              <ac:spMk id="31" creationId="{432D6C93-E99D-482C-9D4E-F5BF5967E673}"/>
            </ac:spMkLst>
          </pc:spChg>
        </pc:sldLayoutChg>
        <pc:sldLayoutChg chg="del">
          <pc:chgData name="김 연임" userId="e81099c8-7d68-47a6-9fa6-b6656e7b53e6" providerId="ADAL" clId="{BA8C3041-176B-485A-98F8-07A1F9FA2279}" dt="2019-04-29T14:18:34.260" v="13900" actId="2696"/>
          <pc:sldLayoutMkLst>
            <pc:docMk/>
            <pc:sldMasterMk cId="1716757328" sldId="2147483695"/>
            <pc:sldLayoutMk cId="3499497701" sldId="2147483807"/>
          </pc:sldLayoutMkLst>
        </pc:sldLayoutChg>
      </pc:sldMasterChg>
    </pc:docChg>
  </pc:docChgLst>
  <pc:docChgLst>
    <pc:chgData name="현덕 김" userId="5f120ec4-a520-4453-8a33-bfc0d7bd8ae6" providerId="ADAL" clId="{0CA1D3E7-4A38-DA48-A27E-471A0B9AEBE5}"/>
  </pc:docChgLst>
  <pc:docChgLst>
    <pc:chgData name="박충의" userId="461597d3-33b2-4040-8903-8daea7a08b52" providerId="ADAL" clId="{AF04BC91-1AC1-B94A-995A-94281A645553}"/>
  </pc:docChgLst>
  <pc:docChgLst>
    <pc:chgData name="박충의" userId="461597d3-33b2-4040-8903-8daea7a08b52" providerId="ADAL" clId="{6D28A645-DECE-1D43-B451-A85010725BD1}"/>
  </pc:docChgLst>
  <pc:docChgLst>
    <pc:chgData name="박충의" userId="57282e55-1762-4850-87be-fb88a98be319" providerId="ADAL" clId="{AF04BC91-1AC1-B94A-995A-94281A645553}"/>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dirty="0">
              <a:latin typeface="Malgun Gothic" charset="-127"/>
              <a:ea typeface="Malgun Gothic"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dirty="0">
              <a:latin typeface="Malgun Gothic" charset="-127"/>
              <a:ea typeface="Malgun Gothic"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BF08E-228B-0C4E-A280-30B9D23018F4}" type="slidenum">
              <a:rPr kumimoji="1" lang="ko-KR" altLang="en-US" smtClean="0">
                <a:latin typeface="Malgun Gothic" charset="-127"/>
                <a:ea typeface="Malgun Gothic" charset="-127"/>
              </a:rPr>
              <a:t>‹#›</a:t>
            </a:fld>
            <a:endParaRPr kumimoji="1" lang="ko-KR" altLang="en-US" dirty="0">
              <a:latin typeface="Malgun Gothic" charset="-127"/>
              <a:ea typeface="Malgun Gothic" charset="-127"/>
            </a:endParaRPr>
          </a:p>
        </p:txBody>
      </p:sp>
    </p:spTree>
    <p:extLst>
      <p:ext uri="{BB962C8B-B14F-4D97-AF65-F5344CB8AC3E}">
        <p14:creationId xmlns:p14="http://schemas.microsoft.com/office/powerpoint/2010/main" val="1162580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Malgun Gothic" charset="-127"/>
                <a:ea typeface="Malgun Gothic" charset="-127"/>
              </a:defRPr>
            </a:lvl1pPr>
          </a:lstStyle>
          <a:p>
            <a:endParaRPr kumimoji="1"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Malgun Gothic" charset="-127"/>
                <a:ea typeface="Malgun Gothic" charset="-127"/>
              </a:defRPr>
            </a:lvl1pPr>
          </a:lstStyle>
          <a:p>
            <a:fld id="{B5EEDAC0-8DF8-6646-BC57-4297EE3730E0}" type="datetimeFigureOut">
              <a:rPr kumimoji="1" lang="ko-KR" altLang="en-US" smtClean="0"/>
              <a:pPr/>
              <a:t>2019. 8. 8.</a:t>
            </a:fld>
            <a:endParaRPr kumimoji="1"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Malgun Gothic" charset="-127"/>
                <a:ea typeface="Malgun Gothic" charset="-127"/>
              </a:defRPr>
            </a:lvl1pPr>
          </a:lstStyle>
          <a:p>
            <a:endParaRPr kumimoji="1"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Malgun Gothic" charset="-127"/>
                <a:ea typeface="Malgun Gothic" charset="-127"/>
              </a:defRPr>
            </a:lvl1pPr>
          </a:lstStyle>
          <a:p>
            <a:fld id="{B4B1FB97-C505-7F45-B21E-BCD91B104B94}" type="slidenum">
              <a:rPr kumimoji="1" lang="ko-KR" altLang="en-US" smtClean="0"/>
              <a:pPr/>
              <a:t>‹#›</a:t>
            </a:fld>
            <a:endParaRPr kumimoji="1" lang="ko-KR" altLang="en-US" dirty="0"/>
          </a:p>
        </p:txBody>
      </p:sp>
    </p:spTree>
    <p:extLst>
      <p:ext uri="{BB962C8B-B14F-4D97-AF65-F5344CB8AC3E}">
        <p14:creationId xmlns:p14="http://schemas.microsoft.com/office/powerpoint/2010/main" val="1182645483"/>
      </p:ext>
    </p:extLst>
  </p:cSld>
  <p:clrMap bg1="lt1" tx1="dk1" bg2="lt2" tx2="dk2" accent1="accent1" accent2="accent2" accent3="accent3" accent4="accent4" accent5="accent5" accent6="accent6" hlink="hlink" folHlink="folHlink"/>
  <p:notesStyle>
    <a:lvl1pPr marL="0" algn="l" defTabSz="914400" rtl="0" eaLnBrk="1" latinLnBrk="1" hangingPunct="1">
      <a:defRPr sz="1200" b="0" i="0" kern="1200">
        <a:solidFill>
          <a:schemeClr val="tx1"/>
        </a:solidFill>
        <a:latin typeface="Malgun Gothic" charset="-127"/>
        <a:ea typeface="Malgun Gothic" charset="-127"/>
        <a:cs typeface="+mn-cs"/>
      </a:defRPr>
    </a:lvl1pPr>
    <a:lvl2pPr marL="457200" algn="l" defTabSz="914400" rtl="0" eaLnBrk="1" latinLnBrk="1" hangingPunct="1">
      <a:defRPr sz="1200" b="0" i="0" kern="1200">
        <a:solidFill>
          <a:schemeClr val="tx1"/>
        </a:solidFill>
        <a:latin typeface="Malgun Gothic" charset="-127"/>
        <a:ea typeface="Malgun Gothic" charset="-127"/>
        <a:cs typeface="+mn-cs"/>
      </a:defRPr>
    </a:lvl2pPr>
    <a:lvl3pPr marL="914400" algn="l" defTabSz="914400" rtl="0" eaLnBrk="1" latinLnBrk="1" hangingPunct="1">
      <a:defRPr sz="1200" b="0" i="0" kern="1200">
        <a:solidFill>
          <a:schemeClr val="tx1"/>
        </a:solidFill>
        <a:latin typeface="Malgun Gothic" charset="-127"/>
        <a:ea typeface="Malgun Gothic" charset="-127"/>
        <a:cs typeface="+mn-cs"/>
      </a:defRPr>
    </a:lvl3pPr>
    <a:lvl4pPr marL="1371600" algn="l" defTabSz="914400" rtl="0" eaLnBrk="1" latinLnBrk="1" hangingPunct="1">
      <a:defRPr sz="1200" b="0" i="0" kern="1200">
        <a:solidFill>
          <a:schemeClr val="tx1"/>
        </a:solidFill>
        <a:latin typeface="Malgun Gothic" charset="-127"/>
        <a:ea typeface="Malgun Gothic" charset="-127"/>
        <a:cs typeface="+mn-cs"/>
      </a:defRPr>
    </a:lvl4pPr>
    <a:lvl5pPr marL="1828800" algn="l" defTabSz="914400" rtl="0" eaLnBrk="1" latinLnBrk="1" hangingPunct="1">
      <a:defRPr sz="1200" b="0" i="0" kern="1200">
        <a:solidFill>
          <a:schemeClr val="tx1"/>
        </a:solidFill>
        <a:latin typeface="Malgun Gothic" charset="-127"/>
        <a:ea typeface="Malgun Gothic"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Tree>
    <p:extLst>
      <p:ext uri="{BB962C8B-B14F-4D97-AF65-F5344CB8AC3E}">
        <p14:creationId xmlns:p14="http://schemas.microsoft.com/office/powerpoint/2010/main" val="31219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7275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5</a:t>
            </a:fld>
            <a:endParaRPr kumimoji="1" lang="ko-KR" altLang="en-US" dirty="0"/>
          </a:p>
        </p:txBody>
      </p:sp>
    </p:spTree>
    <p:extLst>
      <p:ext uri="{BB962C8B-B14F-4D97-AF65-F5344CB8AC3E}">
        <p14:creationId xmlns:p14="http://schemas.microsoft.com/office/powerpoint/2010/main" val="204021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B4B1FB97-C505-7F45-B21E-BCD91B104B94}" type="slidenum">
              <a:rPr kumimoji="1" lang="ko-KR" altLang="en-US" smtClean="0"/>
              <a:pPr/>
              <a:t>7</a:t>
            </a:fld>
            <a:endParaRPr kumimoji="1" lang="ko-KR" altLang="en-US" dirty="0"/>
          </a:p>
        </p:txBody>
      </p:sp>
    </p:spTree>
    <p:extLst>
      <p:ext uri="{BB962C8B-B14F-4D97-AF65-F5344CB8AC3E}">
        <p14:creationId xmlns:p14="http://schemas.microsoft.com/office/powerpoint/2010/main" val="101760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B4B1FB97-C505-7F45-B21E-BCD91B104B94}" type="slidenum">
              <a:rPr kumimoji="1" lang="ko-KR" altLang="en-US" smtClean="0"/>
              <a:pPr/>
              <a:t>10</a:t>
            </a:fld>
            <a:endParaRPr kumimoji="1" lang="ko-KR" altLang="en-US" dirty="0"/>
          </a:p>
        </p:txBody>
      </p:sp>
    </p:spTree>
    <p:extLst>
      <p:ext uri="{BB962C8B-B14F-4D97-AF65-F5344CB8AC3E}">
        <p14:creationId xmlns:p14="http://schemas.microsoft.com/office/powerpoint/2010/main" val="2341535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B4B1FB97-C505-7F45-B21E-BCD91B104B94}" type="slidenum">
              <a:rPr kumimoji="1" lang="ko-KR" altLang="en-US" smtClean="0"/>
              <a:pPr/>
              <a:t>17</a:t>
            </a:fld>
            <a:endParaRPr kumimoji="1" lang="ko-KR" altLang="en-US" dirty="0"/>
          </a:p>
        </p:txBody>
      </p:sp>
    </p:spTree>
    <p:extLst>
      <p:ext uri="{BB962C8B-B14F-4D97-AF65-F5344CB8AC3E}">
        <p14:creationId xmlns:p14="http://schemas.microsoft.com/office/powerpoint/2010/main" val="153787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B4B1FB97-C505-7F45-B21E-BCD91B104B94}" type="slidenum">
              <a:rPr kumimoji="1" lang="ko-KR" altLang="en-US" smtClean="0"/>
              <a:pPr/>
              <a:t>20</a:t>
            </a:fld>
            <a:endParaRPr kumimoji="1" lang="ko-KR" altLang="en-US" dirty="0"/>
          </a:p>
        </p:txBody>
      </p:sp>
    </p:spTree>
    <p:extLst>
      <p:ext uri="{BB962C8B-B14F-4D97-AF65-F5344CB8AC3E}">
        <p14:creationId xmlns:p14="http://schemas.microsoft.com/office/powerpoint/2010/main" val="4032742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30</a:t>
            </a:fld>
            <a:endParaRPr kumimoji="1" lang="ko-KR" altLang="en-US" dirty="0"/>
          </a:p>
        </p:txBody>
      </p:sp>
    </p:spTree>
    <p:extLst>
      <p:ext uri="{BB962C8B-B14F-4D97-AF65-F5344CB8AC3E}">
        <p14:creationId xmlns:p14="http://schemas.microsoft.com/office/powerpoint/2010/main" val="727559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5"/>
          </p:nvPr>
        </p:nvSpPr>
        <p:spPr/>
        <p:txBody>
          <a:bodyPr/>
          <a:lstStyle/>
          <a:p>
            <a:fld id="{B4B1FB97-C505-7F45-B21E-BCD91B104B94}" type="slidenum">
              <a:rPr kumimoji="1" lang="ko-KR" altLang="en-US" smtClean="0"/>
              <a:pPr/>
              <a:t>34</a:t>
            </a:fld>
            <a:endParaRPr kumimoji="1" lang="ko-KR" altLang="en-US" dirty="0"/>
          </a:p>
        </p:txBody>
      </p:sp>
    </p:spTree>
    <p:extLst>
      <p:ext uri="{BB962C8B-B14F-4D97-AF65-F5344CB8AC3E}">
        <p14:creationId xmlns:p14="http://schemas.microsoft.com/office/powerpoint/2010/main" val="367042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44131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2.tif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4.png"/><Relationship Id="rId5"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5.png"/><Relationship Id="rId14" Type="http://schemas.microsoft.com/office/2007/relationships/hdphoto" Target="../media/hdphoto1.wdp"/><Relationship Id="rId15" Type="http://schemas.openxmlformats.org/officeDocument/2006/relationships/image" Target="../media/image4.png"/><Relationship Id="rId16" Type="http://schemas.openxmlformats.org/officeDocument/2006/relationships/image" Target="../media/image9.png"/><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4.sv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microsoft.com/office/2007/relationships/hdphoto" Target="../media/hdphoto1.wdp"/><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0_표지">
    <p:bg>
      <p:bgPr>
        <a:solidFill>
          <a:schemeClr val="tx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rotWithShape="1">
          <a:blip r:embed="rId3">
            <a:extLst>
              <a:ext uri="{28A0092B-C50C-407E-A947-70E740481C1C}">
                <a14:useLocalDpi xmlns:a14="http://schemas.microsoft.com/office/drawing/2010/main" val="0"/>
              </a:ext>
            </a:extLst>
          </a:blip>
          <a:srcRect r="3226" b="4762"/>
          <a:stretch/>
        </p:blipFill>
        <p:spPr>
          <a:xfrm>
            <a:off x="0" y="0"/>
            <a:ext cx="12192000" cy="6858000"/>
          </a:xfrm>
          <a:prstGeom prst="rect">
            <a:avLst/>
          </a:prstGeom>
        </p:spPr>
      </p:pic>
      <p:sp>
        <p:nvSpPr>
          <p:cNvPr id="3" name="Rectangle 26"/>
          <p:cNvSpPr>
            <a:spLocks noChangeArrowheads="1"/>
          </p:cNvSpPr>
          <p:nvPr userDrawn="1"/>
        </p:nvSpPr>
        <p:spPr bwMode="auto">
          <a:xfrm>
            <a:off x="8544272" y="6522907"/>
            <a:ext cx="3355243" cy="212879"/>
          </a:xfrm>
          <a:prstGeom prst="rect">
            <a:avLst/>
          </a:prstGeom>
          <a:noFill/>
          <a:ln w="12700">
            <a:noFill/>
            <a:miter lim="800000"/>
            <a:headEnd/>
            <a:tailEnd/>
          </a:ln>
        </p:spPr>
        <p:txBody>
          <a:bodyPr wrap="square" lIns="90000" tIns="44450" rIns="45720" bIns="44450">
            <a:spAutoFit/>
          </a:bodyPr>
          <a:lstStyle/>
          <a:p>
            <a:pPr algn="r" fontAlgn="auto">
              <a:spcBef>
                <a:spcPts val="0"/>
              </a:spcBef>
              <a:spcAft>
                <a:spcPct val="15000"/>
              </a:spcAft>
              <a:defRPr/>
            </a:pPr>
            <a:r>
              <a:rPr kumimoji="0" lang="en-US" altLang="ko-KR" sz="800" kern="0" dirty="0">
                <a:solidFill>
                  <a:schemeClr val="tx1">
                    <a:alpha val="70000"/>
                  </a:schemeClr>
                </a:solidFill>
                <a:latin typeface="Malgun Gothic" charset="-127"/>
                <a:ea typeface="Malgun Gothic" charset="-127"/>
                <a:cs typeface="Malgun Gothic" charset="-127"/>
              </a:rPr>
              <a:t>© 2018 SK Telecom &amp; </a:t>
            </a:r>
            <a:r>
              <a:rPr lang="en-US" altLang="ko-KR" sz="800" kern="0" dirty="0">
                <a:solidFill>
                  <a:schemeClr val="tx1">
                    <a:alpha val="70000"/>
                  </a:schemeClr>
                </a:solidFill>
                <a:latin typeface="Malgun Gothic" charset="-127"/>
                <a:ea typeface="Malgun Gothic" charset="-127"/>
                <a:cs typeface="Malgun Gothic" charset="-127"/>
              </a:rPr>
              <a:t>magenta.works</a:t>
            </a:r>
            <a:r>
              <a:rPr kumimoji="0" lang="en-US" altLang="ko-KR" sz="800" kern="0" dirty="0">
                <a:solidFill>
                  <a:schemeClr val="tx1">
                    <a:alpha val="70000"/>
                  </a:schemeClr>
                </a:solidFill>
                <a:latin typeface="Malgun Gothic" charset="-127"/>
                <a:ea typeface="Malgun Gothic" charset="-127"/>
                <a:cs typeface="Malgun Gothic" charset="-127"/>
              </a:rPr>
              <a:t> Inc. ALL RIGHTS RESERVED</a:t>
            </a:r>
          </a:p>
        </p:txBody>
      </p:sp>
      <p:sp>
        <p:nvSpPr>
          <p:cNvPr id="5" name="제목 1"/>
          <p:cNvSpPr txBox="1">
            <a:spLocks/>
          </p:cNvSpPr>
          <p:nvPr userDrawn="1"/>
        </p:nvSpPr>
        <p:spPr>
          <a:xfrm>
            <a:off x="908166" y="2113454"/>
            <a:ext cx="6898143"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a:solidFill>
                  <a:prstClr val="white"/>
                </a:solidFill>
                <a:latin typeface="Moebius Korea" charset="-127"/>
                <a:ea typeface="Moebius Korea" charset="-127"/>
                <a:cs typeface="Moebius Korea" charset="-127"/>
              </a:rPr>
              <a:t>metatron Discovery</a:t>
            </a:r>
          </a:p>
        </p:txBody>
      </p:sp>
      <p:sp>
        <p:nvSpPr>
          <p:cNvPr id="7" name="제목 1"/>
          <p:cNvSpPr txBox="1">
            <a:spLocks/>
          </p:cNvSpPr>
          <p:nvPr userDrawn="1"/>
        </p:nvSpPr>
        <p:spPr>
          <a:xfrm>
            <a:off x="4560938" y="2113455"/>
            <a:ext cx="4295204"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a:solidFill>
                  <a:srgbClr val="B4A7FF"/>
                </a:solidFill>
                <a:latin typeface="Moebius Korea" charset="-127"/>
                <a:ea typeface="Moebius Korea" charset="-127"/>
                <a:cs typeface="Moebius Korea" charset="-127"/>
              </a:rPr>
              <a:t>Wireframe</a:t>
            </a:r>
            <a:endParaRPr kumimoji="1" lang="ko-KR" altLang="en-US" sz="3000" b="1" dirty="0">
              <a:solidFill>
                <a:srgbClr val="B4A7FF"/>
              </a:solidFill>
              <a:latin typeface="Moebius Korea" charset="-127"/>
              <a:ea typeface="Moebius Korea" charset="-127"/>
              <a:cs typeface="Moebius Korea" charset="-127"/>
            </a:endParaRPr>
          </a:p>
        </p:txBody>
      </p:sp>
      <p:sp>
        <p:nvSpPr>
          <p:cNvPr id="2" name="제목 1"/>
          <p:cNvSpPr>
            <a:spLocks noGrp="1"/>
          </p:cNvSpPr>
          <p:nvPr>
            <p:ph type="title"/>
          </p:nvPr>
        </p:nvSpPr>
        <p:spPr>
          <a:xfrm>
            <a:off x="908166" y="2674631"/>
            <a:ext cx="10445634" cy="767212"/>
          </a:xfrm>
        </p:spPr>
        <p:txBody>
          <a:bodyPr>
            <a:noAutofit/>
          </a:bodyPr>
          <a:lstStyle>
            <a:lvl1pPr>
              <a:defRPr sz="4500" b="0" i="0">
                <a:latin typeface="Moebius Korea" charset="-127"/>
                <a:ea typeface="Moebius Korea" charset="-127"/>
                <a:cs typeface="Moebius Korea" charset="-127"/>
              </a:defRPr>
            </a:lvl1pPr>
          </a:lstStyle>
          <a:p>
            <a:r>
              <a:rPr kumimoji="1" lang="ko-KR" altLang="en-US"/>
              <a:t>마스터 제목 스타일 편집</a:t>
            </a:r>
          </a:p>
        </p:txBody>
      </p:sp>
      <p:sp>
        <p:nvSpPr>
          <p:cNvPr id="15" name="텍스트 개체 틀 14"/>
          <p:cNvSpPr>
            <a:spLocks noGrp="1"/>
          </p:cNvSpPr>
          <p:nvPr>
            <p:ph type="body" sz="quarter" idx="10"/>
          </p:nvPr>
        </p:nvSpPr>
        <p:spPr>
          <a:xfrm>
            <a:off x="916613" y="3802134"/>
            <a:ext cx="7638723" cy="246747"/>
          </a:xfrm>
        </p:spPr>
        <p:txBody>
          <a:bodyPr>
            <a:normAutofit/>
          </a:bodyPr>
          <a:lstStyle>
            <a:lvl1pPr marL="0" indent="0">
              <a:buNone/>
              <a:defRPr sz="1200">
                <a:solidFill>
                  <a:schemeClr val="accent4">
                    <a:lumMod val="60000"/>
                    <a:lumOff val="40000"/>
                  </a:schemeClr>
                </a:solidFill>
              </a:defRPr>
            </a:lvl1pPr>
          </a:lstStyle>
          <a:p>
            <a:pPr lvl="0"/>
            <a:r>
              <a:rPr kumimoji="1" lang="ko-KR" altLang="en-US"/>
              <a:t>마스터 텍스트 스타일을 편집하려면 클릭</a:t>
            </a:r>
          </a:p>
        </p:txBody>
      </p:sp>
      <p:sp>
        <p:nvSpPr>
          <p:cNvPr id="16" name="텍스트 개체 틀 14"/>
          <p:cNvSpPr>
            <a:spLocks noGrp="1"/>
          </p:cNvSpPr>
          <p:nvPr>
            <p:ph type="body" sz="quarter" idx="11"/>
          </p:nvPr>
        </p:nvSpPr>
        <p:spPr>
          <a:xfrm>
            <a:off x="916613" y="4048881"/>
            <a:ext cx="7638723" cy="1784360"/>
          </a:xfrm>
        </p:spPr>
        <p:txBody>
          <a:bodyPr>
            <a:normAutofit/>
          </a:bodyPr>
          <a:lstStyle>
            <a:lvl1pPr marL="228600" indent="-228600">
              <a:buFont typeface="+mj-lt"/>
              <a:buAutoNum type="arabicPeriod"/>
              <a:defRPr sz="1100" b="1" i="0">
                <a:solidFill>
                  <a:srgbClr val="FFFFFF"/>
                </a:solidFill>
                <a:latin typeface="Malgun Gothic" charset="-127"/>
                <a:ea typeface="Malgun Gothic" charset="-127"/>
                <a:cs typeface="Malgun Gothic" charset="-127"/>
              </a:defRPr>
            </a:lvl1pPr>
          </a:lstStyle>
          <a:p>
            <a:pPr lvl="0"/>
            <a:r>
              <a:rPr kumimoji="1" lang="ko-KR" altLang="en-US"/>
              <a:t>마스터 텍스트 스타일을 편집하려면 클릭</a:t>
            </a:r>
          </a:p>
        </p:txBody>
      </p:sp>
    </p:spTree>
    <p:extLst>
      <p:ext uri="{BB962C8B-B14F-4D97-AF65-F5344CB8AC3E}">
        <p14:creationId xmlns:p14="http://schemas.microsoft.com/office/powerpoint/2010/main" val="10117409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DM &gt; Data &gt; Column Schema">
    <p:spTree>
      <p:nvGrpSpPr>
        <p:cNvPr id="1" name=""/>
        <p:cNvGrpSpPr/>
        <p:nvPr/>
      </p:nvGrpSpPr>
      <p:grpSpPr>
        <a:xfrm>
          <a:off x="0" y="0"/>
          <a:ext cx="0" cy="0"/>
          <a:chOff x="0" y="0"/>
          <a:chExt cx="0" cy="0"/>
        </a:xfrm>
      </p:grpSpPr>
      <p:sp>
        <p:nvSpPr>
          <p:cNvPr id="34" name="직사각형 33">
            <a:extLst>
              <a:ext uri="{FF2B5EF4-FFF2-40B4-BE49-F238E27FC236}">
                <a16:creationId xmlns="" xmlns:a16="http://schemas.microsoft.com/office/drawing/2014/main" id="{C5EFE684-6E75-7D4D-B36F-71278945816C}"/>
              </a:ext>
            </a:extLst>
          </p:cNvPr>
          <p:cNvSpPr/>
          <p:nvPr userDrawn="1"/>
        </p:nvSpPr>
        <p:spPr>
          <a:xfrm>
            <a:off x="158110" y="1233425"/>
            <a:ext cx="9826321" cy="5507943"/>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n-lt"/>
              <a:ea typeface="Nanum Gothic Regular" charset="-127"/>
            </a:endParaRPr>
          </a:p>
        </p:txBody>
      </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lt"/>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lt"/>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lt"/>
              </a:defRPr>
            </a:lvl1pPr>
          </a:lstStyle>
          <a:p>
            <a:fld id="{FB00E03F-6C3C-4996-8BB2-B710E9BCD333}" type="slidenum">
              <a:rPr lang="ko-KR" altLang="en-US" smtClean="0"/>
              <a:pPr/>
              <a:t>‹#›</a:t>
            </a:fld>
            <a:endParaRPr lang="ko-KR" altLang="en-US" dirty="0"/>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lt"/>
                <a:ea typeface="Nanum Gothic" charset="-127"/>
                <a:cs typeface="Nanum Gothic" charset="-127"/>
              </a:defRPr>
            </a:lvl1pPr>
            <a:lvl2pPr marL="180980" indent="-95253">
              <a:lnSpc>
                <a:spcPct val="100000"/>
              </a:lnSpc>
              <a:buFont typeface="+mj-lt"/>
              <a:buAutoNum type="arabicPeriod"/>
              <a:defRPr sz="700">
                <a:latin typeface="+mn-lt"/>
                <a:ea typeface="Nanum Gothic" charset="-127"/>
                <a:cs typeface="Nanum Gothic" charset="-127"/>
              </a:defRPr>
            </a:lvl2pPr>
            <a:lvl3pPr marL="225425" indent="-44450">
              <a:lnSpc>
                <a:spcPct val="100000"/>
              </a:lnSpc>
              <a:buFont typeface="Arial" charset="0"/>
              <a:buChar char="•"/>
              <a:tabLst/>
              <a:defRPr sz="700">
                <a:latin typeface="+mn-lt"/>
                <a:ea typeface="Nanum Gothic" charset="-127"/>
                <a:cs typeface="Nanum Gothic" charset="-127"/>
              </a:defRPr>
            </a:lvl3pPr>
            <a:lvl4pPr marL="266700" indent="-44450">
              <a:lnSpc>
                <a:spcPct val="100000"/>
              </a:lnSpc>
              <a:buFont typeface="Arial" charset="0"/>
              <a:buChar char="•"/>
              <a:tabLst/>
              <a:defRPr sz="700">
                <a:latin typeface="+mn-lt"/>
                <a:ea typeface="Nanum Gothic" charset="-127"/>
                <a:cs typeface="Nanum Gothic" charset="-127"/>
              </a:defRPr>
            </a:lvl4pPr>
            <a:lvl5pPr marL="311150" indent="-44450">
              <a:lnSpc>
                <a:spcPct val="100000"/>
              </a:lnSpc>
              <a:buFont typeface="Arial" charset="0"/>
              <a:buChar char="•"/>
              <a:tabLst/>
              <a:defRPr sz="700">
                <a:latin typeface="+mn-lt"/>
                <a:ea typeface="Nanum Gothic" charset="-127"/>
                <a:cs typeface="Nanum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lt"/>
              <a:ea typeface="Nanum Gothic" charset="-127"/>
              <a:cs typeface="Nanum Gothic" charset="-127"/>
            </a:endParaRPr>
          </a:p>
        </p:txBody>
      </p:sp>
      <p:sp>
        <p:nvSpPr>
          <p:cNvPr id="37" name="직사각형 36"/>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lt"/>
              <a:ea typeface="Nanum Gothic" charset="-127"/>
              <a:cs typeface="Nanum Gothic" charset="-127"/>
            </a:endParaRPr>
          </a:p>
        </p:txBody>
      </p:sp>
      <p:grpSp>
        <p:nvGrpSpPr>
          <p:cNvPr id="45" name="그룹 44"/>
          <p:cNvGrpSpPr/>
          <p:nvPr userDrawn="1"/>
        </p:nvGrpSpPr>
        <p:grpSpPr>
          <a:xfrm>
            <a:off x="4689964" y="712124"/>
            <a:ext cx="915751" cy="171791"/>
            <a:chOff x="4910675" y="663150"/>
            <a:chExt cx="1381690" cy="259199"/>
          </a:xfrm>
        </p:grpSpPr>
        <p:pic>
          <p:nvPicPr>
            <p:cNvPr id="46" name="그림 45"/>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10675" y="715849"/>
              <a:ext cx="682554" cy="167224"/>
            </a:xfrm>
            <a:prstGeom prst="rect">
              <a:avLst/>
            </a:prstGeom>
          </p:spPr>
        </p:pic>
        <p:sp>
          <p:nvSpPr>
            <p:cNvPr id="48" name="제목 2"/>
            <p:cNvSpPr txBox="1">
              <a:spLocks/>
            </p:cNvSpPr>
            <p:nvPr userDrawn="1"/>
          </p:nvSpPr>
          <p:spPr bwMode="auto">
            <a:xfrm>
              <a:off x="5641342" y="663150"/>
              <a:ext cx="651023" cy="259199"/>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schemeClr val="bg1">
                      <a:lumMod val="85000"/>
                    </a:schemeClr>
                  </a:solidFill>
                  <a:latin typeface="+mn-lt"/>
                  <a:ea typeface="Nanum Gothic" charset="-127"/>
                  <a:cs typeface="Nanum Gothic" charset="-127"/>
                </a:rPr>
                <a:t>discovery</a:t>
              </a:r>
            </a:p>
          </p:txBody>
        </p:sp>
      </p:grpSp>
      <p:sp>
        <p:nvSpPr>
          <p:cNvPr id="49"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mn-lt"/>
                <a:ea typeface="Nanum Gothic" charset="-127"/>
                <a:cs typeface="Nanum Gothic" charset="-127"/>
              </a:rPr>
              <a:t>메타트론 님</a:t>
            </a:r>
            <a:r>
              <a:rPr lang="en-US" altLang="ko-KR" sz="600" b="0" dirty="0">
                <a:solidFill>
                  <a:schemeClr val="tx1"/>
                </a:solidFill>
                <a:latin typeface="+mn-lt"/>
                <a:ea typeface="Nanum Gothic" charset="-127"/>
                <a:cs typeface="Nanum Gothic" charset="-127"/>
              </a:rPr>
              <a:t>,</a:t>
            </a:r>
            <a:r>
              <a:rPr lang="ko-KR" altLang="en-US" sz="600" b="0" dirty="0">
                <a:solidFill>
                  <a:schemeClr val="tx1"/>
                </a:solidFill>
                <a:latin typeface="+mn-lt"/>
                <a:ea typeface="Nanum Gothic" charset="-127"/>
                <a:cs typeface="Nanum Gothic" charset="-127"/>
              </a:rPr>
              <a:t> 안녕하세요</a:t>
            </a:r>
            <a:endParaRPr lang="en-US" altLang="ko-KR" sz="500" b="0" dirty="0">
              <a:solidFill>
                <a:schemeClr val="tx1"/>
              </a:solidFill>
              <a:latin typeface="+mn-lt"/>
              <a:ea typeface="Nanum Gothic" charset="-127"/>
              <a:cs typeface="Nanum Gothic" charset="-127"/>
            </a:endParaRPr>
          </a:p>
        </p:txBody>
      </p:sp>
      <p:pic>
        <p:nvPicPr>
          <p:cNvPr id="50" name="그림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52" name="그림 5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a:solidFill>
                  <a:prstClr val="black"/>
                </a:solidFill>
                <a:latin typeface="+mn-lt"/>
                <a:ea typeface="Nanum Gothic" charset="-127"/>
                <a:cs typeface="Nanum Gothic" charset="-127"/>
              </a:rPr>
              <a:t>New</a:t>
            </a:r>
            <a:r>
              <a:rPr lang="en-US" altLang="ko-KR" sz="700" baseline="0" dirty="0">
                <a:solidFill>
                  <a:prstClr val="black"/>
                </a:solidFill>
                <a:latin typeface="+mn-lt"/>
                <a:ea typeface="Nanum Gothic" charset="-127"/>
                <a:cs typeface="Nanum Gothic" charset="-127"/>
              </a:rPr>
              <a:t> data</a:t>
            </a:r>
            <a:r>
              <a:rPr lang="ko-KR" altLang="en-US" sz="700" dirty="0">
                <a:solidFill>
                  <a:prstClr val="black"/>
                </a:solidFill>
                <a:latin typeface="+mn-lt"/>
                <a:ea typeface="Nanum Gothic" charset="-127"/>
                <a:cs typeface="Nanum Gothic" charset="-127"/>
              </a:rPr>
              <a:t> </a:t>
            </a:r>
            <a:r>
              <a:rPr lang="en-US" altLang="ko-KR" sz="700" dirty="0">
                <a:solidFill>
                  <a:prstClr val="black"/>
                </a:solidFill>
                <a:latin typeface="+mn-lt"/>
                <a:ea typeface="Nanum Gothic" charset="-127"/>
                <a:cs typeface="Nanum Gothic" charset="-127"/>
              </a:rPr>
              <a:t>01</a:t>
            </a:r>
          </a:p>
        </p:txBody>
      </p:sp>
      <p:grpSp>
        <p:nvGrpSpPr>
          <p:cNvPr id="54" name="그룹 53"/>
          <p:cNvGrpSpPr/>
          <p:nvPr userDrawn="1"/>
        </p:nvGrpSpPr>
        <p:grpSpPr>
          <a:xfrm>
            <a:off x="253911" y="752813"/>
            <a:ext cx="100632" cy="93294"/>
            <a:chOff x="1487488" y="722236"/>
            <a:chExt cx="108000" cy="100125"/>
          </a:xfrm>
          <a:solidFill>
            <a:schemeClr val="tx1">
              <a:lumMod val="75000"/>
              <a:lumOff val="25000"/>
            </a:schemeClr>
          </a:solidFill>
        </p:grpSpPr>
        <p:sp>
          <p:nvSpPr>
            <p:cNvPr id="55" name="직사각형 54"/>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6" name="직사각형 55"/>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7" name="직사각형 56"/>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grpSp>
      <p:pic>
        <p:nvPicPr>
          <p:cNvPr id="60" name="그림 59"/>
          <p:cNvPicPr>
            <a:picLocks noChangeAspect="1"/>
          </p:cNvPicPr>
          <p:nvPr userDrawn="1"/>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grpSp>
      <p:sp>
        <p:nvSpPr>
          <p:cNvPr id="29" name="모서리가 둥근 직사각형 59">
            <a:extLst>
              <a:ext uri="{FF2B5EF4-FFF2-40B4-BE49-F238E27FC236}">
                <a16:creationId xmlns="" xmlns:a16="http://schemas.microsoft.com/office/drawing/2014/main" id="{064C6679-C866-1945-89DF-C9783C460B01}"/>
              </a:ext>
            </a:extLst>
          </p:cNvPr>
          <p:cNvSpPr/>
          <p:nvPr userDrawn="1"/>
        </p:nvSpPr>
        <p:spPr>
          <a:xfrm>
            <a:off x="33631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Information</a:t>
            </a:r>
            <a:endParaRPr kumimoji="1" lang="ko-KR" altLang="en-US" sz="600" b="0" dirty="0">
              <a:solidFill>
                <a:schemeClr val="tx1"/>
              </a:solidFill>
              <a:latin typeface="+mn-lt"/>
              <a:ea typeface="Nanum Gothic" charset="-127"/>
              <a:cs typeface="Nanum Gothic" charset="-127"/>
            </a:endParaRPr>
          </a:p>
        </p:txBody>
      </p:sp>
      <p:sp>
        <p:nvSpPr>
          <p:cNvPr id="36" name="TextBox 35">
            <a:extLst>
              <a:ext uri="{FF2B5EF4-FFF2-40B4-BE49-F238E27FC236}">
                <a16:creationId xmlns="" xmlns:a16="http://schemas.microsoft.com/office/drawing/2014/main" id="{E705CF50-4974-5C48-8987-9299D1C40B31}"/>
              </a:ext>
            </a:extLst>
          </p:cNvPr>
          <p:cNvSpPr txBox="1"/>
          <p:nvPr userDrawn="1"/>
        </p:nvSpPr>
        <p:spPr>
          <a:xfrm>
            <a:off x="7663642" y="998794"/>
            <a:ext cx="186942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mn-lt"/>
                <a:ea typeface="Nanum Gothic" charset="-127"/>
                <a:cs typeface="Nanum Gothic" charset="-127"/>
              </a:rPr>
              <a:t>Updated </a:t>
            </a:r>
            <a:r>
              <a:rPr kumimoji="1" lang="en-US" altLang="ko-KR" sz="600" dirty="0">
                <a:solidFill>
                  <a:schemeClr val="tx1">
                    <a:lumMod val="50000"/>
                    <a:lumOff val="50000"/>
                  </a:schemeClr>
                </a:solidFill>
                <a:latin typeface="+mn-lt"/>
                <a:ea typeface="Nanum Gothic" charset="-127"/>
                <a:cs typeface="Nanum Gothic" charset="-127"/>
              </a:rPr>
              <a:t>on 2017-7-13 </a:t>
            </a:r>
            <a:r>
              <a:rPr kumimoji="1" lang="de-DE" altLang="ko-KR" sz="600" dirty="0">
                <a:solidFill>
                  <a:schemeClr val="tx1">
                    <a:lumMod val="50000"/>
                    <a:lumOff val="50000"/>
                  </a:schemeClr>
                </a:solidFill>
                <a:latin typeface="+mn-lt"/>
                <a:ea typeface="Nanum Gothic" charset="-127"/>
                <a:cs typeface="Nanum Gothic" charset="-127"/>
              </a:rPr>
              <a:t>14:35:00 </a:t>
            </a:r>
            <a:r>
              <a:rPr kumimoji="1" lang="en-US" altLang="ko-KR" sz="600" dirty="0">
                <a:solidFill>
                  <a:schemeClr val="tx1">
                    <a:lumMod val="50000"/>
                    <a:lumOff val="50000"/>
                  </a:schemeClr>
                </a:solidFill>
                <a:latin typeface="+mn-lt"/>
                <a:ea typeface="Nanum Gothic" charset="-127"/>
                <a:cs typeface="Nanum Gothic" charset="-127"/>
              </a:rPr>
              <a:t>by John Smith</a:t>
            </a:r>
          </a:p>
        </p:txBody>
      </p:sp>
      <p:pic>
        <p:nvPicPr>
          <p:cNvPr id="38" name="그림 37">
            <a:extLst>
              <a:ext uri="{FF2B5EF4-FFF2-40B4-BE49-F238E27FC236}">
                <a16:creationId xmlns="" xmlns:a16="http://schemas.microsoft.com/office/drawing/2014/main" id="{F98697F5-8CDA-174F-A68D-CF3E00E8010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33066" y="1007852"/>
            <a:ext cx="155954" cy="164976"/>
          </a:xfrm>
          <a:prstGeom prst="rect">
            <a:avLst/>
          </a:prstGeom>
        </p:spPr>
      </p:pic>
      <p:sp>
        <p:nvSpPr>
          <p:cNvPr id="42" name="Text Placeholder 11">
            <a:extLst>
              <a:ext uri="{FF2B5EF4-FFF2-40B4-BE49-F238E27FC236}">
                <a16:creationId xmlns="" xmlns:a16="http://schemas.microsoft.com/office/drawing/2014/main" id="{81AB464C-48BF-E64A-A3EE-7D10492C1D5F}"/>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latin typeface="+mn-lt"/>
              </a:defRPr>
            </a:lvl1pPr>
            <a:lvl2pPr marL="457200" indent="0" algn="ctr">
              <a:buNone/>
              <a:defRPr sz="600" b="1">
                <a:solidFill>
                  <a:schemeClr val="bg1"/>
                </a:solidFill>
                <a:latin typeface="+mn-lt"/>
              </a:defRPr>
            </a:lvl2pPr>
            <a:lvl3pPr marL="914400" indent="0" algn="ctr">
              <a:buNone/>
              <a:defRPr sz="600" b="1">
                <a:solidFill>
                  <a:schemeClr val="bg1"/>
                </a:solidFill>
                <a:latin typeface="+mn-lt"/>
              </a:defRPr>
            </a:lvl3pPr>
            <a:lvl4pPr marL="1371600" indent="0" algn="ctr">
              <a:buNone/>
              <a:defRPr sz="600" b="1">
                <a:solidFill>
                  <a:schemeClr val="bg1"/>
                </a:solidFill>
                <a:latin typeface="+mn-lt"/>
              </a:defRPr>
            </a:lvl4pPr>
            <a:lvl5pPr marL="1828800" indent="0" algn="ctr">
              <a:buNone/>
              <a:defRPr sz="600" b="1">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모서리가 둥근 직사각형 60">
            <a:extLst>
              <a:ext uri="{FF2B5EF4-FFF2-40B4-BE49-F238E27FC236}">
                <a16:creationId xmlns="" xmlns:a16="http://schemas.microsoft.com/office/drawing/2014/main" id="{BFB3B134-1E80-BF41-82D7-14E053C7CBB5}"/>
              </a:ext>
            </a:extLst>
          </p:cNvPr>
          <p:cNvSpPr/>
          <p:nvPr userDrawn="1"/>
        </p:nvSpPr>
        <p:spPr>
          <a:xfrm>
            <a:off x="121590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Data Grid</a:t>
            </a:r>
            <a:endParaRPr kumimoji="1" lang="ko-KR" altLang="en-US" sz="600" b="0" dirty="0">
              <a:solidFill>
                <a:schemeClr val="tx1"/>
              </a:solidFill>
              <a:latin typeface="+mn-lt"/>
              <a:ea typeface="Nanum Gothic" charset="-127"/>
              <a:cs typeface="Nanum Gothic" charset="-127"/>
            </a:endParaRPr>
          </a:p>
        </p:txBody>
      </p:sp>
      <p:sp>
        <p:nvSpPr>
          <p:cNvPr id="44" name="모서리가 둥근 직사각형 60">
            <a:extLst>
              <a:ext uri="{FF2B5EF4-FFF2-40B4-BE49-F238E27FC236}">
                <a16:creationId xmlns="" xmlns:a16="http://schemas.microsoft.com/office/drawing/2014/main" id="{2CD2D53D-344E-774E-BBF2-B6396608EFF5}"/>
              </a:ext>
            </a:extLst>
          </p:cNvPr>
          <p:cNvSpPr/>
          <p:nvPr userDrawn="1"/>
        </p:nvSpPr>
        <p:spPr>
          <a:xfrm>
            <a:off x="384969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Statistic</a:t>
            </a:r>
          </a:p>
        </p:txBody>
      </p:sp>
      <p:sp>
        <p:nvSpPr>
          <p:cNvPr id="47" name="모서리가 둥근 직사각형 60">
            <a:extLst>
              <a:ext uri="{FF2B5EF4-FFF2-40B4-BE49-F238E27FC236}">
                <a16:creationId xmlns="" xmlns:a16="http://schemas.microsoft.com/office/drawing/2014/main" id="{E7B2F627-2721-5A44-84FE-DBF529BD15BD}"/>
              </a:ext>
            </a:extLst>
          </p:cNvPr>
          <p:cNvSpPr/>
          <p:nvPr userDrawn="1"/>
        </p:nvSpPr>
        <p:spPr>
          <a:xfrm>
            <a:off x="297010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Discussion</a:t>
            </a:r>
            <a:endParaRPr kumimoji="1" lang="ko-KR" altLang="en-US" sz="600" b="0" dirty="0">
              <a:solidFill>
                <a:schemeClr val="tx1"/>
              </a:solidFill>
              <a:latin typeface="+mn-lt"/>
              <a:ea typeface="Nanum Gothic" charset="-127"/>
              <a:cs typeface="Nanum Gothic" charset="-127"/>
            </a:endParaRPr>
          </a:p>
        </p:txBody>
      </p:sp>
      <p:sp>
        <p:nvSpPr>
          <p:cNvPr id="51" name="타원 50">
            <a:extLst>
              <a:ext uri="{FF2B5EF4-FFF2-40B4-BE49-F238E27FC236}">
                <a16:creationId xmlns="" xmlns:a16="http://schemas.microsoft.com/office/drawing/2014/main" id="{957FBF1D-2841-5441-9CD7-A7A45E4F3976}"/>
              </a:ext>
            </a:extLst>
          </p:cNvPr>
          <p:cNvSpPr/>
          <p:nvPr userDrawn="1"/>
        </p:nvSpPr>
        <p:spPr>
          <a:xfrm>
            <a:off x="3077827" y="1298722"/>
            <a:ext cx="90000" cy="9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n-lt"/>
              <a:ea typeface="Nanum Gothic" charset="-127"/>
              <a:cs typeface="Nanum Gothic" charset="-127"/>
            </a:endParaRPr>
          </a:p>
        </p:txBody>
      </p:sp>
      <p:sp>
        <p:nvSpPr>
          <p:cNvPr id="58" name="모서리가 둥근 직사각형 60">
            <a:extLst>
              <a:ext uri="{FF2B5EF4-FFF2-40B4-BE49-F238E27FC236}">
                <a16:creationId xmlns="" xmlns:a16="http://schemas.microsoft.com/office/drawing/2014/main" id="{1CE6F711-7F8D-0A40-B540-FE31E37D5D01}"/>
              </a:ext>
            </a:extLst>
          </p:cNvPr>
          <p:cNvSpPr/>
          <p:nvPr userDrawn="1"/>
        </p:nvSpPr>
        <p:spPr>
          <a:xfrm>
            <a:off x="2093002" y="1334722"/>
            <a:ext cx="828000" cy="14400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bg1"/>
                </a:solidFill>
                <a:latin typeface="+mn-lt"/>
                <a:ea typeface="Nanum Gothic" charset="-127"/>
                <a:cs typeface="Nanum Gothic" charset="-127"/>
              </a:rPr>
              <a:t>Column Schema</a:t>
            </a:r>
            <a:endParaRPr kumimoji="1" lang="ko-KR" altLang="en-US" sz="600" b="0" dirty="0">
              <a:solidFill>
                <a:schemeClr val="bg1"/>
              </a:solidFill>
              <a:latin typeface="+mn-lt"/>
              <a:ea typeface="Nanum Gothic" charset="-127"/>
              <a:cs typeface="Nanum Gothic" charset="-127"/>
            </a:endParaRPr>
          </a:p>
        </p:txBody>
      </p:sp>
      <p:sp>
        <p:nvSpPr>
          <p:cNvPr id="40" name="모서리가 둥근 직사각형 60">
            <a:extLst>
              <a:ext uri="{FF2B5EF4-FFF2-40B4-BE49-F238E27FC236}">
                <a16:creationId xmlns="" xmlns:a16="http://schemas.microsoft.com/office/drawing/2014/main" id="{02741A9B-C00E-8845-8CBB-606C83945DD2}"/>
              </a:ext>
            </a:extLst>
          </p:cNvPr>
          <p:cNvSpPr/>
          <p:nvPr userDrawn="1"/>
        </p:nvSpPr>
        <p:spPr>
          <a:xfrm>
            <a:off x="474637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Lineage</a:t>
            </a:r>
          </a:p>
        </p:txBody>
      </p:sp>
    </p:spTree>
    <p:extLst>
      <p:ext uri="{BB962C8B-B14F-4D97-AF65-F5344CB8AC3E}">
        <p14:creationId xmlns:p14="http://schemas.microsoft.com/office/powerpoint/2010/main" val="2489739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DM &gt; Data &gt; Discussion">
    <p:spTree>
      <p:nvGrpSpPr>
        <p:cNvPr id="1" name=""/>
        <p:cNvGrpSpPr/>
        <p:nvPr/>
      </p:nvGrpSpPr>
      <p:grpSpPr>
        <a:xfrm>
          <a:off x="0" y="0"/>
          <a:ext cx="0" cy="0"/>
          <a:chOff x="0" y="0"/>
          <a:chExt cx="0" cy="0"/>
        </a:xfrm>
      </p:grpSpPr>
      <p:sp>
        <p:nvSpPr>
          <p:cNvPr id="34" name="직사각형 33">
            <a:extLst>
              <a:ext uri="{FF2B5EF4-FFF2-40B4-BE49-F238E27FC236}">
                <a16:creationId xmlns="" xmlns:a16="http://schemas.microsoft.com/office/drawing/2014/main" id="{C5EFE684-6E75-7D4D-B36F-71278945816C}"/>
              </a:ext>
            </a:extLst>
          </p:cNvPr>
          <p:cNvSpPr/>
          <p:nvPr userDrawn="1"/>
        </p:nvSpPr>
        <p:spPr>
          <a:xfrm>
            <a:off x="158110" y="1233425"/>
            <a:ext cx="9826321" cy="5507943"/>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n-lt"/>
              <a:ea typeface="Nanum Gothic Regular" charset="-127"/>
            </a:endParaRPr>
          </a:p>
        </p:txBody>
      </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lt"/>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lt"/>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lt"/>
              </a:defRPr>
            </a:lvl1pPr>
          </a:lstStyle>
          <a:p>
            <a:fld id="{FB00E03F-6C3C-4996-8BB2-B710E9BCD333}" type="slidenum">
              <a:rPr lang="ko-KR" altLang="en-US" smtClean="0"/>
              <a:pPr/>
              <a:t>‹#›</a:t>
            </a:fld>
            <a:endParaRPr lang="ko-KR" altLang="en-US" dirty="0"/>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lt"/>
                <a:ea typeface="Nanum Gothic" charset="-127"/>
                <a:cs typeface="Nanum Gothic" charset="-127"/>
              </a:defRPr>
            </a:lvl1pPr>
            <a:lvl2pPr marL="180980" indent="-95253">
              <a:lnSpc>
                <a:spcPct val="100000"/>
              </a:lnSpc>
              <a:buFont typeface="+mj-lt"/>
              <a:buAutoNum type="arabicPeriod"/>
              <a:defRPr sz="700">
                <a:latin typeface="+mn-lt"/>
                <a:ea typeface="Nanum Gothic" charset="-127"/>
                <a:cs typeface="Nanum Gothic" charset="-127"/>
              </a:defRPr>
            </a:lvl2pPr>
            <a:lvl3pPr marL="225425" indent="-44450">
              <a:lnSpc>
                <a:spcPct val="100000"/>
              </a:lnSpc>
              <a:buFont typeface="Arial" charset="0"/>
              <a:buChar char="•"/>
              <a:tabLst/>
              <a:defRPr sz="700">
                <a:latin typeface="+mn-lt"/>
                <a:ea typeface="Nanum Gothic" charset="-127"/>
                <a:cs typeface="Nanum Gothic" charset="-127"/>
              </a:defRPr>
            </a:lvl3pPr>
            <a:lvl4pPr marL="266700" indent="-44450">
              <a:lnSpc>
                <a:spcPct val="100000"/>
              </a:lnSpc>
              <a:buFont typeface="Arial" charset="0"/>
              <a:buChar char="•"/>
              <a:tabLst/>
              <a:defRPr sz="700">
                <a:latin typeface="+mn-lt"/>
                <a:ea typeface="Nanum Gothic" charset="-127"/>
                <a:cs typeface="Nanum Gothic" charset="-127"/>
              </a:defRPr>
            </a:lvl4pPr>
            <a:lvl5pPr marL="311150" indent="-44450">
              <a:lnSpc>
                <a:spcPct val="100000"/>
              </a:lnSpc>
              <a:buFont typeface="Arial" charset="0"/>
              <a:buChar char="•"/>
              <a:tabLst/>
              <a:defRPr sz="700">
                <a:latin typeface="+mn-lt"/>
                <a:ea typeface="Nanum Gothic" charset="-127"/>
                <a:cs typeface="Nanum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lt"/>
              <a:ea typeface="Nanum Gothic" charset="-127"/>
              <a:cs typeface="Nanum Gothic" charset="-127"/>
            </a:endParaRPr>
          </a:p>
        </p:txBody>
      </p:sp>
      <p:sp>
        <p:nvSpPr>
          <p:cNvPr id="37" name="직사각형 36"/>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lt"/>
              <a:ea typeface="Nanum Gothic" charset="-127"/>
              <a:cs typeface="Nanum Gothic" charset="-127"/>
            </a:endParaRPr>
          </a:p>
        </p:txBody>
      </p:sp>
      <p:grpSp>
        <p:nvGrpSpPr>
          <p:cNvPr id="45" name="그룹 44"/>
          <p:cNvGrpSpPr/>
          <p:nvPr userDrawn="1"/>
        </p:nvGrpSpPr>
        <p:grpSpPr>
          <a:xfrm>
            <a:off x="4689964" y="712124"/>
            <a:ext cx="915751" cy="171791"/>
            <a:chOff x="4910675" y="663150"/>
            <a:chExt cx="1381690" cy="259199"/>
          </a:xfrm>
        </p:grpSpPr>
        <p:pic>
          <p:nvPicPr>
            <p:cNvPr id="46" name="그림 45"/>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10675" y="715849"/>
              <a:ext cx="682554" cy="167224"/>
            </a:xfrm>
            <a:prstGeom prst="rect">
              <a:avLst/>
            </a:prstGeom>
          </p:spPr>
        </p:pic>
        <p:sp>
          <p:nvSpPr>
            <p:cNvPr id="48" name="제목 2"/>
            <p:cNvSpPr txBox="1">
              <a:spLocks/>
            </p:cNvSpPr>
            <p:nvPr userDrawn="1"/>
          </p:nvSpPr>
          <p:spPr bwMode="auto">
            <a:xfrm>
              <a:off x="5641342" y="663150"/>
              <a:ext cx="651023" cy="259199"/>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schemeClr val="bg1">
                      <a:lumMod val="85000"/>
                    </a:schemeClr>
                  </a:solidFill>
                  <a:latin typeface="+mn-lt"/>
                  <a:ea typeface="Nanum Gothic" charset="-127"/>
                  <a:cs typeface="Nanum Gothic" charset="-127"/>
                </a:rPr>
                <a:t>discovery</a:t>
              </a:r>
            </a:p>
          </p:txBody>
        </p:sp>
      </p:grpSp>
      <p:sp>
        <p:nvSpPr>
          <p:cNvPr id="49"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mn-lt"/>
                <a:ea typeface="Nanum Gothic" charset="-127"/>
                <a:cs typeface="Nanum Gothic" charset="-127"/>
              </a:rPr>
              <a:t>메타트론 님</a:t>
            </a:r>
            <a:r>
              <a:rPr lang="en-US" altLang="ko-KR" sz="600" b="0" dirty="0">
                <a:solidFill>
                  <a:schemeClr val="tx1"/>
                </a:solidFill>
                <a:latin typeface="+mn-lt"/>
                <a:ea typeface="Nanum Gothic" charset="-127"/>
                <a:cs typeface="Nanum Gothic" charset="-127"/>
              </a:rPr>
              <a:t>,</a:t>
            </a:r>
            <a:r>
              <a:rPr lang="ko-KR" altLang="en-US" sz="600" b="0" dirty="0">
                <a:solidFill>
                  <a:schemeClr val="tx1"/>
                </a:solidFill>
                <a:latin typeface="+mn-lt"/>
                <a:ea typeface="Nanum Gothic" charset="-127"/>
                <a:cs typeface="Nanum Gothic" charset="-127"/>
              </a:rPr>
              <a:t> 안녕하세요</a:t>
            </a:r>
            <a:endParaRPr lang="en-US" altLang="ko-KR" sz="500" b="0" dirty="0">
              <a:solidFill>
                <a:schemeClr val="tx1"/>
              </a:solidFill>
              <a:latin typeface="+mn-lt"/>
              <a:ea typeface="Nanum Gothic" charset="-127"/>
              <a:cs typeface="Nanum Gothic" charset="-127"/>
            </a:endParaRPr>
          </a:p>
        </p:txBody>
      </p:sp>
      <p:pic>
        <p:nvPicPr>
          <p:cNvPr id="50" name="그림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52" name="그림 5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a:solidFill>
                  <a:prstClr val="black"/>
                </a:solidFill>
                <a:latin typeface="+mn-lt"/>
                <a:ea typeface="Nanum Gothic" charset="-127"/>
                <a:cs typeface="Nanum Gothic" charset="-127"/>
              </a:rPr>
              <a:t>New</a:t>
            </a:r>
            <a:r>
              <a:rPr lang="en-US" altLang="ko-KR" sz="700" baseline="0" dirty="0">
                <a:solidFill>
                  <a:prstClr val="black"/>
                </a:solidFill>
                <a:latin typeface="+mn-lt"/>
                <a:ea typeface="Nanum Gothic" charset="-127"/>
                <a:cs typeface="Nanum Gothic" charset="-127"/>
              </a:rPr>
              <a:t> data</a:t>
            </a:r>
            <a:r>
              <a:rPr lang="ko-KR" altLang="en-US" sz="700" dirty="0">
                <a:solidFill>
                  <a:prstClr val="black"/>
                </a:solidFill>
                <a:latin typeface="+mn-lt"/>
                <a:ea typeface="Nanum Gothic" charset="-127"/>
                <a:cs typeface="Nanum Gothic" charset="-127"/>
              </a:rPr>
              <a:t> </a:t>
            </a:r>
            <a:r>
              <a:rPr lang="en-US" altLang="ko-KR" sz="700" dirty="0">
                <a:solidFill>
                  <a:prstClr val="black"/>
                </a:solidFill>
                <a:latin typeface="+mn-lt"/>
                <a:ea typeface="Nanum Gothic" charset="-127"/>
                <a:cs typeface="Nanum Gothic" charset="-127"/>
              </a:rPr>
              <a:t>01</a:t>
            </a:r>
          </a:p>
        </p:txBody>
      </p:sp>
      <p:grpSp>
        <p:nvGrpSpPr>
          <p:cNvPr id="54" name="그룹 53"/>
          <p:cNvGrpSpPr/>
          <p:nvPr userDrawn="1"/>
        </p:nvGrpSpPr>
        <p:grpSpPr>
          <a:xfrm>
            <a:off x="253911" y="752813"/>
            <a:ext cx="100632" cy="93294"/>
            <a:chOff x="1487488" y="722236"/>
            <a:chExt cx="108000" cy="100125"/>
          </a:xfrm>
          <a:solidFill>
            <a:schemeClr val="tx1">
              <a:lumMod val="75000"/>
              <a:lumOff val="25000"/>
            </a:schemeClr>
          </a:solidFill>
        </p:grpSpPr>
        <p:sp>
          <p:nvSpPr>
            <p:cNvPr id="55" name="직사각형 54"/>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6" name="직사각형 55"/>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7" name="직사각형 56"/>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grpSp>
      <p:pic>
        <p:nvPicPr>
          <p:cNvPr id="60" name="그림 59"/>
          <p:cNvPicPr>
            <a:picLocks noChangeAspect="1"/>
          </p:cNvPicPr>
          <p:nvPr userDrawn="1"/>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grpSp>
      <p:sp>
        <p:nvSpPr>
          <p:cNvPr id="29" name="모서리가 둥근 직사각형 59">
            <a:extLst>
              <a:ext uri="{FF2B5EF4-FFF2-40B4-BE49-F238E27FC236}">
                <a16:creationId xmlns="" xmlns:a16="http://schemas.microsoft.com/office/drawing/2014/main" id="{064C6679-C866-1945-89DF-C9783C460B01}"/>
              </a:ext>
            </a:extLst>
          </p:cNvPr>
          <p:cNvSpPr/>
          <p:nvPr userDrawn="1"/>
        </p:nvSpPr>
        <p:spPr>
          <a:xfrm>
            <a:off x="33631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Information</a:t>
            </a:r>
            <a:endParaRPr kumimoji="1" lang="ko-KR" altLang="en-US" sz="600" b="0" dirty="0">
              <a:solidFill>
                <a:schemeClr val="tx1"/>
              </a:solidFill>
              <a:latin typeface="+mn-lt"/>
              <a:ea typeface="Nanum Gothic" charset="-127"/>
              <a:cs typeface="Nanum Gothic" charset="-127"/>
            </a:endParaRPr>
          </a:p>
        </p:txBody>
      </p:sp>
      <p:sp>
        <p:nvSpPr>
          <p:cNvPr id="33" name="TextBox 32">
            <a:extLst>
              <a:ext uri="{FF2B5EF4-FFF2-40B4-BE49-F238E27FC236}">
                <a16:creationId xmlns="" xmlns:a16="http://schemas.microsoft.com/office/drawing/2014/main" id="{A132303D-8901-C44C-8DCD-C052107AC69D}"/>
              </a:ext>
            </a:extLst>
          </p:cNvPr>
          <p:cNvSpPr txBox="1"/>
          <p:nvPr userDrawn="1"/>
        </p:nvSpPr>
        <p:spPr>
          <a:xfrm>
            <a:off x="7663642" y="998794"/>
            <a:ext cx="186942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mn-lt"/>
                <a:ea typeface="Nanum Gothic" charset="-127"/>
                <a:cs typeface="Nanum Gothic" charset="-127"/>
              </a:rPr>
              <a:t>Updated </a:t>
            </a:r>
            <a:r>
              <a:rPr kumimoji="1" lang="en-US" altLang="ko-KR" sz="600" dirty="0">
                <a:solidFill>
                  <a:schemeClr val="tx1">
                    <a:lumMod val="50000"/>
                    <a:lumOff val="50000"/>
                  </a:schemeClr>
                </a:solidFill>
                <a:latin typeface="+mn-lt"/>
                <a:ea typeface="Nanum Gothic" charset="-127"/>
                <a:cs typeface="Nanum Gothic" charset="-127"/>
              </a:rPr>
              <a:t>on 2017-7-13 </a:t>
            </a:r>
            <a:r>
              <a:rPr kumimoji="1" lang="de-DE" altLang="ko-KR" sz="600" dirty="0">
                <a:solidFill>
                  <a:schemeClr val="tx1">
                    <a:lumMod val="50000"/>
                    <a:lumOff val="50000"/>
                  </a:schemeClr>
                </a:solidFill>
                <a:latin typeface="+mn-lt"/>
                <a:ea typeface="Nanum Gothic" charset="-127"/>
                <a:cs typeface="Nanum Gothic" charset="-127"/>
              </a:rPr>
              <a:t>14:35:00 </a:t>
            </a:r>
            <a:r>
              <a:rPr kumimoji="1" lang="en-US" altLang="ko-KR" sz="600" dirty="0">
                <a:solidFill>
                  <a:schemeClr val="tx1">
                    <a:lumMod val="50000"/>
                    <a:lumOff val="50000"/>
                  </a:schemeClr>
                </a:solidFill>
                <a:latin typeface="+mn-lt"/>
                <a:ea typeface="Nanum Gothic" charset="-127"/>
                <a:cs typeface="Nanum Gothic" charset="-127"/>
              </a:rPr>
              <a:t>by John Smith</a:t>
            </a:r>
          </a:p>
        </p:txBody>
      </p:sp>
      <p:pic>
        <p:nvPicPr>
          <p:cNvPr id="36" name="그림 35">
            <a:extLst>
              <a:ext uri="{FF2B5EF4-FFF2-40B4-BE49-F238E27FC236}">
                <a16:creationId xmlns="" xmlns:a16="http://schemas.microsoft.com/office/drawing/2014/main" id="{D01B504D-51ED-094F-916D-4879951F3FE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33066" y="1007852"/>
            <a:ext cx="155954" cy="164976"/>
          </a:xfrm>
          <a:prstGeom prst="rect">
            <a:avLst/>
          </a:prstGeom>
        </p:spPr>
      </p:pic>
      <p:sp>
        <p:nvSpPr>
          <p:cNvPr id="38" name="Text Placeholder 11">
            <a:extLst>
              <a:ext uri="{FF2B5EF4-FFF2-40B4-BE49-F238E27FC236}">
                <a16:creationId xmlns="" xmlns:a16="http://schemas.microsoft.com/office/drawing/2014/main" id="{A2500810-B108-CC47-B3E8-3A789D00F519}"/>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latin typeface="+mn-lt"/>
              </a:defRPr>
            </a:lvl1pPr>
            <a:lvl2pPr marL="457200" indent="0" algn="ctr">
              <a:buNone/>
              <a:defRPr sz="600" b="1">
                <a:solidFill>
                  <a:schemeClr val="bg1"/>
                </a:solidFill>
                <a:latin typeface="+mn-lt"/>
              </a:defRPr>
            </a:lvl2pPr>
            <a:lvl3pPr marL="914400" indent="0" algn="ctr">
              <a:buNone/>
              <a:defRPr sz="600" b="1">
                <a:solidFill>
                  <a:schemeClr val="bg1"/>
                </a:solidFill>
                <a:latin typeface="+mn-lt"/>
              </a:defRPr>
            </a:lvl3pPr>
            <a:lvl4pPr marL="1371600" indent="0" algn="ctr">
              <a:buNone/>
              <a:defRPr sz="600" b="1">
                <a:solidFill>
                  <a:schemeClr val="bg1"/>
                </a:solidFill>
                <a:latin typeface="+mn-lt"/>
              </a:defRPr>
            </a:lvl4pPr>
            <a:lvl5pPr marL="1828800" indent="0" algn="ctr">
              <a:buNone/>
              <a:defRPr sz="600" b="1">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모서리가 둥근 직사각형 60">
            <a:extLst>
              <a:ext uri="{FF2B5EF4-FFF2-40B4-BE49-F238E27FC236}">
                <a16:creationId xmlns="" xmlns:a16="http://schemas.microsoft.com/office/drawing/2014/main" id="{56187970-E16D-7245-8701-6516D7337C8E}"/>
              </a:ext>
            </a:extLst>
          </p:cNvPr>
          <p:cNvSpPr/>
          <p:nvPr userDrawn="1"/>
        </p:nvSpPr>
        <p:spPr>
          <a:xfrm>
            <a:off x="121590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Data Grid</a:t>
            </a:r>
            <a:endParaRPr kumimoji="1" lang="ko-KR" altLang="en-US" sz="600" b="0" dirty="0">
              <a:solidFill>
                <a:schemeClr val="tx1"/>
              </a:solidFill>
              <a:latin typeface="+mn-lt"/>
              <a:ea typeface="Nanum Gothic" charset="-127"/>
              <a:cs typeface="Nanum Gothic" charset="-127"/>
            </a:endParaRPr>
          </a:p>
        </p:txBody>
      </p:sp>
      <p:sp>
        <p:nvSpPr>
          <p:cNvPr id="40" name="모서리가 둥근 직사각형 60">
            <a:extLst>
              <a:ext uri="{FF2B5EF4-FFF2-40B4-BE49-F238E27FC236}">
                <a16:creationId xmlns="" xmlns:a16="http://schemas.microsoft.com/office/drawing/2014/main" id="{07E63C9E-D5B4-3C41-AEBF-F2EFC2A7EC85}"/>
              </a:ext>
            </a:extLst>
          </p:cNvPr>
          <p:cNvSpPr/>
          <p:nvPr userDrawn="1"/>
        </p:nvSpPr>
        <p:spPr>
          <a:xfrm>
            <a:off x="384969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Statistic</a:t>
            </a:r>
          </a:p>
        </p:txBody>
      </p:sp>
      <p:sp>
        <p:nvSpPr>
          <p:cNvPr id="41" name="모서리가 둥근 직사각형 60">
            <a:extLst>
              <a:ext uri="{FF2B5EF4-FFF2-40B4-BE49-F238E27FC236}">
                <a16:creationId xmlns="" xmlns:a16="http://schemas.microsoft.com/office/drawing/2014/main" id="{C2352805-6CE6-CE45-8351-ACCE259361DC}"/>
              </a:ext>
            </a:extLst>
          </p:cNvPr>
          <p:cNvSpPr/>
          <p:nvPr userDrawn="1"/>
        </p:nvSpPr>
        <p:spPr>
          <a:xfrm>
            <a:off x="2970104" y="1334722"/>
            <a:ext cx="828000" cy="14400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bg1"/>
                </a:solidFill>
                <a:latin typeface="+mn-lt"/>
                <a:ea typeface="Nanum Gothic" charset="-127"/>
                <a:cs typeface="Nanum Gothic" charset="-127"/>
              </a:rPr>
              <a:t>Discussion</a:t>
            </a:r>
            <a:endParaRPr kumimoji="1" lang="ko-KR" altLang="en-US" sz="600" b="0" dirty="0">
              <a:solidFill>
                <a:schemeClr val="bg1"/>
              </a:solidFill>
              <a:latin typeface="+mn-lt"/>
              <a:ea typeface="Nanum Gothic" charset="-127"/>
              <a:cs typeface="Nanum Gothic" charset="-127"/>
            </a:endParaRPr>
          </a:p>
        </p:txBody>
      </p:sp>
      <p:sp>
        <p:nvSpPr>
          <p:cNvPr id="42" name="타원 41">
            <a:extLst>
              <a:ext uri="{FF2B5EF4-FFF2-40B4-BE49-F238E27FC236}">
                <a16:creationId xmlns="" xmlns:a16="http://schemas.microsoft.com/office/drawing/2014/main" id="{2F784082-595F-3D40-88BB-9A5D7A7D47DF}"/>
              </a:ext>
            </a:extLst>
          </p:cNvPr>
          <p:cNvSpPr/>
          <p:nvPr userDrawn="1"/>
        </p:nvSpPr>
        <p:spPr>
          <a:xfrm>
            <a:off x="3077827" y="1298722"/>
            <a:ext cx="90000" cy="9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n-lt"/>
              <a:ea typeface="Nanum Gothic" charset="-127"/>
              <a:cs typeface="Nanum Gothic" charset="-127"/>
            </a:endParaRPr>
          </a:p>
        </p:txBody>
      </p:sp>
      <p:sp>
        <p:nvSpPr>
          <p:cNvPr id="43" name="모서리가 둥근 직사각형 60">
            <a:extLst>
              <a:ext uri="{FF2B5EF4-FFF2-40B4-BE49-F238E27FC236}">
                <a16:creationId xmlns="" xmlns:a16="http://schemas.microsoft.com/office/drawing/2014/main" id="{8292C434-2DE3-A446-9D7E-B2313DBCC031}"/>
              </a:ext>
            </a:extLst>
          </p:cNvPr>
          <p:cNvSpPr/>
          <p:nvPr userDrawn="1"/>
        </p:nvSpPr>
        <p:spPr>
          <a:xfrm>
            <a:off x="209300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Column Schema</a:t>
            </a:r>
            <a:endParaRPr kumimoji="1" lang="ko-KR" altLang="en-US" sz="600" b="0" dirty="0">
              <a:solidFill>
                <a:schemeClr val="tx1"/>
              </a:solidFill>
              <a:latin typeface="+mn-lt"/>
              <a:ea typeface="Nanum Gothic" charset="-127"/>
              <a:cs typeface="Nanum Gothic" charset="-127"/>
            </a:endParaRPr>
          </a:p>
        </p:txBody>
      </p:sp>
      <p:sp>
        <p:nvSpPr>
          <p:cNvPr id="47" name="모서리가 둥근 직사각형 60">
            <a:extLst>
              <a:ext uri="{FF2B5EF4-FFF2-40B4-BE49-F238E27FC236}">
                <a16:creationId xmlns="" xmlns:a16="http://schemas.microsoft.com/office/drawing/2014/main" id="{02741A9B-C00E-8845-8CBB-606C83945DD2}"/>
              </a:ext>
            </a:extLst>
          </p:cNvPr>
          <p:cNvSpPr/>
          <p:nvPr userDrawn="1"/>
        </p:nvSpPr>
        <p:spPr>
          <a:xfrm>
            <a:off x="474637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Lineage</a:t>
            </a:r>
          </a:p>
        </p:txBody>
      </p:sp>
    </p:spTree>
    <p:extLst>
      <p:ext uri="{BB962C8B-B14F-4D97-AF65-F5344CB8AC3E}">
        <p14:creationId xmlns:p14="http://schemas.microsoft.com/office/powerpoint/2010/main" val="386298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DM &gt; Data &gt; Statistic">
    <p:spTree>
      <p:nvGrpSpPr>
        <p:cNvPr id="1" name=""/>
        <p:cNvGrpSpPr/>
        <p:nvPr/>
      </p:nvGrpSpPr>
      <p:grpSpPr>
        <a:xfrm>
          <a:off x="0" y="0"/>
          <a:ext cx="0" cy="0"/>
          <a:chOff x="0" y="0"/>
          <a:chExt cx="0" cy="0"/>
        </a:xfrm>
      </p:grpSpPr>
      <p:sp>
        <p:nvSpPr>
          <p:cNvPr id="34" name="직사각형 33">
            <a:extLst>
              <a:ext uri="{FF2B5EF4-FFF2-40B4-BE49-F238E27FC236}">
                <a16:creationId xmlns="" xmlns:a16="http://schemas.microsoft.com/office/drawing/2014/main" id="{C5EFE684-6E75-7D4D-B36F-71278945816C}"/>
              </a:ext>
            </a:extLst>
          </p:cNvPr>
          <p:cNvSpPr/>
          <p:nvPr userDrawn="1"/>
        </p:nvSpPr>
        <p:spPr>
          <a:xfrm>
            <a:off x="158110" y="1233425"/>
            <a:ext cx="9826321" cy="5507943"/>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n-lt"/>
              <a:ea typeface="Nanum Gothic Regular" charset="-127"/>
            </a:endParaRPr>
          </a:p>
        </p:txBody>
      </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lt"/>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lt"/>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lt"/>
              </a:defRPr>
            </a:lvl1pPr>
          </a:lstStyle>
          <a:p>
            <a:fld id="{FB00E03F-6C3C-4996-8BB2-B710E9BCD333}" type="slidenum">
              <a:rPr lang="ko-KR" altLang="en-US" smtClean="0"/>
              <a:pPr/>
              <a:t>‹#›</a:t>
            </a:fld>
            <a:endParaRPr lang="ko-KR" altLang="en-US" dirty="0"/>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lt"/>
                <a:ea typeface="Nanum Gothic" charset="-127"/>
                <a:cs typeface="Nanum Gothic" charset="-127"/>
              </a:defRPr>
            </a:lvl1pPr>
            <a:lvl2pPr marL="180980" indent="-95253">
              <a:lnSpc>
                <a:spcPct val="100000"/>
              </a:lnSpc>
              <a:buFont typeface="+mj-lt"/>
              <a:buAutoNum type="arabicPeriod"/>
              <a:defRPr sz="700">
                <a:latin typeface="+mn-lt"/>
                <a:ea typeface="Nanum Gothic" charset="-127"/>
                <a:cs typeface="Nanum Gothic" charset="-127"/>
              </a:defRPr>
            </a:lvl2pPr>
            <a:lvl3pPr marL="225425" indent="-44450">
              <a:lnSpc>
                <a:spcPct val="100000"/>
              </a:lnSpc>
              <a:buFont typeface="Arial" charset="0"/>
              <a:buChar char="•"/>
              <a:tabLst/>
              <a:defRPr sz="700">
                <a:latin typeface="+mn-lt"/>
                <a:ea typeface="Nanum Gothic" charset="-127"/>
                <a:cs typeface="Nanum Gothic" charset="-127"/>
              </a:defRPr>
            </a:lvl3pPr>
            <a:lvl4pPr marL="266700" indent="-44450">
              <a:lnSpc>
                <a:spcPct val="100000"/>
              </a:lnSpc>
              <a:buFont typeface="Arial" charset="0"/>
              <a:buChar char="•"/>
              <a:tabLst/>
              <a:defRPr sz="700">
                <a:latin typeface="+mn-lt"/>
                <a:ea typeface="Nanum Gothic" charset="-127"/>
                <a:cs typeface="Nanum Gothic" charset="-127"/>
              </a:defRPr>
            </a:lvl4pPr>
            <a:lvl5pPr marL="311150" indent="-44450">
              <a:lnSpc>
                <a:spcPct val="100000"/>
              </a:lnSpc>
              <a:buFont typeface="Arial" charset="0"/>
              <a:buChar char="•"/>
              <a:tabLst/>
              <a:defRPr sz="700">
                <a:latin typeface="+mn-lt"/>
                <a:ea typeface="Nanum Gothic" charset="-127"/>
                <a:cs typeface="Nanum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lt"/>
              <a:ea typeface="Nanum Gothic" charset="-127"/>
              <a:cs typeface="Nanum Gothic" charset="-127"/>
            </a:endParaRPr>
          </a:p>
        </p:txBody>
      </p:sp>
      <p:sp>
        <p:nvSpPr>
          <p:cNvPr id="37" name="직사각형 36"/>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lt"/>
              <a:ea typeface="Nanum Gothic" charset="-127"/>
              <a:cs typeface="Nanum Gothic" charset="-127"/>
            </a:endParaRPr>
          </a:p>
        </p:txBody>
      </p:sp>
      <p:grpSp>
        <p:nvGrpSpPr>
          <p:cNvPr id="45" name="그룹 44"/>
          <p:cNvGrpSpPr/>
          <p:nvPr userDrawn="1"/>
        </p:nvGrpSpPr>
        <p:grpSpPr>
          <a:xfrm>
            <a:off x="4689964" y="712124"/>
            <a:ext cx="915751" cy="171791"/>
            <a:chOff x="4910675" y="663150"/>
            <a:chExt cx="1381690" cy="259199"/>
          </a:xfrm>
        </p:grpSpPr>
        <p:pic>
          <p:nvPicPr>
            <p:cNvPr id="46" name="그림 45"/>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10675" y="715849"/>
              <a:ext cx="682554" cy="167224"/>
            </a:xfrm>
            <a:prstGeom prst="rect">
              <a:avLst/>
            </a:prstGeom>
          </p:spPr>
        </p:pic>
        <p:sp>
          <p:nvSpPr>
            <p:cNvPr id="48" name="제목 2"/>
            <p:cNvSpPr txBox="1">
              <a:spLocks/>
            </p:cNvSpPr>
            <p:nvPr userDrawn="1"/>
          </p:nvSpPr>
          <p:spPr bwMode="auto">
            <a:xfrm>
              <a:off x="5641342" y="663150"/>
              <a:ext cx="651023" cy="259199"/>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schemeClr val="bg1">
                      <a:lumMod val="85000"/>
                    </a:schemeClr>
                  </a:solidFill>
                  <a:latin typeface="+mn-lt"/>
                  <a:ea typeface="Nanum Gothic" charset="-127"/>
                  <a:cs typeface="Nanum Gothic" charset="-127"/>
                </a:rPr>
                <a:t>discovery</a:t>
              </a:r>
            </a:p>
          </p:txBody>
        </p:sp>
      </p:grpSp>
      <p:sp>
        <p:nvSpPr>
          <p:cNvPr id="49"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mn-lt"/>
                <a:ea typeface="Nanum Gothic" charset="-127"/>
                <a:cs typeface="Nanum Gothic" charset="-127"/>
              </a:rPr>
              <a:t>메타트론 님</a:t>
            </a:r>
            <a:r>
              <a:rPr lang="en-US" altLang="ko-KR" sz="600" b="0" dirty="0">
                <a:solidFill>
                  <a:schemeClr val="tx1"/>
                </a:solidFill>
                <a:latin typeface="+mn-lt"/>
                <a:ea typeface="Nanum Gothic" charset="-127"/>
                <a:cs typeface="Nanum Gothic" charset="-127"/>
              </a:rPr>
              <a:t>,</a:t>
            </a:r>
            <a:r>
              <a:rPr lang="ko-KR" altLang="en-US" sz="600" b="0" dirty="0">
                <a:solidFill>
                  <a:schemeClr val="tx1"/>
                </a:solidFill>
                <a:latin typeface="+mn-lt"/>
                <a:ea typeface="Nanum Gothic" charset="-127"/>
                <a:cs typeface="Nanum Gothic" charset="-127"/>
              </a:rPr>
              <a:t> 안녕하세요</a:t>
            </a:r>
            <a:endParaRPr lang="en-US" altLang="ko-KR" sz="500" b="0" dirty="0">
              <a:solidFill>
                <a:schemeClr val="tx1"/>
              </a:solidFill>
              <a:latin typeface="+mn-lt"/>
              <a:ea typeface="Nanum Gothic" charset="-127"/>
              <a:cs typeface="Nanum Gothic" charset="-127"/>
            </a:endParaRPr>
          </a:p>
        </p:txBody>
      </p:sp>
      <p:pic>
        <p:nvPicPr>
          <p:cNvPr id="50" name="그림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52" name="그림 5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a:solidFill>
                  <a:prstClr val="black"/>
                </a:solidFill>
                <a:latin typeface="+mn-lt"/>
                <a:ea typeface="Nanum Gothic" charset="-127"/>
                <a:cs typeface="Nanum Gothic" charset="-127"/>
              </a:rPr>
              <a:t>New</a:t>
            </a:r>
            <a:r>
              <a:rPr lang="en-US" altLang="ko-KR" sz="700" baseline="0" dirty="0">
                <a:solidFill>
                  <a:prstClr val="black"/>
                </a:solidFill>
                <a:latin typeface="+mn-lt"/>
                <a:ea typeface="Nanum Gothic" charset="-127"/>
                <a:cs typeface="Nanum Gothic" charset="-127"/>
              </a:rPr>
              <a:t> data</a:t>
            </a:r>
            <a:r>
              <a:rPr lang="ko-KR" altLang="en-US" sz="700" dirty="0">
                <a:solidFill>
                  <a:prstClr val="black"/>
                </a:solidFill>
                <a:latin typeface="+mn-lt"/>
                <a:ea typeface="Nanum Gothic" charset="-127"/>
                <a:cs typeface="Nanum Gothic" charset="-127"/>
              </a:rPr>
              <a:t> </a:t>
            </a:r>
            <a:r>
              <a:rPr lang="en-US" altLang="ko-KR" sz="700" dirty="0">
                <a:solidFill>
                  <a:prstClr val="black"/>
                </a:solidFill>
                <a:latin typeface="+mn-lt"/>
                <a:ea typeface="Nanum Gothic" charset="-127"/>
                <a:cs typeface="Nanum Gothic" charset="-127"/>
              </a:rPr>
              <a:t>01</a:t>
            </a:r>
          </a:p>
        </p:txBody>
      </p:sp>
      <p:grpSp>
        <p:nvGrpSpPr>
          <p:cNvPr id="54" name="그룹 53"/>
          <p:cNvGrpSpPr/>
          <p:nvPr userDrawn="1"/>
        </p:nvGrpSpPr>
        <p:grpSpPr>
          <a:xfrm>
            <a:off x="253911" y="752813"/>
            <a:ext cx="100632" cy="93294"/>
            <a:chOff x="1487488" y="722236"/>
            <a:chExt cx="108000" cy="100125"/>
          </a:xfrm>
          <a:solidFill>
            <a:schemeClr val="tx1">
              <a:lumMod val="75000"/>
              <a:lumOff val="25000"/>
            </a:schemeClr>
          </a:solidFill>
        </p:grpSpPr>
        <p:sp>
          <p:nvSpPr>
            <p:cNvPr id="55" name="직사각형 54"/>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6" name="직사각형 55"/>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7" name="직사각형 56"/>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grpSp>
      <p:pic>
        <p:nvPicPr>
          <p:cNvPr id="60" name="그림 59"/>
          <p:cNvPicPr>
            <a:picLocks noChangeAspect="1"/>
          </p:cNvPicPr>
          <p:nvPr userDrawn="1"/>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grpSp>
      <p:sp>
        <p:nvSpPr>
          <p:cNvPr id="29" name="모서리가 둥근 직사각형 59">
            <a:extLst>
              <a:ext uri="{FF2B5EF4-FFF2-40B4-BE49-F238E27FC236}">
                <a16:creationId xmlns="" xmlns:a16="http://schemas.microsoft.com/office/drawing/2014/main" id="{064C6679-C866-1945-89DF-C9783C460B01}"/>
              </a:ext>
            </a:extLst>
          </p:cNvPr>
          <p:cNvSpPr/>
          <p:nvPr userDrawn="1"/>
        </p:nvSpPr>
        <p:spPr>
          <a:xfrm>
            <a:off x="33631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Information</a:t>
            </a:r>
            <a:endParaRPr kumimoji="1" lang="ko-KR" altLang="en-US" sz="600" b="0" dirty="0">
              <a:solidFill>
                <a:schemeClr val="tx1"/>
              </a:solidFill>
              <a:latin typeface="+mn-lt"/>
              <a:ea typeface="Nanum Gothic" charset="-127"/>
              <a:cs typeface="Nanum Gothic" charset="-127"/>
            </a:endParaRPr>
          </a:p>
        </p:txBody>
      </p:sp>
      <p:sp>
        <p:nvSpPr>
          <p:cNvPr id="33" name="TextBox 32">
            <a:extLst>
              <a:ext uri="{FF2B5EF4-FFF2-40B4-BE49-F238E27FC236}">
                <a16:creationId xmlns="" xmlns:a16="http://schemas.microsoft.com/office/drawing/2014/main" id="{7B7B1E34-02CE-A349-AC00-5C96477446EB}"/>
              </a:ext>
            </a:extLst>
          </p:cNvPr>
          <p:cNvSpPr txBox="1"/>
          <p:nvPr userDrawn="1"/>
        </p:nvSpPr>
        <p:spPr>
          <a:xfrm>
            <a:off x="7663642" y="998794"/>
            <a:ext cx="186942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mn-lt"/>
                <a:ea typeface="Nanum Gothic" charset="-127"/>
                <a:cs typeface="Nanum Gothic" charset="-127"/>
              </a:rPr>
              <a:t>Updated </a:t>
            </a:r>
            <a:r>
              <a:rPr kumimoji="1" lang="en-US" altLang="ko-KR" sz="600" dirty="0">
                <a:solidFill>
                  <a:schemeClr val="tx1">
                    <a:lumMod val="50000"/>
                    <a:lumOff val="50000"/>
                  </a:schemeClr>
                </a:solidFill>
                <a:latin typeface="+mn-lt"/>
                <a:ea typeface="Nanum Gothic" charset="-127"/>
                <a:cs typeface="Nanum Gothic" charset="-127"/>
              </a:rPr>
              <a:t>on 2017-7-13 </a:t>
            </a:r>
            <a:r>
              <a:rPr kumimoji="1" lang="de-DE" altLang="ko-KR" sz="600" dirty="0">
                <a:solidFill>
                  <a:schemeClr val="tx1">
                    <a:lumMod val="50000"/>
                    <a:lumOff val="50000"/>
                  </a:schemeClr>
                </a:solidFill>
                <a:latin typeface="+mn-lt"/>
                <a:ea typeface="Nanum Gothic" charset="-127"/>
                <a:cs typeface="Nanum Gothic" charset="-127"/>
              </a:rPr>
              <a:t>14:35:00 </a:t>
            </a:r>
            <a:r>
              <a:rPr kumimoji="1" lang="en-US" altLang="ko-KR" sz="600" dirty="0">
                <a:solidFill>
                  <a:schemeClr val="tx1">
                    <a:lumMod val="50000"/>
                    <a:lumOff val="50000"/>
                  </a:schemeClr>
                </a:solidFill>
                <a:latin typeface="+mn-lt"/>
                <a:ea typeface="Nanum Gothic" charset="-127"/>
                <a:cs typeface="Nanum Gothic" charset="-127"/>
              </a:rPr>
              <a:t>by John Smith</a:t>
            </a:r>
          </a:p>
        </p:txBody>
      </p:sp>
      <p:pic>
        <p:nvPicPr>
          <p:cNvPr id="36" name="그림 35">
            <a:extLst>
              <a:ext uri="{FF2B5EF4-FFF2-40B4-BE49-F238E27FC236}">
                <a16:creationId xmlns="" xmlns:a16="http://schemas.microsoft.com/office/drawing/2014/main" id="{F9256D19-D739-6346-B7F2-6A1A94BFE06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33066" y="1007852"/>
            <a:ext cx="155954" cy="164976"/>
          </a:xfrm>
          <a:prstGeom prst="rect">
            <a:avLst/>
          </a:prstGeom>
        </p:spPr>
      </p:pic>
      <p:sp>
        <p:nvSpPr>
          <p:cNvPr id="38" name="Text Placeholder 11">
            <a:extLst>
              <a:ext uri="{FF2B5EF4-FFF2-40B4-BE49-F238E27FC236}">
                <a16:creationId xmlns="" xmlns:a16="http://schemas.microsoft.com/office/drawing/2014/main" id="{73123139-4C02-784B-A78B-DF6C0B557185}"/>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latin typeface="+mn-lt"/>
              </a:defRPr>
            </a:lvl1pPr>
            <a:lvl2pPr marL="457200" indent="0" algn="ctr">
              <a:buNone/>
              <a:defRPr sz="600" b="1">
                <a:solidFill>
                  <a:schemeClr val="bg1"/>
                </a:solidFill>
                <a:latin typeface="+mn-lt"/>
              </a:defRPr>
            </a:lvl2pPr>
            <a:lvl3pPr marL="914400" indent="0" algn="ctr">
              <a:buNone/>
              <a:defRPr sz="600" b="1">
                <a:solidFill>
                  <a:schemeClr val="bg1"/>
                </a:solidFill>
                <a:latin typeface="+mn-lt"/>
              </a:defRPr>
            </a:lvl3pPr>
            <a:lvl4pPr marL="1371600" indent="0" algn="ctr">
              <a:buNone/>
              <a:defRPr sz="600" b="1">
                <a:solidFill>
                  <a:schemeClr val="bg1"/>
                </a:solidFill>
                <a:latin typeface="+mn-lt"/>
              </a:defRPr>
            </a:lvl4pPr>
            <a:lvl5pPr marL="1828800" indent="0" algn="ctr">
              <a:buNone/>
              <a:defRPr sz="600" b="1">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모서리가 둥근 직사각형 60">
            <a:extLst>
              <a:ext uri="{FF2B5EF4-FFF2-40B4-BE49-F238E27FC236}">
                <a16:creationId xmlns="" xmlns:a16="http://schemas.microsoft.com/office/drawing/2014/main" id="{F69EE6A1-FB3C-EF49-BFA7-BF3E1A33EBC0}"/>
              </a:ext>
            </a:extLst>
          </p:cNvPr>
          <p:cNvSpPr/>
          <p:nvPr userDrawn="1"/>
        </p:nvSpPr>
        <p:spPr>
          <a:xfrm>
            <a:off x="121590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Data Grid</a:t>
            </a:r>
            <a:endParaRPr kumimoji="1" lang="ko-KR" altLang="en-US" sz="600" b="0" dirty="0">
              <a:solidFill>
                <a:schemeClr val="tx1"/>
              </a:solidFill>
              <a:latin typeface="+mn-lt"/>
              <a:ea typeface="Nanum Gothic" charset="-127"/>
              <a:cs typeface="Nanum Gothic" charset="-127"/>
            </a:endParaRPr>
          </a:p>
        </p:txBody>
      </p:sp>
      <p:sp>
        <p:nvSpPr>
          <p:cNvPr id="58" name="모서리가 둥근 직사각형 60">
            <a:extLst>
              <a:ext uri="{FF2B5EF4-FFF2-40B4-BE49-F238E27FC236}">
                <a16:creationId xmlns="" xmlns:a16="http://schemas.microsoft.com/office/drawing/2014/main" id="{02741A9B-C00E-8845-8CBB-606C83945DD2}"/>
              </a:ext>
            </a:extLst>
          </p:cNvPr>
          <p:cNvSpPr/>
          <p:nvPr userDrawn="1"/>
        </p:nvSpPr>
        <p:spPr>
          <a:xfrm>
            <a:off x="3849690" y="1334722"/>
            <a:ext cx="828000" cy="14400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bg1"/>
                </a:solidFill>
                <a:latin typeface="+mn-lt"/>
                <a:ea typeface="Nanum Gothic" charset="-127"/>
                <a:cs typeface="Nanum Gothic" charset="-127"/>
              </a:rPr>
              <a:t>Statistic</a:t>
            </a:r>
          </a:p>
        </p:txBody>
      </p:sp>
      <p:sp>
        <p:nvSpPr>
          <p:cNvPr id="59" name="모서리가 둥근 직사각형 60">
            <a:extLst>
              <a:ext uri="{FF2B5EF4-FFF2-40B4-BE49-F238E27FC236}">
                <a16:creationId xmlns="" xmlns:a16="http://schemas.microsoft.com/office/drawing/2014/main" id="{00F2DD54-6B1F-0D4B-8041-01FCB8841B04}"/>
              </a:ext>
            </a:extLst>
          </p:cNvPr>
          <p:cNvSpPr/>
          <p:nvPr userDrawn="1"/>
        </p:nvSpPr>
        <p:spPr>
          <a:xfrm>
            <a:off x="297010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Discussion</a:t>
            </a:r>
            <a:endParaRPr kumimoji="1" lang="ko-KR" altLang="en-US" sz="600" b="0" dirty="0">
              <a:solidFill>
                <a:schemeClr val="tx1"/>
              </a:solidFill>
              <a:latin typeface="+mn-lt"/>
              <a:ea typeface="Nanum Gothic" charset="-127"/>
              <a:cs typeface="Nanum Gothic" charset="-127"/>
            </a:endParaRPr>
          </a:p>
        </p:txBody>
      </p:sp>
      <p:sp>
        <p:nvSpPr>
          <p:cNvPr id="61" name="타원 60">
            <a:extLst>
              <a:ext uri="{FF2B5EF4-FFF2-40B4-BE49-F238E27FC236}">
                <a16:creationId xmlns="" xmlns:a16="http://schemas.microsoft.com/office/drawing/2014/main" id="{0579F762-C9CC-4D47-AC3D-C1A1AAC7D64A}"/>
              </a:ext>
            </a:extLst>
          </p:cNvPr>
          <p:cNvSpPr/>
          <p:nvPr userDrawn="1"/>
        </p:nvSpPr>
        <p:spPr>
          <a:xfrm>
            <a:off x="3077827" y="1298722"/>
            <a:ext cx="90000" cy="9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n-lt"/>
              <a:ea typeface="Nanum Gothic" charset="-127"/>
              <a:cs typeface="Nanum Gothic" charset="-127"/>
            </a:endParaRPr>
          </a:p>
        </p:txBody>
      </p:sp>
      <p:sp>
        <p:nvSpPr>
          <p:cNvPr id="62" name="모서리가 둥근 직사각형 60">
            <a:extLst>
              <a:ext uri="{FF2B5EF4-FFF2-40B4-BE49-F238E27FC236}">
                <a16:creationId xmlns="" xmlns:a16="http://schemas.microsoft.com/office/drawing/2014/main" id="{69FDECDB-0698-D849-B068-815E70A2B690}"/>
              </a:ext>
            </a:extLst>
          </p:cNvPr>
          <p:cNvSpPr/>
          <p:nvPr userDrawn="1"/>
        </p:nvSpPr>
        <p:spPr>
          <a:xfrm>
            <a:off x="209300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Column Schema</a:t>
            </a:r>
            <a:endParaRPr kumimoji="1" lang="ko-KR" altLang="en-US" sz="600" b="0" dirty="0">
              <a:solidFill>
                <a:schemeClr val="tx1"/>
              </a:solidFill>
              <a:latin typeface="+mn-lt"/>
              <a:ea typeface="Nanum Gothic" charset="-127"/>
              <a:cs typeface="Nanum Gothic" charset="-127"/>
            </a:endParaRPr>
          </a:p>
        </p:txBody>
      </p:sp>
      <p:sp>
        <p:nvSpPr>
          <p:cNvPr id="40" name="모서리가 둥근 직사각형 60">
            <a:extLst>
              <a:ext uri="{FF2B5EF4-FFF2-40B4-BE49-F238E27FC236}">
                <a16:creationId xmlns="" xmlns:a16="http://schemas.microsoft.com/office/drawing/2014/main" id="{02741A9B-C00E-8845-8CBB-606C83945DD2}"/>
              </a:ext>
            </a:extLst>
          </p:cNvPr>
          <p:cNvSpPr/>
          <p:nvPr userDrawn="1"/>
        </p:nvSpPr>
        <p:spPr>
          <a:xfrm>
            <a:off x="474637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Lineage</a:t>
            </a:r>
          </a:p>
        </p:txBody>
      </p:sp>
    </p:spTree>
    <p:extLst>
      <p:ext uri="{BB962C8B-B14F-4D97-AF65-F5344CB8AC3E}">
        <p14:creationId xmlns:p14="http://schemas.microsoft.com/office/powerpoint/2010/main" val="2946315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EDM &gt; Data &gt; Statistic">
    <p:spTree>
      <p:nvGrpSpPr>
        <p:cNvPr id="1" name=""/>
        <p:cNvGrpSpPr/>
        <p:nvPr/>
      </p:nvGrpSpPr>
      <p:grpSpPr>
        <a:xfrm>
          <a:off x="0" y="0"/>
          <a:ext cx="0" cy="0"/>
          <a:chOff x="0" y="0"/>
          <a:chExt cx="0" cy="0"/>
        </a:xfrm>
      </p:grpSpPr>
      <p:sp>
        <p:nvSpPr>
          <p:cNvPr id="34" name="직사각형 33">
            <a:extLst>
              <a:ext uri="{FF2B5EF4-FFF2-40B4-BE49-F238E27FC236}">
                <a16:creationId xmlns="" xmlns:a16="http://schemas.microsoft.com/office/drawing/2014/main" id="{C5EFE684-6E75-7D4D-B36F-71278945816C}"/>
              </a:ext>
            </a:extLst>
          </p:cNvPr>
          <p:cNvSpPr/>
          <p:nvPr userDrawn="1"/>
        </p:nvSpPr>
        <p:spPr>
          <a:xfrm>
            <a:off x="158110" y="1233425"/>
            <a:ext cx="9826321" cy="5507943"/>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n-lt"/>
              <a:ea typeface="Nanum Gothic Regular" charset="-127"/>
            </a:endParaRPr>
          </a:p>
        </p:txBody>
      </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lt"/>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lt"/>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lt"/>
              </a:defRPr>
            </a:lvl1pPr>
          </a:lstStyle>
          <a:p>
            <a:fld id="{FB00E03F-6C3C-4996-8BB2-B710E9BCD333}" type="slidenum">
              <a:rPr lang="ko-KR" altLang="en-US" smtClean="0"/>
              <a:pPr/>
              <a:t>‹#›</a:t>
            </a:fld>
            <a:endParaRPr lang="ko-KR" altLang="en-US" dirty="0"/>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lt"/>
                <a:ea typeface="Nanum Gothic" charset="-127"/>
                <a:cs typeface="Nanum Gothic" charset="-127"/>
              </a:defRPr>
            </a:lvl1pPr>
            <a:lvl2pPr marL="180980" indent="-95253">
              <a:lnSpc>
                <a:spcPct val="100000"/>
              </a:lnSpc>
              <a:buFont typeface="+mj-lt"/>
              <a:buAutoNum type="arabicPeriod"/>
              <a:defRPr sz="700">
                <a:latin typeface="+mn-lt"/>
                <a:ea typeface="Nanum Gothic" charset="-127"/>
                <a:cs typeface="Nanum Gothic" charset="-127"/>
              </a:defRPr>
            </a:lvl2pPr>
            <a:lvl3pPr marL="225425" indent="-44450">
              <a:lnSpc>
                <a:spcPct val="100000"/>
              </a:lnSpc>
              <a:buFont typeface="Arial" charset="0"/>
              <a:buChar char="•"/>
              <a:tabLst/>
              <a:defRPr sz="700">
                <a:latin typeface="+mn-lt"/>
                <a:ea typeface="Nanum Gothic" charset="-127"/>
                <a:cs typeface="Nanum Gothic" charset="-127"/>
              </a:defRPr>
            </a:lvl3pPr>
            <a:lvl4pPr marL="266700" indent="-44450">
              <a:lnSpc>
                <a:spcPct val="100000"/>
              </a:lnSpc>
              <a:buFont typeface="Arial" charset="0"/>
              <a:buChar char="•"/>
              <a:tabLst/>
              <a:defRPr sz="700">
                <a:latin typeface="+mn-lt"/>
                <a:ea typeface="Nanum Gothic" charset="-127"/>
                <a:cs typeface="Nanum Gothic" charset="-127"/>
              </a:defRPr>
            </a:lvl4pPr>
            <a:lvl5pPr marL="311150" indent="-44450">
              <a:lnSpc>
                <a:spcPct val="100000"/>
              </a:lnSpc>
              <a:buFont typeface="Arial" charset="0"/>
              <a:buChar char="•"/>
              <a:tabLst/>
              <a:defRPr sz="700">
                <a:latin typeface="+mn-lt"/>
                <a:ea typeface="Nanum Gothic" charset="-127"/>
                <a:cs typeface="Nanum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lt"/>
              <a:ea typeface="Nanum Gothic" charset="-127"/>
              <a:cs typeface="Nanum Gothic" charset="-127"/>
            </a:endParaRPr>
          </a:p>
        </p:txBody>
      </p:sp>
      <p:sp>
        <p:nvSpPr>
          <p:cNvPr id="37" name="직사각형 36"/>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lt"/>
              <a:ea typeface="Nanum Gothic" charset="-127"/>
              <a:cs typeface="Nanum Gothic" charset="-127"/>
            </a:endParaRPr>
          </a:p>
        </p:txBody>
      </p:sp>
      <p:grpSp>
        <p:nvGrpSpPr>
          <p:cNvPr id="45" name="그룹 44"/>
          <p:cNvGrpSpPr/>
          <p:nvPr userDrawn="1"/>
        </p:nvGrpSpPr>
        <p:grpSpPr>
          <a:xfrm>
            <a:off x="4689964" y="712124"/>
            <a:ext cx="915751" cy="171791"/>
            <a:chOff x="4910675" y="663150"/>
            <a:chExt cx="1381690" cy="259199"/>
          </a:xfrm>
        </p:grpSpPr>
        <p:pic>
          <p:nvPicPr>
            <p:cNvPr id="46" name="그림 45"/>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10675" y="715849"/>
              <a:ext cx="682554" cy="167224"/>
            </a:xfrm>
            <a:prstGeom prst="rect">
              <a:avLst/>
            </a:prstGeom>
          </p:spPr>
        </p:pic>
        <p:sp>
          <p:nvSpPr>
            <p:cNvPr id="48" name="제목 2"/>
            <p:cNvSpPr txBox="1">
              <a:spLocks/>
            </p:cNvSpPr>
            <p:nvPr userDrawn="1"/>
          </p:nvSpPr>
          <p:spPr bwMode="auto">
            <a:xfrm>
              <a:off x="5641342" y="663150"/>
              <a:ext cx="651023" cy="259199"/>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schemeClr val="bg1">
                      <a:lumMod val="85000"/>
                    </a:schemeClr>
                  </a:solidFill>
                  <a:latin typeface="+mn-lt"/>
                  <a:ea typeface="Nanum Gothic" charset="-127"/>
                  <a:cs typeface="Nanum Gothic" charset="-127"/>
                </a:rPr>
                <a:t>discovery</a:t>
              </a:r>
            </a:p>
          </p:txBody>
        </p:sp>
      </p:grpSp>
      <p:sp>
        <p:nvSpPr>
          <p:cNvPr id="49"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mn-lt"/>
                <a:ea typeface="Nanum Gothic" charset="-127"/>
                <a:cs typeface="Nanum Gothic" charset="-127"/>
              </a:rPr>
              <a:t>메타트론 님</a:t>
            </a:r>
            <a:r>
              <a:rPr lang="en-US" altLang="ko-KR" sz="600" b="0" dirty="0">
                <a:solidFill>
                  <a:schemeClr val="tx1"/>
                </a:solidFill>
                <a:latin typeface="+mn-lt"/>
                <a:ea typeface="Nanum Gothic" charset="-127"/>
                <a:cs typeface="Nanum Gothic" charset="-127"/>
              </a:rPr>
              <a:t>,</a:t>
            </a:r>
            <a:r>
              <a:rPr lang="ko-KR" altLang="en-US" sz="600" b="0" dirty="0">
                <a:solidFill>
                  <a:schemeClr val="tx1"/>
                </a:solidFill>
                <a:latin typeface="+mn-lt"/>
                <a:ea typeface="Nanum Gothic" charset="-127"/>
                <a:cs typeface="Nanum Gothic" charset="-127"/>
              </a:rPr>
              <a:t> 안녕하세요</a:t>
            </a:r>
            <a:endParaRPr lang="en-US" altLang="ko-KR" sz="500" b="0" dirty="0">
              <a:solidFill>
                <a:schemeClr val="tx1"/>
              </a:solidFill>
              <a:latin typeface="+mn-lt"/>
              <a:ea typeface="Nanum Gothic" charset="-127"/>
              <a:cs typeface="Nanum Gothic" charset="-127"/>
            </a:endParaRPr>
          </a:p>
        </p:txBody>
      </p:sp>
      <p:pic>
        <p:nvPicPr>
          <p:cNvPr id="50" name="그림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52" name="그림 5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a:solidFill>
                  <a:prstClr val="black"/>
                </a:solidFill>
                <a:latin typeface="+mn-lt"/>
                <a:ea typeface="Nanum Gothic" charset="-127"/>
                <a:cs typeface="Nanum Gothic" charset="-127"/>
              </a:rPr>
              <a:t>New</a:t>
            </a:r>
            <a:r>
              <a:rPr lang="en-US" altLang="ko-KR" sz="700" baseline="0" dirty="0">
                <a:solidFill>
                  <a:prstClr val="black"/>
                </a:solidFill>
                <a:latin typeface="+mn-lt"/>
                <a:ea typeface="Nanum Gothic" charset="-127"/>
                <a:cs typeface="Nanum Gothic" charset="-127"/>
              </a:rPr>
              <a:t> data</a:t>
            </a:r>
            <a:r>
              <a:rPr lang="ko-KR" altLang="en-US" sz="700" dirty="0">
                <a:solidFill>
                  <a:prstClr val="black"/>
                </a:solidFill>
                <a:latin typeface="+mn-lt"/>
                <a:ea typeface="Nanum Gothic" charset="-127"/>
                <a:cs typeface="Nanum Gothic" charset="-127"/>
              </a:rPr>
              <a:t> </a:t>
            </a:r>
            <a:r>
              <a:rPr lang="en-US" altLang="ko-KR" sz="700" dirty="0">
                <a:solidFill>
                  <a:prstClr val="black"/>
                </a:solidFill>
                <a:latin typeface="+mn-lt"/>
                <a:ea typeface="Nanum Gothic" charset="-127"/>
                <a:cs typeface="Nanum Gothic" charset="-127"/>
              </a:rPr>
              <a:t>01</a:t>
            </a:r>
          </a:p>
        </p:txBody>
      </p:sp>
      <p:grpSp>
        <p:nvGrpSpPr>
          <p:cNvPr id="54" name="그룹 53"/>
          <p:cNvGrpSpPr/>
          <p:nvPr userDrawn="1"/>
        </p:nvGrpSpPr>
        <p:grpSpPr>
          <a:xfrm>
            <a:off x="253911" y="752813"/>
            <a:ext cx="100632" cy="93294"/>
            <a:chOff x="1487488" y="722236"/>
            <a:chExt cx="108000" cy="100125"/>
          </a:xfrm>
          <a:solidFill>
            <a:schemeClr val="tx1">
              <a:lumMod val="75000"/>
              <a:lumOff val="25000"/>
            </a:schemeClr>
          </a:solidFill>
        </p:grpSpPr>
        <p:sp>
          <p:nvSpPr>
            <p:cNvPr id="55" name="직사각형 54"/>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6" name="직사각형 55"/>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7" name="직사각형 56"/>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grpSp>
      <p:pic>
        <p:nvPicPr>
          <p:cNvPr id="60" name="그림 59"/>
          <p:cNvPicPr>
            <a:picLocks noChangeAspect="1"/>
          </p:cNvPicPr>
          <p:nvPr userDrawn="1"/>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grpSp>
      <p:sp>
        <p:nvSpPr>
          <p:cNvPr id="29" name="모서리가 둥근 직사각형 59">
            <a:extLst>
              <a:ext uri="{FF2B5EF4-FFF2-40B4-BE49-F238E27FC236}">
                <a16:creationId xmlns="" xmlns:a16="http://schemas.microsoft.com/office/drawing/2014/main" id="{064C6679-C866-1945-89DF-C9783C460B01}"/>
              </a:ext>
            </a:extLst>
          </p:cNvPr>
          <p:cNvSpPr/>
          <p:nvPr userDrawn="1"/>
        </p:nvSpPr>
        <p:spPr>
          <a:xfrm>
            <a:off x="33631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Information</a:t>
            </a:r>
            <a:endParaRPr kumimoji="1" lang="ko-KR" altLang="en-US" sz="600" b="0" dirty="0">
              <a:solidFill>
                <a:schemeClr val="tx1"/>
              </a:solidFill>
              <a:latin typeface="+mn-lt"/>
              <a:ea typeface="Nanum Gothic" charset="-127"/>
              <a:cs typeface="Nanum Gothic" charset="-127"/>
            </a:endParaRPr>
          </a:p>
        </p:txBody>
      </p:sp>
      <p:sp>
        <p:nvSpPr>
          <p:cNvPr id="33" name="TextBox 32">
            <a:extLst>
              <a:ext uri="{FF2B5EF4-FFF2-40B4-BE49-F238E27FC236}">
                <a16:creationId xmlns="" xmlns:a16="http://schemas.microsoft.com/office/drawing/2014/main" id="{7B7B1E34-02CE-A349-AC00-5C96477446EB}"/>
              </a:ext>
            </a:extLst>
          </p:cNvPr>
          <p:cNvSpPr txBox="1"/>
          <p:nvPr userDrawn="1"/>
        </p:nvSpPr>
        <p:spPr>
          <a:xfrm>
            <a:off x="7663642" y="998794"/>
            <a:ext cx="186942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mn-lt"/>
                <a:ea typeface="Nanum Gothic" charset="-127"/>
                <a:cs typeface="Nanum Gothic" charset="-127"/>
              </a:rPr>
              <a:t>Updated </a:t>
            </a:r>
            <a:r>
              <a:rPr kumimoji="1" lang="en-US" altLang="ko-KR" sz="600" dirty="0">
                <a:solidFill>
                  <a:schemeClr val="tx1">
                    <a:lumMod val="50000"/>
                    <a:lumOff val="50000"/>
                  </a:schemeClr>
                </a:solidFill>
                <a:latin typeface="+mn-lt"/>
                <a:ea typeface="Nanum Gothic" charset="-127"/>
                <a:cs typeface="Nanum Gothic" charset="-127"/>
              </a:rPr>
              <a:t>on 2017-7-13 </a:t>
            </a:r>
            <a:r>
              <a:rPr kumimoji="1" lang="de-DE" altLang="ko-KR" sz="600" dirty="0">
                <a:solidFill>
                  <a:schemeClr val="tx1">
                    <a:lumMod val="50000"/>
                    <a:lumOff val="50000"/>
                  </a:schemeClr>
                </a:solidFill>
                <a:latin typeface="+mn-lt"/>
                <a:ea typeface="Nanum Gothic" charset="-127"/>
                <a:cs typeface="Nanum Gothic" charset="-127"/>
              </a:rPr>
              <a:t>14:35:00 </a:t>
            </a:r>
            <a:r>
              <a:rPr kumimoji="1" lang="en-US" altLang="ko-KR" sz="600" dirty="0">
                <a:solidFill>
                  <a:schemeClr val="tx1">
                    <a:lumMod val="50000"/>
                    <a:lumOff val="50000"/>
                  </a:schemeClr>
                </a:solidFill>
                <a:latin typeface="+mn-lt"/>
                <a:ea typeface="Nanum Gothic" charset="-127"/>
                <a:cs typeface="Nanum Gothic" charset="-127"/>
              </a:rPr>
              <a:t>by John Smith</a:t>
            </a:r>
          </a:p>
        </p:txBody>
      </p:sp>
      <p:pic>
        <p:nvPicPr>
          <p:cNvPr id="36" name="그림 35">
            <a:extLst>
              <a:ext uri="{FF2B5EF4-FFF2-40B4-BE49-F238E27FC236}">
                <a16:creationId xmlns="" xmlns:a16="http://schemas.microsoft.com/office/drawing/2014/main" id="{F9256D19-D739-6346-B7F2-6A1A94BFE065}"/>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33066" y="1007852"/>
            <a:ext cx="155954" cy="164976"/>
          </a:xfrm>
          <a:prstGeom prst="rect">
            <a:avLst/>
          </a:prstGeom>
        </p:spPr>
      </p:pic>
      <p:sp>
        <p:nvSpPr>
          <p:cNvPr id="38" name="Text Placeholder 11">
            <a:extLst>
              <a:ext uri="{FF2B5EF4-FFF2-40B4-BE49-F238E27FC236}">
                <a16:creationId xmlns="" xmlns:a16="http://schemas.microsoft.com/office/drawing/2014/main" id="{73123139-4C02-784B-A78B-DF6C0B557185}"/>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latin typeface="+mn-lt"/>
              </a:defRPr>
            </a:lvl1pPr>
            <a:lvl2pPr marL="457200" indent="0" algn="ctr">
              <a:buNone/>
              <a:defRPr sz="600" b="1">
                <a:solidFill>
                  <a:schemeClr val="bg1"/>
                </a:solidFill>
                <a:latin typeface="+mn-lt"/>
              </a:defRPr>
            </a:lvl2pPr>
            <a:lvl3pPr marL="914400" indent="0" algn="ctr">
              <a:buNone/>
              <a:defRPr sz="600" b="1">
                <a:solidFill>
                  <a:schemeClr val="bg1"/>
                </a:solidFill>
                <a:latin typeface="+mn-lt"/>
              </a:defRPr>
            </a:lvl3pPr>
            <a:lvl4pPr marL="1371600" indent="0" algn="ctr">
              <a:buNone/>
              <a:defRPr sz="600" b="1">
                <a:solidFill>
                  <a:schemeClr val="bg1"/>
                </a:solidFill>
                <a:latin typeface="+mn-lt"/>
              </a:defRPr>
            </a:lvl4pPr>
            <a:lvl5pPr marL="1828800" indent="0" algn="ctr">
              <a:buNone/>
              <a:defRPr sz="600" b="1">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모서리가 둥근 직사각형 60">
            <a:extLst>
              <a:ext uri="{FF2B5EF4-FFF2-40B4-BE49-F238E27FC236}">
                <a16:creationId xmlns="" xmlns:a16="http://schemas.microsoft.com/office/drawing/2014/main" id="{F69EE6A1-FB3C-EF49-BFA7-BF3E1A33EBC0}"/>
              </a:ext>
            </a:extLst>
          </p:cNvPr>
          <p:cNvSpPr/>
          <p:nvPr userDrawn="1"/>
        </p:nvSpPr>
        <p:spPr>
          <a:xfrm>
            <a:off x="121590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Data Grid</a:t>
            </a:r>
            <a:endParaRPr kumimoji="1" lang="ko-KR" altLang="en-US" sz="600" b="0" dirty="0">
              <a:solidFill>
                <a:schemeClr val="tx1"/>
              </a:solidFill>
              <a:latin typeface="+mn-lt"/>
              <a:ea typeface="Nanum Gothic" charset="-127"/>
              <a:cs typeface="Nanum Gothic" charset="-127"/>
            </a:endParaRPr>
          </a:p>
        </p:txBody>
      </p:sp>
      <p:sp>
        <p:nvSpPr>
          <p:cNvPr id="59" name="모서리가 둥근 직사각형 60">
            <a:extLst>
              <a:ext uri="{FF2B5EF4-FFF2-40B4-BE49-F238E27FC236}">
                <a16:creationId xmlns="" xmlns:a16="http://schemas.microsoft.com/office/drawing/2014/main" id="{00F2DD54-6B1F-0D4B-8041-01FCB8841B04}"/>
              </a:ext>
            </a:extLst>
          </p:cNvPr>
          <p:cNvSpPr/>
          <p:nvPr userDrawn="1"/>
        </p:nvSpPr>
        <p:spPr>
          <a:xfrm>
            <a:off x="297010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Discussion</a:t>
            </a:r>
            <a:endParaRPr kumimoji="1" lang="ko-KR" altLang="en-US" sz="600" b="0" dirty="0">
              <a:solidFill>
                <a:schemeClr val="tx1"/>
              </a:solidFill>
              <a:latin typeface="+mn-lt"/>
              <a:ea typeface="Nanum Gothic" charset="-127"/>
              <a:cs typeface="Nanum Gothic" charset="-127"/>
            </a:endParaRPr>
          </a:p>
        </p:txBody>
      </p:sp>
      <p:sp>
        <p:nvSpPr>
          <p:cNvPr id="61" name="타원 60">
            <a:extLst>
              <a:ext uri="{FF2B5EF4-FFF2-40B4-BE49-F238E27FC236}">
                <a16:creationId xmlns="" xmlns:a16="http://schemas.microsoft.com/office/drawing/2014/main" id="{0579F762-C9CC-4D47-AC3D-C1A1AAC7D64A}"/>
              </a:ext>
            </a:extLst>
          </p:cNvPr>
          <p:cNvSpPr/>
          <p:nvPr userDrawn="1"/>
        </p:nvSpPr>
        <p:spPr>
          <a:xfrm>
            <a:off x="3077827" y="1298722"/>
            <a:ext cx="90000" cy="9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n-lt"/>
              <a:ea typeface="Nanum Gothic" charset="-127"/>
              <a:cs typeface="Nanum Gothic" charset="-127"/>
            </a:endParaRPr>
          </a:p>
        </p:txBody>
      </p:sp>
      <p:sp>
        <p:nvSpPr>
          <p:cNvPr id="62" name="모서리가 둥근 직사각형 60">
            <a:extLst>
              <a:ext uri="{FF2B5EF4-FFF2-40B4-BE49-F238E27FC236}">
                <a16:creationId xmlns="" xmlns:a16="http://schemas.microsoft.com/office/drawing/2014/main" id="{69FDECDB-0698-D849-B068-815E70A2B690}"/>
              </a:ext>
            </a:extLst>
          </p:cNvPr>
          <p:cNvSpPr/>
          <p:nvPr userDrawn="1"/>
        </p:nvSpPr>
        <p:spPr>
          <a:xfrm>
            <a:off x="209300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Column Schema</a:t>
            </a:r>
            <a:endParaRPr kumimoji="1" lang="ko-KR" altLang="en-US" sz="600" b="0" dirty="0">
              <a:solidFill>
                <a:schemeClr val="tx1"/>
              </a:solidFill>
              <a:latin typeface="+mn-lt"/>
              <a:ea typeface="Nanum Gothic" charset="-127"/>
              <a:cs typeface="Nanum Gothic" charset="-127"/>
            </a:endParaRPr>
          </a:p>
        </p:txBody>
      </p:sp>
      <p:sp>
        <p:nvSpPr>
          <p:cNvPr id="39" name="모서리가 둥근 직사각형 60">
            <a:extLst>
              <a:ext uri="{FF2B5EF4-FFF2-40B4-BE49-F238E27FC236}">
                <a16:creationId xmlns="" xmlns:a16="http://schemas.microsoft.com/office/drawing/2014/main" id="{02741A9B-C00E-8845-8CBB-606C83945DD2}"/>
              </a:ext>
            </a:extLst>
          </p:cNvPr>
          <p:cNvSpPr/>
          <p:nvPr userDrawn="1"/>
        </p:nvSpPr>
        <p:spPr>
          <a:xfrm>
            <a:off x="4746372" y="1334722"/>
            <a:ext cx="828000" cy="14400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bg1"/>
                </a:solidFill>
                <a:latin typeface="+mn-lt"/>
                <a:ea typeface="Nanum Gothic" charset="-127"/>
                <a:cs typeface="Nanum Gothic" charset="-127"/>
              </a:rPr>
              <a:t>Lineage</a:t>
            </a:r>
          </a:p>
        </p:txBody>
      </p:sp>
      <p:sp>
        <p:nvSpPr>
          <p:cNvPr id="40" name="모서리가 둥근 직사각형 60">
            <a:extLst>
              <a:ext uri="{FF2B5EF4-FFF2-40B4-BE49-F238E27FC236}">
                <a16:creationId xmlns="" xmlns:a16="http://schemas.microsoft.com/office/drawing/2014/main" id="{07E63C9E-D5B4-3C41-AEBF-F2EFC2A7EC85}"/>
              </a:ext>
            </a:extLst>
          </p:cNvPr>
          <p:cNvSpPr/>
          <p:nvPr userDrawn="1"/>
        </p:nvSpPr>
        <p:spPr>
          <a:xfrm>
            <a:off x="384969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Statistic</a:t>
            </a:r>
          </a:p>
        </p:txBody>
      </p:sp>
    </p:spTree>
    <p:extLst>
      <p:ext uri="{BB962C8B-B14F-4D97-AF65-F5344CB8AC3E}">
        <p14:creationId xmlns:p14="http://schemas.microsoft.com/office/powerpoint/2010/main" val="14883566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Metadata &gt; Column Dictionary">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36" name="모서리가 둥근 직사각형 35">
            <a:extLst>
              <a:ext uri="{FF2B5EF4-FFF2-40B4-BE49-F238E27FC236}">
                <a16:creationId xmlns="" xmlns:a16="http://schemas.microsoft.com/office/drawing/2014/main" id="{954655E5-B875-4948-9D1A-3D1866F32C7E}"/>
              </a:ext>
            </a:extLst>
          </p:cNvPr>
          <p:cNvSpPr/>
          <p:nvPr userDrawn="1"/>
        </p:nvSpPr>
        <p:spPr>
          <a:xfrm>
            <a:off x="1684994"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37" name="모서리가 둥근 직사각형 402">
            <a:extLst>
              <a:ext uri="{FF2B5EF4-FFF2-40B4-BE49-F238E27FC236}">
                <a16:creationId xmlns="" xmlns:a16="http://schemas.microsoft.com/office/drawing/2014/main" id="{E6879E29-839B-7745-BE84-82526E6F5D76}"/>
              </a:ext>
            </a:extLst>
          </p:cNvPr>
          <p:cNvSpPr/>
          <p:nvPr userDrawn="1"/>
        </p:nvSpPr>
        <p:spPr>
          <a:xfrm>
            <a:off x="443954" y="1055891"/>
            <a:ext cx="642020"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Metadata</a:t>
            </a:r>
            <a:endParaRPr lang="ko-KR" altLang="en-US" sz="1000" b="1" dirty="0">
              <a:solidFill>
                <a:schemeClr val="tx1"/>
              </a:solidFill>
              <a:latin typeface="Malgun Gothic" charset="-127"/>
              <a:ea typeface="Malgun Gothic" charset="-127"/>
              <a:cs typeface="Malgun Gothic" charset="-127"/>
            </a:endParaRPr>
          </a:p>
        </p:txBody>
      </p:sp>
      <p:sp>
        <p:nvSpPr>
          <p:cNvPr id="47" name="모서리가 둥근 직사각형 402">
            <a:extLst>
              <a:ext uri="{FF2B5EF4-FFF2-40B4-BE49-F238E27FC236}">
                <a16:creationId xmlns="" xmlns:a16="http://schemas.microsoft.com/office/drawing/2014/main" id="{7B16B57A-913F-414D-A1BF-CFEDA1C6483F}"/>
              </a:ext>
            </a:extLst>
          </p:cNvPr>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48" name="모서리가 둥근 직사각형 402">
            <a:extLst>
              <a:ext uri="{FF2B5EF4-FFF2-40B4-BE49-F238E27FC236}">
                <a16:creationId xmlns="" xmlns:a16="http://schemas.microsoft.com/office/drawing/2014/main" id="{C2218AF3-AB42-2247-AF10-F62ADAEF3C84}"/>
              </a:ext>
            </a:extLst>
          </p:cNvPr>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Column Dictionary</a:t>
            </a:r>
            <a:endParaRPr lang="ko-KR" altLang="en-US" sz="700" b="1" dirty="0">
              <a:solidFill>
                <a:schemeClr val="tx1"/>
              </a:solidFill>
              <a:latin typeface="Malgun Gothic" charset="-127"/>
              <a:ea typeface="Malgun Gothic" charset="-127"/>
              <a:cs typeface="Malgun Gothic" charset="-127"/>
            </a:endParaRPr>
          </a:p>
        </p:txBody>
      </p:sp>
      <p:cxnSp>
        <p:nvCxnSpPr>
          <p:cNvPr id="49" name="직선 연결선[R] 48">
            <a:extLst>
              <a:ext uri="{FF2B5EF4-FFF2-40B4-BE49-F238E27FC236}">
                <a16:creationId xmlns="" xmlns:a16="http://schemas.microsoft.com/office/drawing/2014/main" id="{19BA0F6D-FF05-034E-BE31-7A96338BFB99}"/>
              </a:ext>
            </a:extLst>
          </p:cNvPr>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R] 49">
            <a:extLst>
              <a:ext uri="{FF2B5EF4-FFF2-40B4-BE49-F238E27FC236}">
                <a16:creationId xmlns="" xmlns:a16="http://schemas.microsoft.com/office/drawing/2014/main" id="{361A48EC-7DBC-EF49-BAB6-41FE112B7B1B}"/>
              </a:ext>
            </a:extLst>
          </p:cNvPr>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5" name="모서리가 둥근 직사각형 402">
            <a:extLst>
              <a:ext uri="{FF2B5EF4-FFF2-40B4-BE49-F238E27FC236}">
                <a16:creationId xmlns="" xmlns:a16="http://schemas.microsoft.com/office/drawing/2014/main" id="{D65ACE90-21C6-0A41-87FF-E421132B8086}"/>
              </a:ext>
            </a:extLst>
          </p:cNvPr>
          <p:cNvSpPr/>
          <p:nvPr userDrawn="1"/>
        </p:nvSpPr>
        <p:spPr>
          <a:xfrm>
            <a:off x="3087627"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Code Table</a:t>
            </a:r>
            <a:endParaRPr lang="ko-KR" altLang="en-US" sz="700" b="1" dirty="0">
              <a:solidFill>
                <a:schemeClr val="tx1"/>
              </a:solidFill>
              <a:latin typeface="Malgun Gothic" charset="-127"/>
              <a:ea typeface="Malgun Gothic" charset="-127"/>
              <a:cs typeface="Malgun Gothic" charset="-127"/>
            </a:endParaRPr>
          </a:p>
        </p:txBody>
      </p:sp>
      <p:cxnSp>
        <p:nvCxnSpPr>
          <p:cNvPr id="57" name="직선 연결선[R] 47">
            <a:extLst>
              <a:ext uri="{FF2B5EF4-FFF2-40B4-BE49-F238E27FC236}">
                <a16:creationId xmlns="" xmlns:a16="http://schemas.microsoft.com/office/drawing/2014/main" id="{081BA013-86F5-7C48-AB14-A1AB8393048A}"/>
              </a:ext>
            </a:extLst>
          </p:cNvPr>
          <p:cNvCxnSpPr/>
          <p:nvPr userDrawn="1"/>
        </p:nvCxnSpPr>
        <p:spPr>
          <a:xfrm>
            <a:off x="4072480"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모서리가 둥근 직사각형 402">
            <a:extLst>
              <a:ext uri="{FF2B5EF4-FFF2-40B4-BE49-F238E27FC236}">
                <a16:creationId xmlns="" xmlns:a16="http://schemas.microsoft.com/office/drawing/2014/main" id="{B724540A-3CB1-3D40-9F78-CFEA03059EA4}"/>
              </a:ext>
            </a:extLst>
          </p:cNvPr>
          <p:cNvSpPr/>
          <p:nvPr userDrawn="1"/>
        </p:nvSpPr>
        <p:spPr>
          <a:xfrm>
            <a:off x="4274750"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Catalog</a:t>
            </a:r>
            <a:endParaRPr lang="ko-KR" altLang="en-US" sz="700" b="1" dirty="0">
              <a:solidFill>
                <a:schemeClr val="tx1"/>
              </a:solidFill>
              <a:latin typeface="Malgun Gothic" charset="-127"/>
              <a:ea typeface="Malgun Gothic" charset="-127"/>
              <a:cs typeface="Malgun Gothic" charset="-127"/>
            </a:endParaRPr>
          </a:p>
        </p:txBody>
      </p:sp>
      <p:cxnSp>
        <p:nvCxnSpPr>
          <p:cNvPr id="59" name="직선 연결선[R] 47">
            <a:extLst>
              <a:ext uri="{FF2B5EF4-FFF2-40B4-BE49-F238E27FC236}">
                <a16:creationId xmlns="" xmlns:a16="http://schemas.microsoft.com/office/drawing/2014/main" id="{859C9F90-5A11-1043-9BC9-ACD5BE366DB4}"/>
              </a:ext>
            </a:extLst>
          </p:cNvPr>
          <p:cNvCxnSpPr/>
          <p:nvPr userDrawn="1"/>
        </p:nvCxnSpPr>
        <p:spPr>
          <a:xfrm>
            <a:off x="525960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모서리가 둥근 직사각형 402">
            <a:extLst>
              <a:ext uri="{FF2B5EF4-FFF2-40B4-BE49-F238E27FC236}">
                <a16:creationId xmlns="" xmlns:a16="http://schemas.microsoft.com/office/drawing/2014/main" id="{80A87DA0-857C-5D4E-9D31-4793A4556E6F}"/>
              </a:ext>
            </a:extLst>
          </p:cNvPr>
          <p:cNvSpPr/>
          <p:nvPr userDrawn="1"/>
        </p:nvSpPr>
        <p:spPr>
          <a:xfrm>
            <a:off x="543336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Display data</a:t>
            </a:r>
            <a:endParaRPr lang="ko-KR" altLang="en-US" sz="700" b="1" dirty="0">
              <a:solidFill>
                <a:schemeClr val="tx1"/>
              </a:solidFill>
              <a:latin typeface="Malgun Gothic" charset="-127"/>
              <a:ea typeface="Malgun Gothic" charset="-127"/>
              <a:cs typeface="Malgun Gothic" charset="-127"/>
            </a:endParaRPr>
          </a:p>
        </p:txBody>
      </p:sp>
      <p:cxnSp>
        <p:nvCxnSpPr>
          <p:cNvPr id="61" name="직선 연결선[R] 47">
            <a:extLst>
              <a:ext uri="{FF2B5EF4-FFF2-40B4-BE49-F238E27FC236}">
                <a16:creationId xmlns="" xmlns:a16="http://schemas.microsoft.com/office/drawing/2014/main" id="{FCDC6743-1B91-5E4D-B813-E3147C43B593}"/>
              </a:ext>
            </a:extLst>
          </p:cNvPr>
          <p:cNvCxnSpPr/>
          <p:nvPr userDrawn="1"/>
        </p:nvCxnSpPr>
        <p:spPr>
          <a:xfrm>
            <a:off x="6418216"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09648A2D-BAE4-4956-B251-438CB55E8C56}"/>
              </a:ext>
            </a:extLst>
          </p:cNvPr>
          <p:cNvSpPr/>
          <p:nvPr userDrawn="1"/>
        </p:nvSpPr>
        <p:spPr>
          <a:xfrm>
            <a:off x="4094315" y="1224053"/>
            <a:ext cx="1155417" cy="330896"/>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2019.03.14</a:t>
            </a:r>
            <a:r>
              <a:rPr kumimoji="1" lang="ko-KR" altLang="en-US" sz="900" dirty="0">
                <a:solidFill>
                  <a:schemeClr val="bg1"/>
                </a:solidFill>
                <a:latin typeface="+mj-lt"/>
                <a:ea typeface="Nanum Gothic" charset="-127"/>
                <a:cs typeface="Nanum Gothic" charset="-127"/>
              </a:rPr>
              <a:t> 삭제</a:t>
            </a:r>
          </a:p>
        </p:txBody>
      </p:sp>
    </p:spTree>
    <p:extLst>
      <p:ext uri="{BB962C8B-B14F-4D97-AF65-F5344CB8AC3E}">
        <p14:creationId xmlns:p14="http://schemas.microsoft.com/office/powerpoint/2010/main" val="728539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Metadata &gt; Code Table">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4D3F0C5F-5552-9C49-9E0D-F22A2B0BACE0}"/>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37" name="모서리가 둥근 직사각형 36">
            <a:extLst>
              <a:ext uri="{FF2B5EF4-FFF2-40B4-BE49-F238E27FC236}">
                <a16:creationId xmlns="" xmlns:a16="http://schemas.microsoft.com/office/drawing/2014/main" id="{A29C9C62-413C-244F-9423-0C939BCA3FEB}"/>
              </a:ext>
            </a:extLst>
          </p:cNvPr>
          <p:cNvSpPr/>
          <p:nvPr userDrawn="1"/>
        </p:nvSpPr>
        <p:spPr>
          <a:xfrm>
            <a:off x="2896453"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47" name="모서리가 둥근 직사각형 402">
            <a:extLst>
              <a:ext uri="{FF2B5EF4-FFF2-40B4-BE49-F238E27FC236}">
                <a16:creationId xmlns="" xmlns:a16="http://schemas.microsoft.com/office/drawing/2014/main" id="{BB41096A-CE4B-C647-8EDE-708413ECBD87}"/>
              </a:ext>
            </a:extLst>
          </p:cNvPr>
          <p:cNvSpPr/>
          <p:nvPr userDrawn="1"/>
        </p:nvSpPr>
        <p:spPr>
          <a:xfrm>
            <a:off x="443954" y="1055891"/>
            <a:ext cx="642020"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Metadata</a:t>
            </a:r>
            <a:endParaRPr lang="ko-KR" altLang="en-US" sz="1000" b="1" dirty="0">
              <a:solidFill>
                <a:schemeClr val="tx1"/>
              </a:solidFill>
              <a:latin typeface="Malgun Gothic" charset="-127"/>
              <a:ea typeface="Malgun Gothic" charset="-127"/>
              <a:cs typeface="Malgun Gothic" charset="-127"/>
            </a:endParaRPr>
          </a:p>
        </p:txBody>
      </p:sp>
      <p:sp>
        <p:nvSpPr>
          <p:cNvPr id="48" name="모서리가 둥근 직사각형 402">
            <a:extLst>
              <a:ext uri="{FF2B5EF4-FFF2-40B4-BE49-F238E27FC236}">
                <a16:creationId xmlns="" xmlns:a16="http://schemas.microsoft.com/office/drawing/2014/main" id="{83931F63-13C5-6945-AA36-5ABF7740C9F3}"/>
              </a:ext>
            </a:extLst>
          </p:cNvPr>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49" name="모서리가 둥근 직사각형 402">
            <a:extLst>
              <a:ext uri="{FF2B5EF4-FFF2-40B4-BE49-F238E27FC236}">
                <a16:creationId xmlns="" xmlns:a16="http://schemas.microsoft.com/office/drawing/2014/main" id="{4B5856A1-6488-5A44-928D-F8A6379E7DAC}"/>
              </a:ext>
            </a:extLst>
          </p:cNvPr>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Column Dictionary</a:t>
            </a:r>
            <a:endParaRPr lang="ko-KR" altLang="en-US" sz="700" b="1" dirty="0">
              <a:solidFill>
                <a:schemeClr val="tx1"/>
              </a:solidFill>
              <a:latin typeface="Malgun Gothic" charset="-127"/>
              <a:ea typeface="Malgun Gothic" charset="-127"/>
              <a:cs typeface="Malgun Gothic" charset="-127"/>
            </a:endParaRPr>
          </a:p>
        </p:txBody>
      </p:sp>
      <p:cxnSp>
        <p:nvCxnSpPr>
          <p:cNvPr id="50" name="직선 연결선[R] 49">
            <a:extLst>
              <a:ext uri="{FF2B5EF4-FFF2-40B4-BE49-F238E27FC236}">
                <a16:creationId xmlns="" xmlns:a16="http://schemas.microsoft.com/office/drawing/2014/main" id="{57EFF551-9587-2448-8316-CD8AEE02345E}"/>
              </a:ext>
            </a:extLst>
          </p:cNvPr>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 xmlns:a16="http://schemas.microsoft.com/office/drawing/2014/main" id="{F64C7A6D-CD29-8146-AB31-4F607AEC1EA5}"/>
              </a:ext>
            </a:extLst>
          </p:cNvPr>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모서리가 둥근 직사각형 402">
            <a:extLst>
              <a:ext uri="{FF2B5EF4-FFF2-40B4-BE49-F238E27FC236}">
                <a16:creationId xmlns="" xmlns:a16="http://schemas.microsoft.com/office/drawing/2014/main" id="{5A866296-0B01-F048-A833-131D236D8D46}"/>
              </a:ext>
            </a:extLst>
          </p:cNvPr>
          <p:cNvSpPr/>
          <p:nvPr userDrawn="1"/>
        </p:nvSpPr>
        <p:spPr>
          <a:xfrm>
            <a:off x="3087627"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Code Table</a:t>
            </a:r>
            <a:endParaRPr lang="ko-KR" altLang="en-US" sz="700" b="1" dirty="0">
              <a:solidFill>
                <a:schemeClr val="tx1"/>
              </a:solidFill>
              <a:latin typeface="Malgun Gothic" charset="-127"/>
              <a:ea typeface="Malgun Gothic" charset="-127"/>
              <a:cs typeface="Malgun Gothic" charset="-127"/>
            </a:endParaRPr>
          </a:p>
        </p:txBody>
      </p:sp>
      <p:cxnSp>
        <p:nvCxnSpPr>
          <p:cNvPr id="57" name="직선 연결선[R] 47">
            <a:extLst>
              <a:ext uri="{FF2B5EF4-FFF2-40B4-BE49-F238E27FC236}">
                <a16:creationId xmlns="" xmlns:a16="http://schemas.microsoft.com/office/drawing/2014/main" id="{61BFDA73-CC74-7241-94A8-DB9ADD6EB2CA}"/>
              </a:ext>
            </a:extLst>
          </p:cNvPr>
          <p:cNvCxnSpPr/>
          <p:nvPr userDrawn="1"/>
        </p:nvCxnSpPr>
        <p:spPr>
          <a:xfrm>
            <a:off x="4072480"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모서리가 둥근 직사각형 402">
            <a:extLst>
              <a:ext uri="{FF2B5EF4-FFF2-40B4-BE49-F238E27FC236}">
                <a16:creationId xmlns="" xmlns:a16="http://schemas.microsoft.com/office/drawing/2014/main" id="{22E276A8-207E-9E40-BD3D-FCBF5D66810E}"/>
              </a:ext>
            </a:extLst>
          </p:cNvPr>
          <p:cNvSpPr/>
          <p:nvPr userDrawn="1"/>
        </p:nvSpPr>
        <p:spPr>
          <a:xfrm>
            <a:off x="4274750"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Catalog</a:t>
            </a:r>
            <a:endParaRPr lang="ko-KR" altLang="en-US" sz="700" b="1" dirty="0">
              <a:solidFill>
                <a:schemeClr val="tx1"/>
              </a:solidFill>
              <a:latin typeface="Malgun Gothic" charset="-127"/>
              <a:ea typeface="Malgun Gothic" charset="-127"/>
              <a:cs typeface="Malgun Gothic" charset="-127"/>
            </a:endParaRPr>
          </a:p>
        </p:txBody>
      </p:sp>
      <p:cxnSp>
        <p:nvCxnSpPr>
          <p:cNvPr id="59" name="직선 연결선[R] 47">
            <a:extLst>
              <a:ext uri="{FF2B5EF4-FFF2-40B4-BE49-F238E27FC236}">
                <a16:creationId xmlns="" xmlns:a16="http://schemas.microsoft.com/office/drawing/2014/main" id="{BC3D7068-BCF0-EB4E-A2B2-1B2A5E3D1684}"/>
              </a:ext>
            </a:extLst>
          </p:cNvPr>
          <p:cNvCxnSpPr/>
          <p:nvPr userDrawn="1"/>
        </p:nvCxnSpPr>
        <p:spPr>
          <a:xfrm>
            <a:off x="525960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모서리가 둥근 직사각형 402">
            <a:extLst>
              <a:ext uri="{FF2B5EF4-FFF2-40B4-BE49-F238E27FC236}">
                <a16:creationId xmlns="" xmlns:a16="http://schemas.microsoft.com/office/drawing/2014/main" id="{DAB24118-ABD7-3A40-BD8C-618AE5AB305E}"/>
              </a:ext>
            </a:extLst>
          </p:cNvPr>
          <p:cNvSpPr/>
          <p:nvPr userDrawn="1"/>
        </p:nvSpPr>
        <p:spPr>
          <a:xfrm>
            <a:off x="543336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Display data</a:t>
            </a:r>
            <a:endParaRPr lang="ko-KR" altLang="en-US" sz="700" b="1" dirty="0">
              <a:solidFill>
                <a:schemeClr val="tx1"/>
              </a:solidFill>
              <a:latin typeface="Malgun Gothic" charset="-127"/>
              <a:ea typeface="Malgun Gothic" charset="-127"/>
              <a:cs typeface="Malgun Gothic" charset="-127"/>
            </a:endParaRPr>
          </a:p>
        </p:txBody>
      </p:sp>
      <p:cxnSp>
        <p:nvCxnSpPr>
          <p:cNvPr id="61" name="직선 연결선[R] 47">
            <a:extLst>
              <a:ext uri="{FF2B5EF4-FFF2-40B4-BE49-F238E27FC236}">
                <a16:creationId xmlns="" xmlns:a16="http://schemas.microsoft.com/office/drawing/2014/main" id="{B1F2801F-B2EF-654C-96EC-B4DEE3BA9BF2}"/>
              </a:ext>
            </a:extLst>
          </p:cNvPr>
          <p:cNvCxnSpPr/>
          <p:nvPr userDrawn="1"/>
        </p:nvCxnSpPr>
        <p:spPr>
          <a:xfrm>
            <a:off x="6418216"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F79AF861-7125-423C-900C-ECCB41EDE622}"/>
              </a:ext>
            </a:extLst>
          </p:cNvPr>
          <p:cNvSpPr/>
          <p:nvPr userDrawn="1"/>
        </p:nvSpPr>
        <p:spPr>
          <a:xfrm>
            <a:off x="4094315" y="1224053"/>
            <a:ext cx="1155417" cy="330896"/>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2019.03.14</a:t>
            </a:r>
            <a:r>
              <a:rPr kumimoji="1" lang="ko-KR" altLang="en-US" sz="900" dirty="0">
                <a:solidFill>
                  <a:schemeClr val="bg1"/>
                </a:solidFill>
                <a:latin typeface="+mj-lt"/>
                <a:ea typeface="Nanum Gothic" charset="-127"/>
                <a:cs typeface="Nanum Gothic" charset="-127"/>
              </a:rPr>
              <a:t> 삭제</a:t>
            </a:r>
          </a:p>
        </p:txBody>
      </p:sp>
    </p:spTree>
    <p:extLst>
      <p:ext uri="{BB962C8B-B14F-4D97-AF65-F5344CB8AC3E}">
        <p14:creationId xmlns:p14="http://schemas.microsoft.com/office/powerpoint/2010/main" val="2032974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Metadata &gt; Catalog">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4D3F0C5F-5552-9C49-9E0D-F22A2B0BACE0}"/>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37" name="모서리가 둥근 직사각형 36">
            <a:extLst>
              <a:ext uri="{FF2B5EF4-FFF2-40B4-BE49-F238E27FC236}">
                <a16:creationId xmlns="" xmlns:a16="http://schemas.microsoft.com/office/drawing/2014/main" id="{A29C9C62-413C-244F-9423-0C939BCA3FEB}"/>
              </a:ext>
            </a:extLst>
          </p:cNvPr>
          <p:cNvSpPr/>
          <p:nvPr userDrawn="1"/>
        </p:nvSpPr>
        <p:spPr>
          <a:xfrm>
            <a:off x="4100899"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47" name="모서리가 둥근 직사각형 402">
            <a:extLst>
              <a:ext uri="{FF2B5EF4-FFF2-40B4-BE49-F238E27FC236}">
                <a16:creationId xmlns="" xmlns:a16="http://schemas.microsoft.com/office/drawing/2014/main" id="{BB41096A-CE4B-C647-8EDE-708413ECBD87}"/>
              </a:ext>
            </a:extLst>
          </p:cNvPr>
          <p:cNvSpPr/>
          <p:nvPr userDrawn="1"/>
        </p:nvSpPr>
        <p:spPr>
          <a:xfrm>
            <a:off x="443954" y="1055891"/>
            <a:ext cx="642020"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Metadata</a:t>
            </a:r>
            <a:endParaRPr lang="ko-KR" altLang="en-US" sz="1000" b="1" dirty="0">
              <a:solidFill>
                <a:schemeClr val="tx1"/>
              </a:solidFill>
              <a:latin typeface="Malgun Gothic" charset="-127"/>
              <a:ea typeface="Malgun Gothic" charset="-127"/>
              <a:cs typeface="Malgun Gothic" charset="-127"/>
            </a:endParaRPr>
          </a:p>
        </p:txBody>
      </p:sp>
      <p:sp>
        <p:nvSpPr>
          <p:cNvPr id="48" name="모서리가 둥근 직사각형 402">
            <a:extLst>
              <a:ext uri="{FF2B5EF4-FFF2-40B4-BE49-F238E27FC236}">
                <a16:creationId xmlns="" xmlns:a16="http://schemas.microsoft.com/office/drawing/2014/main" id="{83931F63-13C5-6945-AA36-5ABF7740C9F3}"/>
              </a:ext>
            </a:extLst>
          </p:cNvPr>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49" name="모서리가 둥근 직사각형 402">
            <a:extLst>
              <a:ext uri="{FF2B5EF4-FFF2-40B4-BE49-F238E27FC236}">
                <a16:creationId xmlns="" xmlns:a16="http://schemas.microsoft.com/office/drawing/2014/main" id="{4B5856A1-6488-5A44-928D-F8A6379E7DAC}"/>
              </a:ext>
            </a:extLst>
          </p:cNvPr>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Column Dictionary</a:t>
            </a:r>
            <a:endParaRPr lang="ko-KR" altLang="en-US" sz="700" b="1" dirty="0">
              <a:solidFill>
                <a:schemeClr val="tx1"/>
              </a:solidFill>
              <a:latin typeface="Malgun Gothic" charset="-127"/>
              <a:ea typeface="Malgun Gothic" charset="-127"/>
              <a:cs typeface="Malgun Gothic" charset="-127"/>
            </a:endParaRPr>
          </a:p>
        </p:txBody>
      </p:sp>
      <p:cxnSp>
        <p:nvCxnSpPr>
          <p:cNvPr id="50" name="직선 연결선[R] 49">
            <a:extLst>
              <a:ext uri="{FF2B5EF4-FFF2-40B4-BE49-F238E27FC236}">
                <a16:creationId xmlns="" xmlns:a16="http://schemas.microsoft.com/office/drawing/2014/main" id="{57EFF551-9587-2448-8316-CD8AEE02345E}"/>
              </a:ext>
            </a:extLst>
          </p:cNvPr>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 xmlns:a16="http://schemas.microsoft.com/office/drawing/2014/main" id="{F64C7A6D-CD29-8146-AB31-4F607AEC1EA5}"/>
              </a:ext>
            </a:extLst>
          </p:cNvPr>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모서리가 둥근 직사각형 402">
            <a:extLst>
              <a:ext uri="{FF2B5EF4-FFF2-40B4-BE49-F238E27FC236}">
                <a16:creationId xmlns="" xmlns:a16="http://schemas.microsoft.com/office/drawing/2014/main" id="{5A866296-0B01-F048-A833-131D236D8D46}"/>
              </a:ext>
            </a:extLst>
          </p:cNvPr>
          <p:cNvSpPr/>
          <p:nvPr userDrawn="1"/>
        </p:nvSpPr>
        <p:spPr>
          <a:xfrm>
            <a:off x="3087627"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Code Table</a:t>
            </a:r>
            <a:endParaRPr lang="ko-KR" altLang="en-US" sz="700" b="1" dirty="0">
              <a:solidFill>
                <a:schemeClr val="tx1"/>
              </a:solidFill>
              <a:latin typeface="Malgun Gothic" charset="-127"/>
              <a:ea typeface="Malgun Gothic" charset="-127"/>
              <a:cs typeface="Malgun Gothic" charset="-127"/>
            </a:endParaRPr>
          </a:p>
        </p:txBody>
      </p:sp>
      <p:cxnSp>
        <p:nvCxnSpPr>
          <p:cNvPr id="57" name="직선 연결선[R] 47">
            <a:extLst>
              <a:ext uri="{FF2B5EF4-FFF2-40B4-BE49-F238E27FC236}">
                <a16:creationId xmlns="" xmlns:a16="http://schemas.microsoft.com/office/drawing/2014/main" id="{61BFDA73-CC74-7241-94A8-DB9ADD6EB2CA}"/>
              </a:ext>
            </a:extLst>
          </p:cNvPr>
          <p:cNvCxnSpPr/>
          <p:nvPr userDrawn="1"/>
        </p:nvCxnSpPr>
        <p:spPr>
          <a:xfrm>
            <a:off x="4072480"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모서리가 둥근 직사각형 402">
            <a:extLst>
              <a:ext uri="{FF2B5EF4-FFF2-40B4-BE49-F238E27FC236}">
                <a16:creationId xmlns="" xmlns:a16="http://schemas.microsoft.com/office/drawing/2014/main" id="{22E276A8-207E-9E40-BD3D-FCBF5D66810E}"/>
              </a:ext>
            </a:extLst>
          </p:cNvPr>
          <p:cNvSpPr/>
          <p:nvPr userDrawn="1"/>
        </p:nvSpPr>
        <p:spPr>
          <a:xfrm>
            <a:off x="4274750"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Catalog</a:t>
            </a:r>
            <a:endParaRPr lang="ko-KR" altLang="en-US" sz="700" b="1" dirty="0">
              <a:solidFill>
                <a:schemeClr val="tx1"/>
              </a:solidFill>
              <a:latin typeface="Malgun Gothic" charset="-127"/>
              <a:ea typeface="Malgun Gothic" charset="-127"/>
              <a:cs typeface="Malgun Gothic" charset="-127"/>
            </a:endParaRPr>
          </a:p>
        </p:txBody>
      </p:sp>
      <p:cxnSp>
        <p:nvCxnSpPr>
          <p:cNvPr id="59" name="직선 연결선[R] 47">
            <a:extLst>
              <a:ext uri="{FF2B5EF4-FFF2-40B4-BE49-F238E27FC236}">
                <a16:creationId xmlns="" xmlns:a16="http://schemas.microsoft.com/office/drawing/2014/main" id="{BC3D7068-BCF0-EB4E-A2B2-1B2A5E3D1684}"/>
              </a:ext>
            </a:extLst>
          </p:cNvPr>
          <p:cNvCxnSpPr/>
          <p:nvPr userDrawn="1"/>
        </p:nvCxnSpPr>
        <p:spPr>
          <a:xfrm>
            <a:off x="525960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모서리가 둥근 직사각형 402">
            <a:extLst>
              <a:ext uri="{FF2B5EF4-FFF2-40B4-BE49-F238E27FC236}">
                <a16:creationId xmlns="" xmlns:a16="http://schemas.microsoft.com/office/drawing/2014/main" id="{DAB24118-ABD7-3A40-BD8C-618AE5AB305E}"/>
              </a:ext>
            </a:extLst>
          </p:cNvPr>
          <p:cNvSpPr/>
          <p:nvPr userDrawn="1"/>
        </p:nvSpPr>
        <p:spPr>
          <a:xfrm>
            <a:off x="543336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Display data</a:t>
            </a:r>
            <a:endParaRPr lang="ko-KR" altLang="en-US" sz="700" b="1" dirty="0">
              <a:solidFill>
                <a:schemeClr val="tx1"/>
              </a:solidFill>
              <a:latin typeface="Malgun Gothic" charset="-127"/>
              <a:ea typeface="Malgun Gothic" charset="-127"/>
              <a:cs typeface="Malgun Gothic" charset="-127"/>
            </a:endParaRPr>
          </a:p>
        </p:txBody>
      </p:sp>
      <p:cxnSp>
        <p:nvCxnSpPr>
          <p:cNvPr id="61" name="직선 연결선[R] 47">
            <a:extLst>
              <a:ext uri="{FF2B5EF4-FFF2-40B4-BE49-F238E27FC236}">
                <a16:creationId xmlns="" xmlns:a16="http://schemas.microsoft.com/office/drawing/2014/main" id="{B1F2801F-B2EF-654C-96EC-B4DEE3BA9BF2}"/>
              </a:ext>
            </a:extLst>
          </p:cNvPr>
          <p:cNvCxnSpPr/>
          <p:nvPr userDrawn="1"/>
        </p:nvCxnSpPr>
        <p:spPr>
          <a:xfrm>
            <a:off x="6418216"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731CAC8A-7401-8143-8D0C-12A55E347328}"/>
              </a:ext>
            </a:extLst>
          </p:cNvPr>
          <p:cNvSpPr/>
          <p:nvPr userDrawn="1"/>
        </p:nvSpPr>
        <p:spPr>
          <a:xfrm>
            <a:off x="158110" y="1569667"/>
            <a:ext cx="2057767" cy="517333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074651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Metadata &gt; Display data">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4D3F0C5F-5552-9C49-9E0D-F22A2B0BACE0}"/>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37" name="모서리가 둥근 직사각형 36">
            <a:extLst>
              <a:ext uri="{FF2B5EF4-FFF2-40B4-BE49-F238E27FC236}">
                <a16:creationId xmlns="" xmlns:a16="http://schemas.microsoft.com/office/drawing/2014/main" id="{A29C9C62-413C-244F-9423-0C939BCA3FEB}"/>
              </a:ext>
            </a:extLst>
          </p:cNvPr>
          <p:cNvSpPr/>
          <p:nvPr userDrawn="1"/>
        </p:nvSpPr>
        <p:spPr>
          <a:xfrm>
            <a:off x="5269517"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47" name="모서리가 둥근 직사각형 402">
            <a:extLst>
              <a:ext uri="{FF2B5EF4-FFF2-40B4-BE49-F238E27FC236}">
                <a16:creationId xmlns="" xmlns:a16="http://schemas.microsoft.com/office/drawing/2014/main" id="{BB41096A-CE4B-C647-8EDE-708413ECBD87}"/>
              </a:ext>
            </a:extLst>
          </p:cNvPr>
          <p:cNvSpPr/>
          <p:nvPr userDrawn="1"/>
        </p:nvSpPr>
        <p:spPr>
          <a:xfrm>
            <a:off x="443954" y="1055891"/>
            <a:ext cx="642020"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Metadata</a:t>
            </a:r>
            <a:endParaRPr lang="ko-KR" altLang="en-US" sz="1000" b="1" dirty="0">
              <a:solidFill>
                <a:schemeClr val="tx1"/>
              </a:solidFill>
              <a:latin typeface="Malgun Gothic" charset="-127"/>
              <a:ea typeface="Malgun Gothic" charset="-127"/>
              <a:cs typeface="Malgun Gothic" charset="-127"/>
            </a:endParaRPr>
          </a:p>
        </p:txBody>
      </p:sp>
      <p:sp>
        <p:nvSpPr>
          <p:cNvPr id="48" name="모서리가 둥근 직사각형 402">
            <a:extLst>
              <a:ext uri="{FF2B5EF4-FFF2-40B4-BE49-F238E27FC236}">
                <a16:creationId xmlns="" xmlns:a16="http://schemas.microsoft.com/office/drawing/2014/main" id="{83931F63-13C5-6945-AA36-5ABF7740C9F3}"/>
              </a:ext>
            </a:extLst>
          </p:cNvPr>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49" name="모서리가 둥근 직사각형 402">
            <a:extLst>
              <a:ext uri="{FF2B5EF4-FFF2-40B4-BE49-F238E27FC236}">
                <a16:creationId xmlns="" xmlns:a16="http://schemas.microsoft.com/office/drawing/2014/main" id="{4B5856A1-6488-5A44-928D-F8A6379E7DAC}"/>
              </a:ext>
            </a:extLst>
          </p:cNvPr>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Column Dictionary</a:t>
            </a:r>
            <a:endParaRPr lang="ko-KR" altLang="en-US" sz="700" b="1" dirty="0">
              <a:solidFill>
                <a:schemeClr val="tx1"/>
              </a:solidFill>
              <a:latin typeface="Malgun Gothic" charset="-127"/>
              <a:ea typeface="Malgun Gothic" charset="-127"/>
              <a:cs typeface="Malgun Gothic" charset="-127"/>
            </a:endParaRPr>
          </a:p>
        </p:txBody>
      </p:sp>
      <p:cxnSp>
        <p:nvCxnSpPr>
          <p:cNvPr id="50" name="직선 연결선[R] 49">
            <a:extLst>
              <a:ext uri="{FF2B5EF4-FFF2-40B4-BE49-F238E27FC236}">
                <a16:creationId xmlns="" xmlns:a16="http://schemas.microsoft.com/office/drawing/2014/main" id="{57EFF551-9587-2448-8316-CD8AEE02345E}"/>
              </a:ext>
            </a:extLst>
          </p:cNvPr>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a:extLst>
              <a:ext uri="{FF2B5EF4-FFF2-40B4-BE49-F238E27FC236}">
                <a16:creationId xmlns="" xmlns:a16="http://schemas.microsoft.com/office/drawing/2014/main" id="{F64C7A6D-CD29-8146-AB31-4F607AEC1EA5}"/>
              </a:ext>
            </a:extLst>
          </p:cNvPr>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모서리가 둥근 직사각형 402">
            <a:extLst>
              <a:ext uri="{FF2B5EF4-FFF2-40B4-BE49-F238E27FC236}">
                <a16:creationId xmlns="" xmlns:a16="http://schemas.microsoft.com/office/drawing/2014/main" id="{5A866296-0B01-F048-A833-131D236D8D46}"/>
              </a:ext>
            </a:extLst>
          </p:cNvPr>
          <p:cNvSpPr/>
          <p:nvPr userDrawn="1"/>
        </p:nvSpPr>
        <p:spPr>
          <a:xfrm>
            <a:off x="3087627"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Code Table</a:t>
            </a:r>
            <a:endParaRPr lang="ko-KR" altLang="en-US" sz="700" b="1" dirty="0">
              <a:solidFill>
                <a:schemeClr val="tx1"/>
              </a:solidFill>
              <a:latin typeface="Malgun Gothic" charset="-127"/>
              <a:ea typeface="Malgun Gothic" charset="-127"/>
              <a:cs typeface="Malgun Gothic" charset="-127"/>
            </a:endParaRPr>
          </a:p>
        </p:txBody>
      </p:sp>
      <p:cxnSp>
        <p:nvCxnSpPr>
          <p:cNvPr id="57" name="직선 연결선[R] 47">
            <a:extLst>
              <a:ext uri="{FF2B5EF4-FFF2-40B4-BE49-F238E27FC236}">
                <a16:creationId xmlns="" xmlns:a16="http://schemas.microsoft.com/office/drawing/2014/main" id="{61BFDA73-CC74-7241-94A8-DB9ADD6EB2CA}"/>
              </a:ext>
            </a:extLst>
          </p:cNvPr>
          <p:cNvCxnSpPr/>
          <p:nvPr userDrawn="1"/>
        </p:nvCxnSpPr>
        <p:spPr>
          <a:xfrm>
            <a:off x="4072480"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모서리가 둥근 직사각형 402">
            <a:extLst>
              <a:ext uri="{FF2B5EF4-FFF2-40B4-BE49-F238E27FC236}">
                <a16:creationId xmlns="" xmlns:a16="http://schemas.microsoft.com/office/drawing/2014/main" id="{22E276A8-207E-9E40-BD3D-FCBF5D66810E}"/>
              </a:ext>
            </a:extLst>
          </p:cNvPr>
          <p:cNvSpPr/>
          <p:nvPr userDrawn="1"/>
        </p:nvSpPr>
        <p:spPr>
          <a:xfrm>
            <a:off x="4274750"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Catalog</a:t>
            </a:r>
            <a:endParaRPr lang="ko-KR" altLang="en-US" sz="700" b="1" dirty="0">
              <a:solidFill>
                <a:schemeClr val="tx1"/>
              </a:solidFill>
              <a:latin typeface="Malgun Gothic" charset="-127"/>
              <a:ea typeface="Malgun Gothic" charset="-127"/>
              <a:cs typeface="Malgun Gothic" charset="-127"/>
            </a:endParaRPr>
          </a:p>
        </p:txBody>
      </p:sp>
      <p:cxnSp>
        <p:nvCxnSpPr>
          <p:cNvPr id="59" name="직선 연결선[R] 47">
            <a:extLst>
              <a:ext uri="{FF2B5EF4-FFF2-40B4-BE49-F238E27FC236}">
                <a16:creationId xmlns="" xmlns:a16="http://schemas.microsoft.com/office/drawing/2014/main" id="{BC3D7068-BCF0-EB4E-A2B2-1B2A5E3D1684}"/>
              </a:ext>
            </a:extLst>
          </p:cNvPr>
          <p:cNvCxnSpPr/>
          <p:nvPr userDrawn="1"/>
        </p:nvCxnSpPr>
        <p:spPr>
          <a:xfrm>
            <a:off x="525960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모서리가 둥근 직사각형 402">
            <a:extLst>
              <a:ext uri="{FF2B5EF4-FFF2-40B4-BE49-F238E27FC236}">
                <a16:creationId xmlns="" xmlns:a16="http://schemas.microsoft.com/office/drawing/2014/main" id="{DAB24118-ABD7-3A40-BD8C-618AE5AB305E}"/>
              </a:ext>
            </a:extLst>
          </p:cNvPr>
          <p:cNvSpPr/>
          <p:nvPr userDrawn="1"/>
        </p:nvSpPr>
        <p:spPr>
          <a:xfrm>
            <a:off x="543336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Display data</a:t>
            </a:r>
            <a:endParaRPr lang="ko-KR" altLang="en-US" sz="700" b="1" dirty="0">
              <a:solidFill>
                <a:schemeClr val="tx1"/>
              </a:solidFill>
              <a:latin typeface="Malgun Gothic" charset="-127"/>
              <a:ea typeface="Malgun Gothic" charset="-127"/>
              <a:cs typeface="Malgun Gothic" charset="-127"/>
            </a:endParaRPr>
          </a:p>
        </p:txBody>
      </p:sp>
      <p:cxnSp>
        <p:nvCxnSpPr>
          <p:cNvPr id="61" name="직선 연결선[R] 47">
            <a:extLst>
              <a:ext uri="{FF2B5EF4-FFF2-40B4-BE49-F238E27FC236}">
                <a16:creationId xmlns="" xmlns:a16="http://schemas.microsoft.com/office/drawing/2014/main" id="{B1F2801F-B2EF-654C-96EC-B4DEE3BA9BF2}"/>
              </a:ext>
            </a:extLst>
          </p:cNvPr>
          <p:cNvCxnSpPr/>
          <p:nvPr userDrawn="1"/>
        </p:nvCxnSpPr>
        <p:spPr>
          <a:xfrm>
            <a:off x="6418216"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직사각형 30">
            <a:extLst>
              <a:ext uri="{FF2B5EF4-FFF2-40B4-BE49-F238E27FC236}">
                <a16:creationId xmlns="" xmlns:a16="http://schemas.microsoft.com/office/drawing/2014/main" id="{432D6C93-E99D-482C-9D4E-F5BF5967E673}"/>
              </a:ext>
            </a:extLst>
          </p:cNvPr>
          <p:cNvSpPr/>
          <p:nvPr userDrawn="1"/>
        </p:nvSpPr>
        <p:spPr>
          <a:xfrm>
            <a:off x="4094315" y="1224053"/>
            <a:ext cx="1155417" cy="330896"/>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2019.03.14</a:t>
            </a:r>
            <a:r>
              <a:rPr kumimoji="1" lang="ko-KR" altLang="en-US" sz="900" dirty="0">
                <a:solidFill>
                  <a:schemeClr val="bg1"/>
                </a:solidFill>
                <a:latin typeface="+mj-lt"/>
                <a:ea typeface="Nanum Gothic" charset="-127"/>
                <a:cs typeface="Nanum Gothic" charset="-127"/>
              </a:rPr>
              <a:t> 삭제</a:t>
            </a:r>
          </a:p>
        </p:txBody>
      </p:sp>
    </p:spTree>
    <p:extLst>
      <p:ext uri="{BB962C8B-B14F-4D97-AF65-F5344CB8AC3E}">
        <p14:creationId xmlns:p14="http://schemas.microsoft.com/office/powerpoint/2010/main" val="3388852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워크북_빈 워크북">
    <p:spTree>
      <p:nvGrpSpPr>
        <p:cNvPr id="1" name=""/>
        <p:cNvGrpSpPr/>
        <p:nvPr/>
      </p:nvGrpSpPr>
      <p:grpSpPr>
        <a:xfrm>
          <a:off x="0" y="0"/>
          <a:ext cx="0" cy="0"/>
          <a:chOff x="0" y="0"/>
          <a:chExt cx="0" cy="0"/>
        </a:xfrm>
      </p:grpSpPr>
      <p:sp>
        <p:nvSpPr>
          <p:cNvPr id="9" name="Text Placeholder 11">
            <a:extLst>
              <a:ext uri="{FF2B5EF4-FFF2-40B4-BE49-F238E27FC236}">
                <a16:creationId xmlns="" xmlns:a16="http://schemas.microsoft.com/office/drawing/2014/main" id="{5563AF0D-3512-4C4D-8AAC-20B69D621871}"/>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5102030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modal layer1">
    <p:spTree>
      <p:nvGrpSpPr>
        <p:cNvPr id="1" name=""/>
        <p:cNvGrpSpPr/>
        <p:nvPr/>
      </p:nvGrpSpPr>
      <p:grpSpPr>
        <a:xfrm>
          <a:off x="0" y="0"/>
          <a:ext cx="0" cy="0"/>
          <a:chOff x="0" y="0"/>
          <a:chExt cx="0" cy="0"/>
        </a:xfrm>
      </p:grpSpPr>
      <p:sp>
        <p:nvSpPr>
          <p:cNvPr id="22" name="Text Placeholder 11">
            <a:extLst>
              <a:ext uri="{FF2B5EF4-FFF2-40B4-BE49-F238E27FC236}">
                <a16:creationId xmlns="" xmlns:a16="http://schemas.microsoft.com/office/drawing/2014/main" id="{6C985DF8-421E-304B-984A-F55A79E2E415}"/>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5" name="그림 24"/>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768759" y="1045234"/>
            <a:ext cx="8592218" cy="528286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sp>
        <p:nvSpPr>
          <p:cNvPr id="31" name="십자형[C] 30"/>
          <p:cNvSpPr/>
          <p:nvPr userDrawn="1"/>
        </p:nvSpPr>
        <p:spPr>
          <a:xfrm rot="2700000">
            <a:off x="9115544" y="1099311"/>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Malgun Gothic" charset="-127"/>
              <a:ea typeface="Malgun Gothic" charset="-127"/>
            </a:endParaRPr>
          </a:p>
        </p:txBody>
      </p:sp>
      <p:cxnSp>
        <p:nvCxnSpPr>
          <p:cNvPr id="27"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376415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00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sp>
        <p:nvSpPr>
          <p:cNvPr id="2" name="제목 1"/>
          <p:cNvSpPr>
            <a:spLocks noGrp="1"/>
          </p:cNvSpPr>
          <p:nvPr>
            <p:ph type="title"/>
          </p:nvPr>
        </p:nvSpPr>
        <p:spPr>
          <a:xfrm>
            <a:off x="472780" y="778354"/>
            <a:ext cx="10515600"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Tree>
    <p:extLst>
      <p:ext uri="{BB962C8B-B14F-4D97-AF65-F5344CB8AC3E}">
        <p14:creationId xmlns:p14="http://schemas.microsoft.com/office/powerpoint/2010/main" val="554680125"/>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dal popup">
    <p:spTree>
      <p:nvGrpSpPr>
        <p:cNvPr id="1" name=""/>
        <p:cNvGrpSpPr/>
        <p:nvPr/>
      </p:nvGrpSpPr>
      <p:grpSpPr>
        <a:xfrm>
          <a:off x="0" y="0"/>
          <a:ext cx="0" cy="0"/>
          <a:chOff x="0" y="0"/>
          <a:chExt cx="0" cy="0"/>
        </a:xfrm>
      </p:grpSpPr>
      <p:sp>
        <p:nvSpPr>
          <p:cNvPr id="30" name="Text Placeholder 11">
            <a:extLst>
              <a:ext uri="{FF2B5EF4-FFF2-40B4-BE49-F238E27FC236}">
                <a16:creationId xmlns="" xmlns:a16="http://schemas.microsoft.com/office/drawing/2014/main" id="{711BFB1D-5756-9247-8D3E-906EE0F69ABF}"/>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5" name="그림 24"/>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27"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21" name="제목 2"/>
          <p:cNvSpPr txBox="1">
            <a:spLocks/>
          </p:cNvSpPr>
          <p:nvPr userDrawn="1"/>
        </p:nvSpPr>
        <p:spPr bwMode="auto">
          <a:xfrm>
            <a:off x="3433707" y="2129883"/>
            <a:ext cx="3300922" cy="3119568"/>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2" name="십자형[C] 21"/>
          <p:cNvSpPr/>
          <p:nvPr userDrawn="1"/>
        </p:nvSpPr>
        <p:spPr>
          <a:xfrm rot="2700000">
            <a:off x="6545728" y="2204639"/>
            <a:ext cx="123674" cy="123674"/>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1944441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dal layer">
    <p:spTree>
      <p:nvGrpSpPr>
        <p:cNvPr id="1" name=""/>
        <p:cNvGrpSpPr/>
        <p:nvPr/>
      </p:nvGrpSpPr>
      <p:grpSpPr>
        <a:xfrm>
          <a:off x="0" y="0"/>
          <a:ext cx="0" cy="0"/>
          <a:chOff x="0" y="0"/>
          <a:chExt cx="0" cy="0"/>
        </a:xfrm>
      </p:grpSpPr>
      <p:sp>
        <p:nvSpPr>
          <p:cNvPr id="27" name="Text Placeholder 11">
            <a:extLst>
              <a:ext uri="{FF2B5EF4-FFF2-40B4-BE49-F238E27FC236}">
                <a16:creationId xmlns="" xmlns:a16="http://schemas.microsoft.com/office/drawing/2014/main" id="{4D6BD08F-D069-2441-BEBC-BCA25DBC7138}"/>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2" name="제목 2"/>
          <p:cNvSpPr txBox="1">
            <a:spLocks/>
          </p:cNvSpPr>
          <p:nvPr userDrawn="1"/>
        </p:nvSpPr>
        <p:spPr bwMode="auto">
          <a:xfrm>
            <a:off x="4874302" y="712124"/>
            <a:ext cx="1031336" cy="171791"/>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1993600" y="649416"/>
            <a:ext cx="6181136" cy="6091951"/>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cxnSp>
        <p:nvCxnSpPr>
          <p:cNvPr id="62" name="직선 연결선[R] 61"/>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21060251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ull modal layer2">
    <p:spTree>
      <p:nvGrpSpPr>
        <p:cNvPr id="1" name=""/>
        <p:cNvGrpSpPr/>
        <p:nvPr/>
      </p:nvGrpSpPr>
      <p:grpSpPr>
        <a:xfrm>
          <a:off x="0" y="0"/>
          <a:ext cx="0" cy="0"/>
          <a:chOff x="0" y="0"/>
          <a:chExt cx="0" cy="0"/>
        </a:xfrm>
      </p:grpSpPr>
      <p:sp>
        <p:nvSpPr>
          <p:cNvPr id="22" name="Text Placeholder 11">
            <a:extLst>
              <a:ext uri="{FF2B5EF4-FFF2-40B4-BE49-F238E27FC236}">
                <a16:creationId xmlns="" xmlns:a16="http://schemas.microsoft.com/office/drawing/2014/main" id="{857FDB98-BE05-964E-B17C-49C69A7CF085}"/>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21" name="제목 2"/>
          <p:cNvSpPr txBox="1">
            <a:spLocks/>
          </p:cNvSpPr>
          <p:nvPr userDrawn="1"/>
        </p:nvSpPr>
        <p:spPr bwMode="auto">
          <a:xfrm>
            <a:off x="207523" y="700161"/>
            <a:ext cx="9714689" cy="5973013"/>
          </a:xfrm>
          <a:prstGeom prst="rect">
            <a:avLst/>
          </a:prstGeom>
          <a:solidFill>
            <a:schemeClr val="bg1"/>
          </a:solidFill>
          <a:ln w="3175">
            <a:solidFill>
              <a:schemeClr val="bg1">
                <a:lumMod val="85000"/>
              </a:schemeClr>
            </a:solid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Malgun Gothic" charset="-127"/>
              <a:ea typeface="Malgun Gothic" charset="-127"/>
              <a:cs typeface="Malgun Gothic" charset="-127"/>
            </a:endParaRPr>
          </a:p>
        </p:txBody>
      </p:sp>
      <p:sp>
        <p:nvSpPr>
          <p:cNvPr id="27" name="십자형[C] 26"/>
          <p:cNvSpPr/>
          <p:nvPr userDrawn="1"/>
        </p:nvSpPr>
        <p:spPr>
          <a:xfrm rot="2700000">
            <a:off x="9656005" y="771918"/>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Malgun Gothic" charset="-127"/>
              <a:ea typeface="Malgun Gothic" charset="-127"/>
              <a:cs typeface="Malgun Gothic" charset="-127"/>
            </a:endParaRPr>
          </a:p>
        </p:txBody>
      </p:sp>
    </p:spTree>
    <p:extLst>
      <p:ext uri="{BB962C8B-B14F-4D97-AF65-F5344CB8AC3E}">
        <p14:creationId xmlns:p14="http://schemas.microsoft.com/office/powerpoint/2010/main" val="7659277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00LG_진입후_설명">
    <p:spTree>
      <p:nvGrpSpPr>
        <p:cNvPr id="1" name=""/>
        <p:cNvGrpSpPr/>
        <p:nvPr/>
      </p:nvGrpSpPr>
      <p:grpSpPr>
        <a:xfrm>
          <a:off x="0" y="0"/>
          <a:ext cx="0" cy="0"/>
          <a:chOff x="0" y="0"/>
          <a:chExt cx="0" cy="0"/>
        </a:xfrm>
      </p:grpSpPr>
      <p:cxnSp>
        <p:nvCxnSpPr>
          <p:cNvPr id="9"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1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6" name="텍스트 개체 틀 2"/>
          <p:cNvSpPr>
            <a:spLocks noGrp="1"/>
          </p:cNvSpPr>
          <p:nvPr>
            <p:ph type="body" sz="quarter" idx="13"/>
          </p:nvPr>
        </p:nvSpPr>
        <p:spPr>
          <a:xfrm>
            <a:off x="294468" y="651624"/>
            <a:ext cx="9689838" cy="6056252"/>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Tree>
    <p:extLst>
      <p:ext uri="{BB962C8B-B14F-4D97-AF65-F5344CB8AC3E}">
        <p14:creationId xmlns:p14="http://schemas.microsoft.com/office/powerpoint/2010/main" val="1507909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00LG_진입전_설명">
    <p:spTree>
      <p:nvGrpSpPr>
        <p:cNvPr id="1" name=""/>
        <p:cNvGrpSpPr/>
        <p:nvPr/>
      </p:nvGrpSpPr>
      <p:grpSpPr>
        <a:xfrm>
          <a:off x="0" y="0"/>
          <a:ext cx="0" cy="0"/>
          <a:chOff x="0" y="0"/>
          <a:chExt cx="0" cy="0"/>
        </a:xfrm>
      </p:grpSpPr>
      <p:sp>
        <p:nvSpPr>
          <p:cNvPr id="27" name="Text Placeholder 11">
            <a:extLst>
              <a:ext uri="{FF2B5EF4-FFF2-40B4-BE49-F238E27FC236}">
                <a16:creationId xmlns="" xmlns:a16="http://schemas.microsoft.com/office/drawing/2014/main" id="{4D6BD08F-D069-2441-BEBC-BCA25DBC7138}"/>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1" name="직사각형 20">
            <a:extLst>
              <a:ext uri="{FF2B5EF4-FFF2-40B4-BE49-F238E27FC236}">
                <a16:creationId xmlns="" xmlns:a16="http://schemas.microsoft.com/office/drawing/2014/main" id="{95871977-2DFD-1B47-AAA5-F604BE2255C8}"/>
              </a:ext>
            </a:extLst>
          </p:cNvPr>
          <p:cNvSpPr/>
          <p:nvPr userDrawn="1"/>
        </p:nvSpPr>
        <p:spPr>
          <a:xfrm>
            <a:off x="158110" y="947301"/>
            <a:ext cx="9826321" cy="579406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28" name="직사각형 27">
            <a:extLst>
              <a:ext uri="{FF2B5EF4-FFF2-40B4-BE49-F238E27FC236}">
                <a16:creationId xmlns="" xmlns:a16="http://schemas.microsoft.com/office/drawing/2014/main" id="{636DC9C3-4BFB-CC49-BA2D-2BD4E7366F1B}"/>
              </a:ext>
            </a:extLst>
          </p:cNvPr>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36" name="제목 2">
            <a:extLst>
              <a:ext uri="{FF2B5EF4-FFF2-40B4-BE49-F238E27FC236}">
                <a16:creationId xmlns="" xmlns:a16="http://schemas.microsoft.com/office/drawing/2014/main" id="{1BA96A26-19DE-F047-A9FB-46621672FF09}"/>
              </a:ext>
            </a:extLst>
          </p:cNvPr>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37" name="그림 36">
            <a:extLst>
              <a:ext uri="{FF2B5EF4-FFF2-40B4-BE49-F238E27FC236}">
                <a16:creationId xmlns="" xmlns:a16="http://schemas.microsoft.com/office/drawing/2014/main" id="{4382742C-3407-4C48-9037-2C202680DFF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38" name="그룹 37">
            <a:extLst>
              <a:ext uri="{FF2B5EF4-FFF2-40B4-BE49-F238E27FC236}">
                <a16:creationId xmlns="" xmlns:a16="http://schemas.microsoft.com/office/drawing/2014/main" id="{C35B9821-111B-F346-A2BA-D95A40EEB950}"/>
              </a:ext>
            </a:extLst>
          </p:cNvPr>
          <p:cNvGrpSpPr/>
          <p:nvPr userDrawn="1"/>
        </p:nvGrpSpPr>
        <p:grpSpPr>
          <a:xfrm>
            <a:off x="253911" y="752813"/>
            <a:ext cx="100632" cy="93294"/>
            <a:chOff x="1487488" y="722236"/>
            <a:chExt cx="108000" cy="100125"/>
          </a:xfrm>
          <a:solidFill>
            <a:schemeClr val="tx1">
              <a:lumMod val="75000"/>
              <a:lumOff val="25000"/>
            </a:schemeClr>
          </a:solidFill>
        </p:grpSpPr>
        <p:sp>
          <p:nvSpPr>
            <p:cNvPr id="39" name="직사각형 38">
              <a:extLst>
                <a:ext uri="{FF2B5EF4-FFF2-40B4-BE49-F238E27FC236}">
                  <a16:creationId xmlns="" xmlns:a16="http://schemas.microsoft.com/office/drawing/2014/main" id="{9CACC07A-CE60-D947-A90A-11D7B6E49857}"/>
                </a:ext>
              </a:extLst>
            </p:cNvPr>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0" name="직사각형 39">
              <a:extLst>
                <a:ext uri="{FF2B5EF4-FFF2-40B4-BE49-F238E27FC236}">
                  <a16:creationId xmlns="" xmlns:a16="http://schemas.microsoft.com/office/drawing/2014/main" id="{7754A2A8-86C4-3148-8987-6F6A2CCD90D0}"/>
                </a:ext>
              </a:extLst>
            </p:cNvPr>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1" name="직사각형 40">
              <a:extLst>
                <a:ext uri="{FF2B5EF4-FFF2-40B4-BE49-F238E27FC236}">
                  <a16:creationId xmlns="" xmlns:a16="http://schemas.microsoft.com/office/drawing/2014/main" id="{E6DE5135-331D-0B45-ABAD-E150ABACF2A8}"/>
                </a:ext>
              </a:extLst>
            </p:cNvPr>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42" name="모서리가 둥근 직사각형 41">
            <a:extLst>
              <a:ext uri="{FF2B5EF4-FFF2-40B4-BE49-F238E27FC236}">
                <a16:creationId xmlns="" xmlns:a16="http://schemas.microsoft.com/office/drawing/2014/main" id="{9A1D78FC-36DB-A747-AE08-E64DA82503A1}"/>
              </a:ext>
            </a:extLst>
          </p:cNvPr>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pic>
        <p:nvPicPr>
          <p:cNvPr id="43" name="그림 42">
            <a:extLst>
              <a:ext uri="{FF2B5EF4-FFF2-40B4-BE49-F238E27FC236}">
                <a16:creationId xmlns="" xmlns:a16="http://schemas.microsoft.com/office/drawing/2014/main" id="{8A906C84-5CE5-D84F-B3E1-A5B93785F63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248177" y="732452"/>
            <a:ext cx="142600" cy="142600"/>
          </a:xfrm>
          <a:prstGeom prst="rect">
            <a:avLst/>
          </a:prstGeom>
        </p:spPr>
      </p:pic>
      <p:pic>
        <p:nvPicPr>
          <p:cNvPr id="44" name="그림 43">
            <a:extLst>
              <a:ext uri="{FF2B5EF4-FFF2-40B4-BE49-F238E27FC236}">
                <a16:creationId xmlns="" xmlns:a16="http://schemas.microsoft.com/office/drawing/2014/main" id="{D9B40B15-4538-E540-BC11-EBE9BA46736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66048" y="719098"/>
            <a:ext cx="174143" cy="174143"/>
          </a:xfrm>
          <a:prstGeom prst="rect">
            <a:avLst/>
          </a:prstGeom>
        </p:spPr>
      </p:pic>
    </p:spTree>
    <p:extLst>
      <p:ext uri="{BB962C8B-B14F-4D97-AF65-F5344CB8AC3E}">
        <p14:creationId xmlns:p14="http://schemas.microsoft.com/office/powerpoint/2010/main" val="35056470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1 워크벤치">
    <p:spTree>
      <p:nvGrpSpPr>
        <p:cNvPr id="1" name=""/>
        <p:cNvGrpSpPr/>
        <p:nvPr/>
      </p:nvGrpSpPr>
      <p:grpSpPr>
        <a:xfrm>
          <a:off x="0" y="0"/>
          <a:ext cx="0" cy="0"/>
          <a:chOff x="0" y="0"/>
          <a:chExt cx="0" cy="0"/>
        </a:xfrm>
      </p:grpSpPr>
      <p:sp>
        <p:nvSpPr>
          <p:cNvPr id="106" name="Text Placeholder 11">
            <a:extLst>
              <a:ext uri="{FF2B5EF4-FFF2-40B4-BE49-F238E27FC236}">
                <a16:creationId xmlns="" xmlns:a16="http://schemas.microsoft.com/office/drawing/2014/main" id="{152DCDB4-9099-6547-8FCA-C40341DCCB9F}"/>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직사각형 28"/>
          <p:cNvSpPr/>
          <p:nvPr userDrawn="1"/>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r">
              <a:defRPr sz="800">
                <a:solidFill>
                  <a:schemeClr val="bg1">
                    <a:lumMod val="50000"/>
                  </a:schemeClr>
                </a:solidFill>
                <a:latin typeface="나눔고딕OTF" panose="020D0604000000000000" pitchFamily="34" charset="-127"/>
                <a:ea typeface="나눔고딕OTF" panose="020D0604000000000000" pitchFamily="34" charset="-127"/>
                <a:cs typeface="나눔고딕OTF" panose="020D0604000000000000" pitchFamily="34"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537" name="제목 2"/>
          <p:cNvSpPr txBox="1">
            <a:spLocks/>
          </p:cNvSpPr>
          <p:nvPr userDrawn="1"/>
        </p:nvSpPr>
        <p:spPr bwMode="auto">
          <a:xfrm>
            <a:off x="9736275" y="1244873"/>
            <a:ext cx="252018" cy="5496494"/>
          </a:xfrm>
          <a:prstGeom prst="rect">
            <a:avLst/>
          </a:prstGeom>
          <a:solidFill>
            <a:schemeClr val="bg1">
              <a:lumMod val="85000"/>
            </a:schemeClr>
          </a:solidFill>
          <a:ln>
            <a:noFill/>
          </a:ln>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pic>
        <p:nvPicPr>
          <p:cNvPr id="101" name="그림 10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3896" y="1328604"/>
            <a:ext cx="154232" cy="154232"/>
          </a:xfrm>
          <a:prstGeom prst="rect">
            <a:avLst/>
          </a:prstGeom>
        </p:spPr>
      </p:pic>
      <p:cxnSp>
        <p:nvCxnSpPr>
          <p:cNvPr id="69" name="직선 연결선[R] 68"/>
          <p:cNvCxnSpPr/>
          <p:nvPr userDrawn="1"/>
        </p:nvCxnSpPr>
        <p:spPr>
          <a:xfrm>
            <a:off x="9743923" y="1565948"/>
            <a:ext cx="227648"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1" name="그림 7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83566" y="1656229"/>
            <a:ext cx="145017" cy="145017"/>
          </a:xfrm>
          <a:prstGeom prst="rect">
            <a:avLst/>
          </a:prstGeom>
        </p:spPr>
      </p:pic>
      <p:sp>
        <p:nvSpPr>
          <p:cNvPr id="62" name="직사각형 61">
            <a:extLst>
              <a:ext uri="{FF2B5EF4-FFF2-40B4-BE49-F238E27FC236}">
                <a16:creationId xmlns="" xmlns:a16="http://schemas.microsoft.com/office/drawing/2014/main" id="{0F31EE4D-6F10-499E-A392-009B077B9AF4}"/>
              </a:ext>
            </a:extLst>
          </p:cNvPr>
          <p:cNvSpPr/>
          <p:nvPr userDrawn="1"/>
        </p:nvSpPr>
        <p:spPr>
          <a:xfrm>
            <a:off x="158110" y="949653"/>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나눔고딕OTF" panose="020D0604000000000000" pitchFamily="34" charset="-127"/>
              <a:ea typeface="나눔고딕OTF" panose="020D0604000000000000" pitchFamily="34" charset="-127"/>
              <a:cs typeface="Nanum Gothic" charset="-127"/>
            </a:endParaRPr>
          </a:p>
        </p:txBody>
      </p:sp>
      <p:sp>
        <p:nvSpPr>
          <p:cNvPr id="98" name="직사각형 97">
            <a:extLst>
              <a:ext uri="{FF2B5EF4-FFF2-40B4-BE49-F238E27FC236}">
                <a16:creationId xmlns="" xmlns:a16="http://schemas.microsoft.com/office/drawing/2014/main" id="{E101561C-1F5C-4B96-92F0-7A28230E19A8}"/>
              </a:ext>
            </a:extLst>
          </p:cNvPr>
          <p:cNvSpPr/>
          <p:nvPr userDrawn="1"/>
        </p:nvSpPr>
        <p:spPr>
          <a:xfrm>
            <a:off x="1621117" y="1006262"/>
            <a:ext cx="1036778" cy="184666"/>
          </a:xfrm>
          <a:prstGeom prst="rect">
            <a:avLst/>
          </a:prstGeom>
        </p:spPr>
        <p:txBody>
          <a:bodyPr wrap="square">
            <a:spAutoFit/>
          </a:bodyPr>
          <a:lstStyle/>
          <a:p>
            <a:pPr>
              <a:buClr>
                <a:srgbClr val="336699"/>
              </a:buClr>
            </a:pPr>
            <a:r>
              <a:rPr lang="ko-KR" altLang="en-US" sz="600" b="0" dirty="0">
                <a:solidFill>
                  <a:schemeClr val="bg1">
                    <a:lumMod val="50000"/>
                  </a:schemeClr>
                </a:solidFill>
                <a:latin typeface="나눔고딕OTF" panose="020D0604000000000000" pitchFamily="34" charset="-127"/>
                <a:ea typeface="나눔고딕OTF" panose="020D0604000000000000" pitchFamily="34" charset="-127"/>
                <a:cs typeface="Nanum Gothic" charset="-127"/>
              </a:rPr>
              <a:t>새로운 워크벤치 </a:t>
            </a:r>
            <a:r>
              <a:rPr lang="en-US" altLang="ko-KR" sz="600" b="0" dirty="0">
                <a:solidFill>
                  <a:schemeClr val="bg1">
                    <a:lumMod val="50000"/>
                  </a:schemeClr>
                </a:solidFill>
                <a:latin typeface="나눔고딕OTF" panose="020D0604000000000000" pitchFamily="34" charset="-127"/>
                <a:ea typeface="나눔고딕OTF" panose="020D0604000000000000" pitchFamily="34" charset="-127"/>
                <a:cs typeface="Nanum Gothic" charset="-127"/>
              </a:rPr>
              <a:t>01 </a:t>
            </a:r>
            <a:r>
              <a:rPr lang="ko-KR" altLang="en-US" sz="600" b="0" dirty="0">
                <a:solidFill>
                  <a:schemeClr val="bg1">
                    <a:lumMod val="50000"/>
                  </a:schemeClr>
                </a:solidFill>
                <a:latin typeface="나눔고딕OTF" panose="020D0604000000000000" pitchFamily="34" charset="-127"/>
                <a:ea typeface="나눔고딕OTF" panose="020D0604000000000000" pitchFamily="34" charset="-127"/>
                <a:cs typeface="Nanum Gothic" charset="-127"/>
              </a:rPr>
              <a:t>설명</a:t>
            </a:r>
            <a:endParaRPr lang="en-US" altLang="ko-KR" sz="600" b="1" dirty="0">
              <a:solidFill>
                <a:schemeClr val="bg1">
                  <a:lumMod val="50000"/>
                </a:schemeClr>
              </a:solidFill>
              <a:latin typeface="나눔고딕OTF" panose="020D0604000000000000" pitchFamily="34" charset="-127"/>
              <a:ea typeface="나눔고딕OTF" panose="020D0604000000000000" pitchFamily="34" charset="-127"/>
              <a:cs typeface="Nanum Gothic" charset="-127"/>
            </a:endParaRPr>
          </a:p>
        </p:txBody>
      </p:sp>
      <p:sp>
        <p:nvSpPr>
          <p:cNvPr id="100" name="직사각형 99">
            <a:extLst>
              <a:ext uri="{FF2B5EF4-FFF2-40B4-BE49-F238E27FC236}">
                <a16:creationId xmlns="" xmlns:a16="http://schemas.microsoft.com/office/drawing/2014/main" id="{7F5CE0ED-2D79-4535-AB77-18B6FB03D64A}"/>
              </a:ext>
            </a:extLst>
          </p:cNvPr>
          <p:cNvSpPr/>
          <p:nvPr userDrawn="1"/>
        </p:nvSpPr>
        <p:spPr>
          <a:xfrm>
            <a:off x="589227" y="983179"/>
            <a:ext cx="1903938" cy="230832"/>
          </a:xfrm>
          <a:prstGeom prst="rect">
            <a:avLst/>
          </a:prstGeom>
        </p:spPr>
        <p:txBody>
          <a:bodyPr wrap="square">
            <a:spAutoFit/>
          </a:bodyPr>
          <a:lstStyle/>
          <a:p>
            <a:pPr>
              <a:buClr>
                <a:srgbClr val="336699"/>
              </a:buClr>
            </a:pPr>
            <a:r>
              <a:rPr lang="ko-KR" altLang="en-US" sz="900" b="0" dirty="0">
                <a:solidFill>
                  <a:prstClr val="black"/>
                </a:solidFill>
                <a:latin typeface="나눔고딕OTF" panose="020D0604000000000000" pitchFamily="34" charset="-127"/>
                <a:ea typeface="나눔고딕OTF" panose="020D0604000000000000" pitchFamily="34" charset="-127"/>
                <a:cs typeface="Nanum Gothic" charset="-127"/>
              </a:rPr>
              <a:t>새로운 워크벤치 </a:t>
            </a:r>
            <a:r>
              <a:rPr lang="en-US" altLang="ko-KR" sz="900" b="0" dirty="0">
                <a:solidFill>
                  <a:prstClr val="black"/>
                </a:solidFill>
                <a:latin typeface="나눔고딕OTF" panose="020D0604000000000000" pitchFamily="34" charset="-127"/>
                <a:ea typeface="나눔고딕OTF" panose="020D0604000000000000" pitchFamily="34" charset="-127"/>
                <a:cs typeface="Nanum Gothic" charset="-127"/>
              </a:rPr>
              <a:t>01</a:t>
            </a:r>
            <a:endParaRPr lang="en-US" altLang="ko-KR" sz="900" b="1" dirty="0">
              <a:solidFill>
                <a:prstClr val="black"/>
              </a:solidFill>
              <a:latin typeface="나눔고딕OTF" panose="020D0604000000000000" pitchFamily="34" charset="-127"/>
              <a:ea typeface="나눔고딕OTF" panose="020D0604000000000000" pitchFamily="34" charset="-127"/>
              <a:cs typeface="Nanum Gothic" charset="-127"/>
            </a:endParaRPr>
          </a:p>
        </p:txBody>
      </p:sp>
      <p:sp>
        <p:nvSpPr>
          <p:cNvPr id="107" name="제목 2">
            <a:extLst>
              <a:ext uri="{FF2B5EF4-FFF2-40B4-BE49-F238E27FC236}">
                <a16:creationId xmlns="" xmlns:a16="http://schemas.microsoft.com/office/drawing/2014/main" id="{5DED4643-D5CC-469B-B881-0385AA59C8DE}"/>
              </a:ext>
            </a:extLst>
          </p:cNvPr>
          <p:cNvSpPr txBox="1">
            <a:spLocks/>
          </p:cNvSpPr>
          <p:nvPr userDrawn="1"/>
        </p:nvSpPr>
        <p:spPr bwMode="auto">
          <a:xfrm>
            <a:off x="158110" y="1247537"/>
            <a:ext cx="1593702" cy="5488807"/>
          </a:xfrm>
          <a:prstGeom prst="rect">
            <a:avLst/>
          </a:prstGeom>
          <a:solidFill>
            <a:schemeClr val="bg1"/>
          </a:solidFill>
          <a:ln w="3175">
            <a:solidFill>
              <a:schemeClr val="bg1">
                <a:lumMod val="85000"/>
              </a:schemeClr>
            </a:solid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endParaRPr>
          </a:p>
        </p:txBody>
      </p:sp>
      <p:sp>
        <p:nvSpPr>
          <p:cNvPr id="118" name="직사각형 117">
            <a:extLst>
              <a:ext uri="{FF2B5EF4-FFF2-40B4-BE49-F238E27FC236}">
                <a16:creationId xmlns="" xmlns:a16="http://schemas.microsoft.com/office/drawing/2014/main" id="{EFB7EED3-994C-42DC-83B2-3D6BC9133AEC}"/>
              </a:ext>
            </a:extLst>
          </p:cNvPr>
          <p:cNvSpPr/>
          <p:nvPr/>
        </p:nvSpPr>
        <p:spPr>
          <a:xfrm>
            <a:off x="158110" y="2204587"/>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19" name="직사각형 118">
            <a:extLst>
              <a:ext uri="{FF2B5EF4-FFF2-40B4-BE49-F238E27FC236}">
                <a16:creationId xmlns="" xmlns:a16="http://schemas.microsoft.com/office/drawing/2014/main" id="{3ED1F3A1-01A9-4E24-B311-B1D2F7496ACF}"/>
              </a:ext>
            </a:extLst>
          </p:cNvPr>
          <p:cNvSpPr/>
          <p:nvPr/>
        </p:nvSpPr>
        <p:spPr>
          <a:xfrm>
            <a:off x="158110" y="2436314"/>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0" name="직사각형 119">
            <a:extLst>
              <a:ext uri="{FF2B5EF4-FFF2-40B4-BE49-F238E27FC236}">
                <a16:creationId xmlns="" xmlns:a16="http://schemas.microsoft.com/office/drawing/2014/main" id="{A45F7C72-EB23-434E-8A69-523CD58AF17E}"/>
              </a:ext>
            </a:extLst>
          </p:cNvPr>
          <p:cNvSpPr/>
          <p:nvPr/>
        </p:nvSpPr>
        <p:spPr>
          <a:xfrm>
            <a:off x="158110" y="2668041"/>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1" name="직사각형 120">
            <a:extLst>
              <a:ext uri="{FF2B5EF4-FFF2-40B4-BE49-F238E27FC236}">
                <a16:creationId xmlns="" xmlns:a16="http://schemas.microsoft.com/office/drawing/2014/main" id="{BE706B7B-F01A-4894-99A0-663A275622AF}"/>
              </a:ext>
            </a:extLst>
          </p:cNvPr>
          <p:cNvSpPr/>
          <p:nvPr/>
        </p:nvSpPr>
        <p:spPr>
          <a:xfrm>
            <a:off x="158110" y="2899768"/>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2" name="직사각형 121">
            <a:extLst>
              <a:ext uri="{FF2B5EF4-FFF2-40B4-BE49-F238E27FC236}">
                <a16:creationId xmlns="" xmlns:a16="http://schemas.microsoft.com/office/drawing/2014/main" id="{649A678A-DF2B-41B8-851D-E37BCA69D6C1}"/>
              </a:ext>
            </a:extLst>
          </p:cNvPr>
          <p:cNvSpPr/>
          <p:nvPr/>
        </p:nvSpPr>
        <p:spPr>
          <a:xfrm>
            <a:off x="158110" y="3131495"/>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3" name="직사각형 122">
            <a:extLst>
              <a:ext uri="{FF2B5EF4-FFF2-40B4-BE49-F238E27FC236}">
                <a16:creationId xmlns="" xmlns:a16="http://schemas.microsoft.com/office/drawing/2014/main" id="{320CBC4A-78BC-4160-B391-E1ECAC340D2B}"/>
              </a:ext>
            </a:extLst>
          </p:cNvPr>
          <p:cNvSpPr/>
          <p:nvPr/>
        </p:nvSpPr>
        <p:spPr>
          <a:xfrm>
            <a:off x="158110" y="3363222"/>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4" name="직사각형 123">
            <a:extLst>
              <a:ext uri="{FF2B5EF4-FFF2-40B4-BE49-F238E27FC236}">
                <a16:creationId xmlns="" xmlns:a16="http://schemas.microsoft.com/office/drawing/2014/main" id="{A6CB300D-9418-4C1A-85B6-59F58364242F}"/>
              </a:ext>
            </a:extLst>
          </p:cNvPr>
          <p:cNvSpPr/>
          <p:nvPr/>
        </p:nvSpPr>
        <p:spPr>
          <a:xfrm>
            <a:off x="158110" y="3594950"/>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5" name="직사각형 124">
            <a:extLst>
              <a:ext uri="{FF2B5EF4-FFF2-40B4-BE49-F238E27FC236}">
                <a16:creationId xmlns="" xmlns:a16="http://schemas.microsoft.com/office/drawing/2014/main" id="{2358A264-F56E-4072-B668-301FAD1705F5}"/>
              </a:ext>
            </a:extLst>
          </p:cNvPr>
          <p:cNvSpPr/>
          <p:nvPr/>
        </p:nvSpPr>
        <p:spPr>
          <a:xfrm>
            <a:off x="158110" y="3826677"/>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6" name="직사각형 125">
            <a:extLst>
              <a:ext uri="{FF2B5EF4-FFF2-40B4-BE49-F238E27FC236}">
                <a16:creationId xmlns="" xmlns:a16="http://schemas.microsoft.com/office/drawing/2014/main" id="{8A052368-4ECB-478B-8520-08A354623627}"/>
              </a:ext>
            </a:extLst>
          </p:cNvPr>
          <p:cNvSpPr/>
          <p:nvPr/>
        </p:nvSpPr>
        <p:spPr>
          <a:xfrm>
            <a:off x="158110" y="4058403"/>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7" name="직사각형 126">
            <a:extLst>
              <a:ext uri="{FF2B5EF4-FFF2-40B4-BE49-F238E27FC236}">
                <a16:creationId xmlns="" xmlns:a16="http://schemas.microsoft.com/office/drawing/2014/main" id="{8B2A371F-2DB9-4D54-92CF-541405D97F6F}"/>
              </a:ext>
            </a:extLst>
          </p:cNvPr>
          <p:cNvSpPr/>
          <p:nvPr/>
        </p:nvSpPr>
        <p:spPr>
          <a:xfrm>
            <a:off x="158110" y="4290129"/>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8" name="직사각형 127">
            <a:extLst>
              <a:ext uri="{FF2B5EF4-FFF2-40B4-BE49-F238E27FC236}">
                <a16:creationId xmlns="" xmlns:a16="http://schemas.microsoft.com/office/drawing/2014/main" id="{521EC82C-6F04-4516-BE85-DF78A3EB608A}"/>
              </a:ext>
            </a:extLst>
          </p:cNvPr>
          <p:cNvSpPr/>
          <p:nvPr/>
        </p:nvSpPr>
        <p:spPr>
          <a:xfrm>
            <a:off x="158110" y="4521856"/>
            <a:ext cx="1592715" cy="231119"/>
          </a:xfrm>
          <a:prstGeom prst="rect">
            <a:avLst/>
          </a:prstGeom>
          <a:solidFill>
            <a:schemeClr val="bg1">
              <a:lumMod val="95000"/>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29" name="직사각형 128">
            <a:extLst>
              <a:ext uri="{FF2B5EF4-FFF2-40B4-BE49-F238E27FC236}">
                <a16:creationId xmlns="" xmlns:a16="http://schemas.microsoft.com/office/drawing/2014/main" id="{35DAB0DB-55FF-4D0C-A200-8D854FA3DBD0}"/>
              </a:ext>
            </a:extLst>
          </p:cNvPr>
          <p:cNvSpPr/>
          <p:nvPr/>
        </p:nvSpPr>
        <p:spPr>
          <a:xfrm>
            <a:off x="158110" y="4753585"/>
            <a:ext cx="1592715" cy="231119"/>
          </a:xfrm>
          <a:prstGeom prst="rect">
            <a:avLst/>
          </a:prstGeom>
          <a:solidFill>
            <a:schemeClr val="bg1">
              <a:lumMod val="95000"/>
              <a:alpha val="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700" dirty="0">
              <a:solidFill>
                <a:prstClr val="black">
                  <a:lumMod val="75000"/>
                  <a:lumOff val="25000"/>
                </a:prstClr>
              </a:solidFill>
              <a:latin typeface="나눔고딕OTF" panose="020D0604000000000000" pitchFamily="34" charset="-127"/>
              <a:ea typeface="나눔고딕OTF" panose="020D0604000000000000" pitchFamily="34" charset="-127"/>
            </a:endParaRPr>
          </a:p>
        </p:txBody>
      </p:sp>
      <p:sp>
        <p:nvSpPr>
          <p:cNvPr id="130" name="모서리가 둥근 직사각형 90">
            <a:extLst>
              <a:ext uri="{FF2B5EF4-FFF2-40B4-BE49-F238E27FC236}">
                <a16:creationId xmlns="" xmlns:a16="http://schemas.microsoft.com/office/drawing/2014/main" id="{2C5700A7-E7F6-44F3-8981-CCAE441A9FD9}"/>
              </a:ext>
            </a:extLst>
          </p:cNvPr>
          <p:cNvSpPr/>
          <p:nvPr/>
        </p:nvSpPr>
        <p:spPr>
          <a:xfrm>
            <a:off x="158110" y="2204586"/>
            <a:ext cx="1591994" cy="4531757"/>
          </a:xfrm>
          <a:prstGeom prst="roundRect">
            <a:avLst>
              <a:gd name="adj" fmla="val 0"/>
            </a:avLst>
          </a:prstGeom>
          <a:noFill/>
          <a:ln w="3175" cap="sq">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001</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002</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003</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004</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005</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006</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007</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008</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009</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010</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011</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012</a:t>
            </a:r>
          </a:p>
        </p:txBody>
      </p:sp>
      <p:sp>
        <p:nvSpPr>
          <p:cNvPr id="184" name="TextBox 183">
            <a:extLst>
              <a:ext uri="{FF2B5EF4-FFF2-40B4-BE49-F238E27FC236}">
                <a16:creationId xmlns="" xmlns:a16="http://schemas.microsoft.com/office/drawing/2014/main" id="{C4A1C8A6-DA18-41BD-A942-4383190B6CFD}"/>
              </a:ext>
            </a:extLst>
          </p:cNvPr>
          <p:cNvSpPr txBox="1"/>
          <p:nvPr userDrawn="1"/>
        </p:nvSpPr>
        <p:spPr>
          <a:xfrm>
            <a:off x="1337970" y="6484050"/>
            <a:ext cx="381836" cy="184666"/>
          </a:xfrm>
          <a:prstGeom prst="rect">
            <a:avLst/>
          </a:prstGeom>
          <a:noFill/>
        </p:spPr>
        <p:txBody>
          <a:bodyPr wrap="none" rtlCol="0">
            <a:spAutoFit/>
          </a:bodyPr>
          <a:lstStyle/>
          <a:p>
            <a:r>
              <a:rPr kumimoji="1" lang="ko-KR" altLang="en-US" sz="600" u="sng" dirty="0">
                <a:latin typeface="나눔고딕OTF" panose="020D0604000000000000" pitchFamily="34" charset="-127"/>
                <a:ea typeface="나눔고딕OTF" panose="020D0604000000000000" pitchFamily="34" charset="-127"/>
              </a:rPr>
              <a:t>다음</a:t>
            </a:r>
            <a:r>
              <a:rPr kumimoji="1" lang="en-US" altLang="ko-KR" sz="600" u="sng" dirty="0">
                <a:latin typeface="나눔고딕OTF" panose="020D0604000000000000" pitchFamily="34" charset="-127"/>
                <a:ea typeface="나눔고딕OTF" panose="020D0604000000000000" pitchFamily="34" charset="-127"/>
              </a:rPr>
              <a:t>&gt;</a:t>
            </a:r>
            <a:endParaRPr kumimoji="1" lang="ko-KR" altLang="en-US" sz="600" u="sng" dirty="0">
              <a:latin typeface="나눔고딕OTF" panose="020D0604000000000000" pitchFamily="34" charset="-127"/>
              <a:ea typeface="나눔고딕OTF" panose="020D0604000000000000" pitchFamily="34" charset="-127"/>
            </a:endParaRPr>
          </a:p>
        </p:txBody>
      </p:sp>
      <p:sp>
        <p:nvSpPr>
          <p:cNvPr id="185" name="직사각형 184">
            <a:extLst>
              <a:ext uri="{FF2B5EF4-FFF2-40B4-BE49-F238E27FC236}">
                <a16:creationId xmlns="" xmlns:a16="http://schemas.microsoft.com/office/drawing/2014/main" id="{50BD88F9-AC42-4E50-B519-117609BF76F6}"/>
              </a:ext>
            </a:extLst>
          </p:cNvPr>
          <p:cNvSpPr/>
          <p:nvPr userDrawn="1"/>
        </p:nvSpPr>
        <p:spPr>
          <a:xfrm rot="5400000">
            <a:off x="1674889" y="6553480"/>
            <a:ext cx="258079" cy="107648"/>
          </a:xfrm>
          <a:prstGeom prst="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eaLnBrk="0" fontAlgn="base" latinLnBrk="0" hangingPunct="0">
              <a:spcBef>
                <a:spcPct val="0"/>
              </a:spcBef>
              <a:spcAft>
                <a:spcPct val="0"/>
              </a:spcAft>
            </a:pPr>
            <a:r>
              <a:rPr kumimoji="1" lang="ko-KR" altLang="en-US" sz="400" dirty="0">
                <a:solidFill>
                  <a:schemeClr val="bg1"/>
                </a:solidFill>
                <a:latin typeface="나눔고딕OTF" panose="020D0604000000000000" pitchFamily="34" charset="-127"/>
                <a:ea typeface="나눔고딕OTF" panose="020D0604000000000000" pitchFamily="34" charset="-127"/>
              </a:rPr>
              <a:t>▼</a:t>
            </a:r>
          </a:p>
        </p:txBody>
      </p:sp>
      <p:pic>
        <p:nvPicPr>
          <p:cNvPr id="6" name="그림 5">
            <a:extLst>
              <a:ext uri="{FF2B5EF4-FFF2-40B4-BE49-F238E27FC236}">
                <a16:creationId xmlns="" xmlns:a16="http://schemas.microsoft.com/office/drawing/2014/main" id="{F7DBA92F-40F0-40DB-8E7B-E0674D45D018}"/>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2262188"/>
            <a:ext cx="119778" cy="119778"/>
          </a:xfrm>
          <a:prstGeom prst="rect">
            <a:avLst/>
          </a:prstGeom>
        </p:spPr>
      </p:pic>
      <p:pic>
        <p:nvPicPr>
          <p:cNvPr id="191" name="그림 190">
            <a:extLst>
              <a:ext uri="{FF2B5EF4-FFF2-40B4-BE49-F238E27FC236}">
                <a16:creationId xmlns="" xmlns:a16="http://schemas.microsoft.com/office/drawing/2014/main" id="{8998CA82-EAEB-4BCE-8F78-4E851D0C165C}"/>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2493740"/>
            <a:ext cx="119778" cy="119778"/>
          </a:xfrm>
          <a:prstGeom prst="rect">
            <a:avLst/>
          </a:prstGeom>
        </p:spPr>
      </p:pic>
      <p:pic>
        <p:nvPicPr>
          <p:cNvPr id="194" name="그림 193">
            <a:extLst>
              <a:ext uri="{FF2B5EF4-FFF2-40B4-BE49-F238E27FC236}">
                <a16:creationId xmlns="" xmlns:a16="http://schemas.microsoft.com/office/drawing/2014/main" id="{4264CDD0-1D6E-4787-AE5B-30C1F02727F7}"/>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2725292"/>
            <a:ext cx="119778" cy="119778"/>
          </a:xfrm>
          <a:prstGeom prst="rect">
            <a:avLst/>
          </a:prstGeom>
        </p:spPr>
      </p:pic>
      <p:pic>
        <p:nvPicPr>
          <p:cNvPr id="197" name="그림 196">
            <a:extLst>
              <a:ext uri="{FF2B5EF4-FFF2-40B4-BE49-F238E27FC236}">
                <a16:creationId xmlns="" xmlns:a16="http://schemas.microsoft.com/office/drawing/2014/main" id="{6CA6C93A-3DF0-489D-AA8F-683FB76CB7D3}"/>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2956844"/>
            <a:ext cx="119778" cy="119778"/>
          </a:xfrm>
          <a:prstGeom prst="rect">
            <a:avLst/>
          </a:prstGeom>
        </p:spPr>
      </p:pic>
      <p:pic>
        <p:nvPicPr>
          <p:cNvPr id="200" name="그림 199">
            <a:extLst>
              <a:ext uri="{FF2B5EF4-FFF2-40B4-BE49-F238E27FC236}">
                <a16:creationId xmlns="" xmlns:a16="http://schemas.microsoft.com/office/drawing/2014/main" id="{D19C24FC-8F28-463D-984D-A89898A8CF49}"/>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3188396"/>
            <a:ext cx="119778" cy="119778"/>
          </a:xfrm>
          <a:prstGeom prst="rect">
            <a:avLst/>
          </a:prstGeom>
        </p:spPr>
      </p:pic>
      <p:pic>
        <p:nvPicPr>
          <p:cNvPr id="203" name="그림 202">
            <a:extLst>
              <a:ext uri="{FF2B5EF4-FFF2-40B4-BE49-F238E27FC236}">
                <a16:creationId xmlns="" xmlns:a16="http://schemas.microsoft.com/office/drawing/2014/main" id="{811EF8EA-1458-412D-8EFD-4AD6661C4D09}"/>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3419948"/>
            <a:ext cx="119778" cy="119778"/>
          </a:xfrm>
          <a:prstGeom prst="rect">
            <a:avLst/>
          </a:prstGeom>
        </p:spPr>
      </p:pic>
      <p:pic>
        <p:nvPicPr>
          <p:cNvPr id="206" name="그림 205">
            <a:extLst>
              <a:ext uri="{FF2B5EF4-FFF2-40B4-BE49-F238E27FC236}">
                <a16:creationId xmlns="" xmlns:a16="http://schemas.microsoft.com/office/drawing/2014/main" id="{18B7035A-BB9D-483A-B9BC-D6934228C580}"/>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3651500"/>
            <a:ext cx="119778" cy="119778"/>
          </a:xfrm>
          <a:prstGeom prst="rect">
            <a:avLst/>
          </a:prstGeom>
        </p:spPr>
      </p:pic>
      <p:pic>
        <p:nvPicPr>
          <p:cNvPr id="209" name="그림 208">
            <a:extLst>
              <a:ext uri="{FF2B5EF4-FFF2-40B4-BE49-F238E27FC236}">
                <a16:creationId xmlns="" xmlns:a16="http://schemas.microsoft.com/office/drawing/2014/main" id="{42F74B6B-4E0A-4464-BFF8-6FC9DBD25525}"/>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3883052"/>
            <a:ext cx="119778" cy="119778"/>
          </a:xfrm>
          <a:prstGeom prst="rect">
            <a:avLst/>
          </a:prstGeom>
        </p:spPr>
      </p:pic>
      <p:pic>
        <p:nvPicPr>
          <p:cNvPr id="212" name="그림 211">
            <a:extLst>
              <a:ext uri="{FF2B5EF4-FFF2-40B4-BE49-F238E27FC236}">
                <a16:creationId xmlns="" xmlns:a16="http://schemas.microsoft.com/office/drawing/2014/main" id="{F1179754-C1FB-40F0-9D90-CBD22E28CCBB}"/>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4114604"/>
            <a:ext cx="119778" cy="119778"/>
          </a:xfrm>
          <a:prstGeom prst="rect">
            <a:avLst/>
          </a:prstGeom>
        </p:spPr>
      </p:pic>
      <p:pic>
        <p:nvPicPr>
          <p:cNvPr id="215" name="그림 214">
            <a:extLst>
              <a:ext uri="{FF2B5EF4-FFF2-40B4-BE49-F238E27FC236}">
                <a16:creationId xmlns="" xmlns:a16="http://schemas.microsoft.com/office/drawing/2014/main" id="{0BA9D18C-D8F9-40D6-B120-265FBDF90ABB}"/>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4346156"/>
            <a:ext cx="119778" cy="119778"/>
          </a:xfrm>
          <a:prstGeom prst="rect">
            <a:avLst/>
          </a:prstGeom>
        </p:spPr>
      </p:pic>
      <p:pic>
        <p:nvPicPr>
          <p:cNvPr id="218" name="그림 217">
            <a:extLst>
              <a:ext uri="{FF2B5EF4-FFF2-40B4-BE49-F238E27FC236}">
                <a16:creationId xmlns="" xmlns:a16="http://schemas.microsoft.com/office/drawing/2014/main" id="{AC0E9841-226F-400F-94FB-A627B5B41FEB}"/>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4577708"/>
            <a:ext cx="119778" cy="119778"/>
          </a:xfrm>
          <a:prstGeom prst="rect">
            <a:avLst/>
          </a:prstGeom>
        </p:spPr>
      </p:pic>
      <p:pic>
        <p:nvPicPr>
          <p:cNvPr id="221" name="그림 220">
            <a:extLst>
              <a:ext uri="{FF2B5EF4-FFF2-40B4-BE49-F238E27FC236}">
                <a16:creationId xmlns="" xmlns:a16="http://schemas.microsoft.com/office/drawing/2014/main" id="{AAB2349B-9D65-4F5C-ACA3-CCFBAE5ACC12}"/>
              </a:ext>
            </a:extLst>
          </p:cNvPr>
          <p:cNvPicPr>
            <a:picLocks noChangeAspect="1"/>
          </p:cNvPicPr>
          <p:nvPr userDrawn="1"/>
        </p:nvPicPr>
        <p:blipFill>
          <a:blip r:embed="rId4">
            <a:duotone>
              <a:schemeClr val="bg2">
                <a:shade val="45000"/>
                <a:satMod val="135000"/>
              </a:schemeClr>
              <a:prstClr val="white"/>
            </a:duotone>
          </a:blip>
          <a:stretch>
            <a:fillRect/>
          </a:stretch>
        </p:blipFill>
        <p:spPr>
          <a:xfrm>
            <a:off x="1566264" y="4809255"/>
            <a:ext cx="119778" cy="119778"/>
          </a:xfrm>
          <a:prstGeom prst="rect">
            <a:avLst/>
          </a:prstGeom>
        </p:spPr>
      </p:pic>
      <p:grpSp>
        <p:nvGrpSpPr>
          <p:cNvPr id="108" name="그룹 107"/>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110" name="타원 109"/>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Nanum Gothic" charset="-127"/>
                <a:ea typeface="Nanum Gothic" charset="-127"/>
                <a:cs typeface="Nanum Gothic" charset="-127"/>
              </a:endParaRPr>
            </a:p>
          </p:txBody>
        </p:sp>
        <p:sp>
          <p:nvSpPr>
            <p:cNvPr id="112" name="타원 111"/>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Nanum Gothic" charset="-127"/>
                <a:ea typeface="Nanum Gothic" charset="-127"/>
                <a:cs typeface="Nanum Gothic" charset="-127"/>
              </a:endParaRPr>
            </a:p>
          </p:txBody>
        </p:sp>
        <p:sp>
          <p:nvSpPr>
            <p:cNvPr id="113" name="타원 112"/>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Nanum Gothic" charset="-127"/>
                <a:ea typeface="Nanum Gothic" charset="-127"/>
                <a:cs typeface="Nanum Gothic" charset="-127"/>
              </a:endParaRPr>
            </a:p>
          </p:txBody>
        </p:sp>
      </p:grpSp>
      <p:sp>
        <p:nvSpPr>
          <p:cNvPr id="114" name="TextBox 113"/>
          <p:cNvSpPr txBox="1"/>
          <p:nvPr userDrawn="1"/>
        </p:nvSpPr>
        <p:spPr>
          <a:xfrm>
            <a:off x="8036058" y="998794"/>
            <a:ext cx="175240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Nanum Gothic" charset="-127"/>
                <a:ea typeface="Nanum Gothic" charset="-127"/>
                <a:cs typeface="Nanum Gothic" charset="-127"/>
              </a:rPr>
              <a:t>Updated </a:t>
            </a:r>
            <a:r>
              <a:rPr kumimoji="1" lang="en-US" altLang="ko-KR" sz="600" dirty="0">
                <a:solidFill>
                  <a:schemeClr val="tx1">
                    <a:lumMod val="50000"/>
                    <a:lumOff val="50000"/>
                  </a:schemeClr>
                </a:solidFill>
                <a:latin typeface="Nanum Gothic" charset="-127"/>
                <a:ea typeface="Nanum Gothic" charset="-127"/>
                <a:cs typeface="Nanum Gothic" charset="-127"/>
              </a:rPr>
              <a:t>on 2017-7-13 </a:t>
            </a:r>
            <a:r>
              <a:rPr kumimoji="1" lang="de-DE" altLang="ko-KR" sz="600" dirty="0">
                <a:solidFill>
                  <a:schemeClr val="tx1">
                    <a:lumMod val="50000"/>
                    <a:lumOff val="50000"/>
                  </a:schemeClr>
                </a:solidFill>
                <a:latin typeface="Nanum Gothic" charset="-127"/>
                <a:ea typeface="Nanum Gothic" charset="-127"/>
                <a:cs typeface="Nanum Gothic" charset="-127"/>
              </a:rPr>
              <a:t>14:35 </a:t>
            </a:r>
            <a:r>
              <a:rPr kumimoji="1" lang="en-US" altLang="ko-KR" sz="600" dirty="0">
                <a:solidFill>
                  <a:schemeClr val="tx1">
                    <a:lumMod val="50000"/>
                    <a:lumOff val="50000"/>
                  </a:schemeClr>
                </a:solidFill>
                <a:latin typeface="Nanum Gothic" charset="-127"/>
                <a:ea typeface="Nanum Gothic" charset="-127"/>
                <a:cs typeface="Nanum Gothic" charset="-127"/>
              </a:rPr>
              <a:t>by John Smith</a:t>
            </a:r>
          </a:p>
        </p:txBody>
      </p:sp>
      <p:pic>
        <p:nvPicPr>
          <p:cNvPr id="131" name="그림 130"/>
          <p:cNvPicPr>
            <a:picLocks noChangeAspect="1"/>
          </p:cNvPicPr>
          <p:nvPr userDrawn="1"/>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132" name="모서리가 둥근 직사각형 131"/>
          <p:cNvSpPr/>
          <p:nvPr userDrawn="1"/>
        </p:nvSpPr>
        <p:spPr>
          <a:xfrm>
            <a:off x="406921" y="1045117"/>
            <a:ext cx="256281" cy="83839"/>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none" lIns="0" tIns="0" rIns="0" bIns="0" rtlCol="0" anchor="ctr"/>
          <a:lstStyle/>
          <a:p>
            <a:pPr algn="ctr"/>
            <a:r>
              <a:rPr kumimoji="1" lang="en-US" altLang="ko-KR" sz="400" b="1" dirty="0">
                <a:solidFill>
                  <a:prstClr val="black">
                    <a:lumMod val="75000"/>
                    <a:lumOff val="25000"/>
                  </a:prstClr>
                </a:solidFill>
                <a:latin typeface="Nanum Gothic" charset="-127"/>
                <a:ea typeface="Nanum Gothic" charset="-127"/>
                <a:cs typeface="Nanum Gothic" charset="-127"/>
              </a:rPr>
              <a:t>Workbench</a:t>
            </a:r>
            <a:endParaRPr kumimoji="1" lang="ko-KR" altLang="en-US" sz="400" b="1" dirty="0">
              <a:solidFill>
                <a:prstClr val="black">
                  <a:lumMod val="75000"/>
                  <a:lumOff val="25000"/>
                </a:prstClr>
              </a:solidFill>
              <a:latin typeface="Nanum Gothic" charset="-127"/>
              <a:ea typeface="Nanum Gothic" charset="-127"/>
              <a:cs typeface="Nanum Gothic" charset="-127"/>
            </a:endParaRPr>
          </a:p>
        </p:txBody>
      </p:sp>
      <p:sp>
        <p:nvSpPr>
          <p:cNvPr id="99" name="TextBox 98">
            <a:extLst>
              <a:ext uri="{FF2B5EF4-FFF2-40B4-BE49-F238E27FC236}">
                <a16:creationId xmlns="" xmlns:a16="http://schemas.microsoft.com/office/drawing/2014/main" id="{C4A1C8A6-DA18-41BD-A942-4383190B6CFD}"/>
              </a:ext>
            </a:extLst>
          </p:cNvPr>
          <p:cNvSpPr txBox="1"/>
          <p:nvPr userDrawn="1"/>
        </p:nvSpPr>
        <p:spPr>
          <a:xfrm>
            <a:off x="198244" y="6484050"/>
            <a:ext cx="381836" cy="184666"/>
          </a:xfrm>
          <a:prstGeom prst="rect">
            <a:avLst/>
          </a:prstGeom>
          <a:noFill/>
        </p:spPr>
        <p:txBody>
          <a:bodyPr wrap="none" rtlCol="0">
            <a:spAutoFit/>
          </a:bodyPr>
          <a:lstStyle/>
          <a:p>
            <a:r>
              <a:rPr kumimoji="1" lang="en-US" altLang="ko-KR" sz="600" u="sng" dirty="0">
                <a:latin typeface="나눔고딕OTF" panose="020D0604000000000000" pitchFamily="34" charset="-127"/>
                <a:ea typeface="나눔고딕OTF" panose="020D0604000000000000" pitchFamily="34" charset="-127"/>
              </a:rPr>
              <a:t>&lt;</a:t>
            </a:r>
            <a:r>
              <a:rPr kumimoji="1" lang="ko-KR" altLang="en-US" sz="600" u="sng" dirty="0">
                <a:latin typeface="나눔고딕OTF" panose="020D0604000000000000" pitchFamily="34" charset="-127"/>
                <a:ea typeface="나눔고딕OTF" panose="020D0604000000000000" pitchFamily="34" charset="-127"/>
              </a:rPr>
              <a:t>이전</a:t>
            </a:r>
          </a:p>
        </p:txBody>
      </p:sp>
      <p:sp>
        <p:nvSpPr>
          <p:cNvPr id="134" name="제목 2">
            <a:extLst>
              <a:ext uri="{FF2B5EF4-FFF2-40B4-BE49-F238E27FC236}">
                <a16:creationId xmlns="" xmlns:a16="http://schemas.microsoft.com/office/drawing/2014/main" id="{3CF2EE4E-D419-8141-85B9-0F0D42C519C1}"/>
              </a:ext>
            </a:extLst>
          </p:cNvPr>
          <p:cNvSpPr txBox="1">
            <a:spLocks/>
          </p:cNvSpPr>
          <p:nvPr userDrawn="1"/>
        </p:nvSpPr>
        <p:spPr bwMode="auto">
          <a:xfrm>
            <a:off x="158110" y="1889009"/>
            <a:ext cx="1591995" cy="226466"/>
          </a:xfrm>
          <a:prstGeom prst="rect">
            <a:avLst/>
          </a:prstGeom>
          <a:solidFill>
            <a:schemeClr val="bg1"/>
          </a:solidFill>
          <a:ln w="3175">
            <a:solidFill>
              <a:schemeClr val="bg1">
                <a:lumMod val="85000"/>
              </a:schemeClr>
            </a:solidFill>
          </a:ln>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2700" algn="l"/>
            <a:r>
              <a:rPr lang="ko-KR" altLang="en-US" sz="600" dirty="0">
                <a:solidFill>
                  <a:schemeClr val="bg1">
                    <a:lumMod val="75000"/>
                  </a:schemeClr>
                </a:solidFill>
                <a:latin typeface="Nanum Gothic" charset="-127"/>
                <a:ea typeface="Nanum Gothic" charset="-127"/>
                <a:cs typeface="Nanum Gothic" charset="-127"/>
              </a:rPr>
              <a:t>     테이블 검색</a:t>
            </a:r>
          </a:p>
        </p:txBody>
      </p:sp>
      <p:pic>
        <p:nvPicPr>
          <p:cNvPr id="137" name="그래픽 136" descr="표">
            <a:extLst>
              <a:ext uri="{FF2B5EF4-FFF2-40B4-BE49-F238E27FC236}">
                <a16:creationId xmlns="" xmlns:a16="http://schemas.microsoft.com/office/drawing/2014/main" id="{E6F29861-8508-FE45-92A0-33CA9419F847}"/>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1563452" y="1622854"/>
            <a:ext cx="120092" cy="120092"/>
          </a:xfrm>
          <a:prstGeom prst="rect">
            <a:avLst/>
          </a:prstGeom>
        </p:spPr>
      </p:pic>
      <p:grpSp>
        <p:nvGrpSpPr>
          <p:cNvPr id="138" name="그룹 137">
            <a:extLst>
              <a:ext uri="{FF2B5EF4-FFF2-40B4-BE49-F238E27FC236}">
                <a16:creationId xmlns="" xmlns:a16="http://schemas.microsoft.com/office/drawing/2014/main" id="{A427EF22-227F-3A45-A35B-4783101F966E}"/>
              </a:ext>
            </a:extLst>
          </p:cNvPr>
          <p:cNvGrpSpPr/>
          <p:nvPr userDrawn="1"/>
        </p:nvGrpSpPr>
        <p:grpSpPr>
          <a:xfrm>
            <a:off x="253910" y="1343708"/>
            <a:ext cx="1417562" cy="170784"/>
            <a:chOff x="253910" y="1409904"/>
            <a:chExt cx="1417562" cy="170784"/>
          </a:xfrm>
        </p:grpSpPr>
        <p:sp>
          <p:nvSpPr>
            <p:cNvPr id="139" name="모서리가 둥근 직사각형 516">
              <a:extLst>
                <a:ext uri="{FF2B5EF4-FFF2-40B4-BE49-F238E27FC236}">
                  <a16:creationId xmlns="" xmlns:a16="http://schemas.microsoft.com/office/drawing/2014/main" id="{93B33180-4CDC-9D4B-A9FE-597A7C4B0FD8}"/>
                </a:ext>
              </a:extLst>
            </p:cNvPr>
            <p:cNvSpPr/>
            <p:nvPr userDrawn="1"/>
          </p:nvSpPr>
          <p:spPr>
            <a:xfrm>
              <a:off x="428710" y="1424974"/>
              <a:ext cx="854837" cy="136264"/>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l"/>
              <a:r>
                <a:rPr kumimoji="1" lang="ko-KR" altLang="en-US" sz="800" b="0" u="none" dirty="0">
                  <a:solidFill>
                    <a:schemeClr val="tx1">
                      <a:lumMod val="75000"/>
                      <a:lumOff val="25000"/>
                    </a:schemeClr>
                  </a:solidFill>
                  <a:latin typeface="나눔고딕OTF ExtraBold" panose="020D0904000000000000" pitchFamily="34" charset="-127"/>
                  <a:ea typeface="나눔고딕OTF ExtraBold" panose="020D0904000000000000" pitchFamily="34" charset="-127"/>
                  <a:cs typeface="Nanum Gothic" charset="-127"/>
                </a:rPr>
                <a:t>데이터 커넥션 이름</a:t>
              </a:r>
              <a:endParaRPr kumimoji="1" lang="en-US" altLang="ko-KR" sz="800" b="0" u="none" dirty="0">
                <a:solidFill>
                  <a:schemeClr val="tx1">
                    <a:lumMod val="75000"/>
                    <a:lumOff val="25000"/>
                  </a:schemeClr>
                </a:solidFill>
                <a:latin typeface="나눔고딕OTF ExtraBold" panose="020D0904000000000000" pitchFamily="34" charset="-127"/>
                <a:ea typeface="나눔고딕OTF ExtraBold" panose="020D0904000000000000" pitchFamily="34" charset="-127"/>
                <a:cs typeface="Nanum Gothic" charset="-127"/>
              </a:endParaRPr>
            </a:p>
          </p:txBody>
        </p:sp>
        <p:pic>
          <p:nvPicPr>
            <p:cNvPr id="140" name="그림 139">
              <a:extLst>
                <a:ext uri="{FF2B5EF4-FFF2-40B4-BE49-F238E27FC236}">
                  <a16:creationId xmlns="" xmlns:a16="http://schemas.microsoft.com/office/drawing/2014/main" id="{BC239DA2-EBB6-6B48-8A41-FA74FA3AE508}"/>
                </a:ext>
              </a:extLst>
            </p:cNvPr>
            <p:cNvPicPr>
              <a:picLocks noChangeAspect="1"/>
            </p:cNvPicPr>
            <p:nvPr userDrawn="1"/>
          </p:nvPicPr>
          <p:blipFill>
            <a:blip r:embed="rId8">
              <a:duotone>
                <a:schemeClr val="bg2">
                  <a:shade val="45000"/>
                  <a:satMod val="135000"/>
                </a:schemeClr>
                <a:prstClr val="white"/>
              </a:duotone>
            </a:blip>
            <a:stretch>
              <a:fillRect/>
            </a:stretch>
          </p:blipFill>
          <p:spPr>
            <a:xfrm>
              <a:off x="1570761" y="1440129"/>
              <a:ext cx="100711" cy="100711"/>
            </a:xfrm>
            <a:prstGeom prst="rect">
              <a:avLst/>
            </a:prstGeom>
          </p:spPr>
        </p:pic>
        <p:pic>
          <p:nvPicPr>
            <p:cNvPr id="141" name="그림 140">
              <a:extLst>
                <a:ext uri="{FF2B5EF4-FFF2-40B4-BE49-F238E27FC236}">
                  <a16:creationId xmlns="" xmlns:a16="http://schemas.microsoft.com/office/drawing/2014/main" id="{BB91C8A8-A09F-6843-8807-C2F79BC01E1F}"/>
                </a:ext>
              </a:extLst>
            </p:cNvPr>
            <p:cNvPicPr>
              <a:picLocks noChangeAspect="1"/>
            </p:cNvPicPr>
            <p:nvPr userDrawn="1"/>
          </p:nvPicPr>
          <p:blipFill>
            <a:blip r:embed="rId9"/>
            <a:stretch>
              <a:fillRect/>
            </a:stretch>
          </p:blipFill>
          <p:spPr>
            <a:xfrm>
              <a:off x="253910" y="1409904"/>
              <a:ext cx="186795" cy="170784"/>
            </a:xfrm>
            <a:prstGeom prst="rect">
              <a:avLst/>
            </a:prstGeom>
            <a:ln>
              <a:noFill/>
            </a:ln>
          </p:spPr>
        </p:pic>
      </p:grpSp>
      <p:pic>
        <p:nvPicPr>
          <p:cNvPr id="142" name="그림 141">
            <a:extLst>
              <a:ext uri="{FF2B5EF4-FFF2-40B4-BE49-F238E27FC236}">
                <a16:creationId xmlns="" xmlns:a16="http://schemas.microsoft.com/office/drawing/2014/main" id="{E8236497-BEA9-6242-9355-05127950CE07}"/>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582167" y="1967797"/>
            <a:ext cx="77899" cy="77899"/>
          </a:xfrm>
          <a:prstGeom prst="rect">
            <a:avLst/>
          </a:prstGeom>
        </p:spPr>
      </p:pic>
      <p:pic>
        <p:nvPicPr>
          <p:cNvPr id="143" name="그림 142">
            <a:extLst>
              <a:ext uri="{FF2B5EF4-FFF2-40B4-BE49-F238E27FC236}">
                <a16:creationId xmlns="" xmlns:a16="http://schemas.microsoft.com/office/drawing/2014/main" id="{7663B54D-F23B-9F43-BD75-7F22C3DFE38D}"/>
              </a:ext>
            </a:extLst>
          </p:cNvPr>
          <p:cNvPicPr>
            <a:picLocks noChangeAspect="1"/>
          </p:cNvPicPr>
          <p:nvPr userDrawn="1"/>
        </p:nvPicPr>
        <p:blipFill>
          <a:blip r:embed="rId11" cstate="print">
            <a:lum bright="70000" contrast="-70000"/>
            <a:extLst>
              <a:ext uri="{28A0092B-C50C-407E-A947-70E740481C1C}">
                <a14:useLocalDpi xmlns:a14="http://schemas.microsoft.com/office/drawing/2010/main" val="0"/>
              </a:ext>
            </a:extLst>
          </a:blip>
          <a:stretch>
            <a:fillRect/>
          </a:stretch>
        </p:blipFill>
        <p:spPr>
          <a:xfrm>
            <a:off x="222327" y="1955118"/>
            <a:ext cx="90580" cy="90578"/>
          </a:xfrm>
          <a:prstGeom prst="rect">
            <a:avLst/>
          </a:prstGeom>
        </p:spPr>
      </p:pic>
      <p:sp>
        <p:nvSpPr>
          <p:cNvPr id="144" name="제목 2">
            <a:extLst>
              <a:ext uri="{FF2B5EF4-FFF2-40B4-BE49-F238E27FC236}">
                <a16:creationId xmlns="" xmlns:a16="http://schemas.microsoft.com/office/drawing/2014/main" id="{77A2B8C9-F65C-BA43-8C22-2CA7D960D8E1}"/>
              </a:ext>
            </a:extLst>
          </p:cNvPr>
          <p:cNvSpPr txBox="1">
            <a:spLocks/>
          </p:cNvSpPr>
          <p:nvPr userDrawn="1"/>
        </p:nvSpPr>
        <p:spPr bwMode="auto">
          <a:xfrm>
            <a:off x="158110" y="2091526"/>
            <a:ext cx="1591995" cy="112962"/>
          </a:xfrm>
          <a:prstGeom prst="rect">
            <a:avLst/>
          </a:prstGeom>
          <a:solidFill>
            <a:schemeClr val="bg1">
              <a:lumMod val="75000"/>
            </a:schemeClr>
          </a:solidFill>
          <a:ln w="3175">
            <a:solidFill>
              <a:schemeClr val="bg1">
                <a:lumMod val="85000"/>
              </a:schemeClr>
            </a:solidFill>
          </a:ln>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2700" algn="l"/>
            <a:r>
              <a:rPr lang="en-US" altLang="ko-KR" sz="500" dirty="0">
                <a:solidFill>
                  <a:schemeClr val="tx1">
                    <a:lumMod val="75000"/>
                    <a:lumOff val="25000"/>
                  </a:schemeClr>
                </a:solidFill>
                <a:latin typeface="Nanum Gothic" charset="-127"/>
                <a:ea typeface="Nanum Gothic" charset="-127"/>
                <a:cs typeface="Nanum Gothic" charset="-127"/>
              </a:rPr>
              <a:t>2,300</a:t>
            </a:r>
            <a:r>
              <a:rPr lang="ko-KR" altLang="en-US" sz="500" dirty="0">
                <a:solidFill>
                  <a:schemeClr val="tx1">
                    <a:lumMod val="75000"/>
                    <a:lumOff val="25000"/>
                  </a:schemeClr>
                </a:solidFill>
                <a:latin typeface="Nanum Gothic" charset="-127"/>
                <a:ea typeface="Nanum Gothic" charset="-127"/>
                <a:cs typeface="Nanum Gothic" charset="-127"/>
              </a:rPr>
              <a:t> </a:t>
            </a:r>
            <a:r>
              <a:rPr lang="en-US" altLang="ko-KR" sz="500" dirty="0">
                <a:solidFill>
                  <a:schemeClr val="tx1">
                    <a:lumMod val="75000"/>
                    <a:lumOff val="25000"/>
                  </a:schemeClr>
                </a:solidFill>
                <a:latin typeface="Nanum Gothic" charset="-127"/>
                <a:ea typeface="Nanum Gothic" charset="-127"/>
                <a:cs typeface="Nanum Gothic" charset="-127"/>
              </a:rPr>
              <a:t>Tables</a:t>
            </a:r>
            <a:endParaRPr lang="ko-KR" altLang="en-US" sz="500" dirty="0">
              <a:solidFill>
                <a:schemeClr val="tx1"/>
              </a:solidFill>
              <a:latin typeface="Nanum Gothic" charset="-127"/>
              <a:ea typeface="Nanum Gothic" charset="-127"/>
              <a:cs typeface="Nanum Gothic" charset="-127"/>
            </a:endParaRPr>
          </a:p>
        </p:txBody>
      </p:sp>
      <p:pic>
        <p:nvPicPr>
          <p:cNvPr id="145" name="그림 144">
            <a:extLst>
              <a:ext uri="{FF2B5EF4-FFF2-40B4-BE49-F238E27FC236}">
                <a16:creationId xmlns="" xmlns:a16="http://schemas.microsoft.com/office/drawing/2014/main" id="{05B1A295-F28E-6747-B6BE-413F9B70BC43}"/>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570761" y="2091936"/>
            <a:ext cx="105070" cy="108885"/>
          </a:xfrm>
          <a:prstGeom prst="rect">
            <a:avLst/>
          </a:prstGeom>
        </p:spPr>
      </p:pic>
      <p:grpSp>
        <p:nvGrpSpPr>
          <p:cNvPr id="146" name="그룹 145">
            <a:extLst>
              <a:ext uri="{FF2B5EF4-FFF2-40B4-BE49-F238E27FC236}">
                <a16:creationId xmlns="" xmlns:a16="http://schemas.microsoft.com/office/drawing/2014/main" id="{B5CA4909-E9FA-574E-8051-F1CE007FD637}"/>
              </a:ext>
            </a:extLst>
          </p:cNvPr>
          <p:cNvGrpSpPr/>
          <p:nvPr userDrawn="1"/>
        </p:nvGrpSpPr>
        <p:grpSpPr>
          <a:xfrm>
            <a:off x="253911" y="1592935"/>
            <a:ext cx="1240327" cy="181684"/>
            <a:chOff x="253911" y="1833936"/>
            <a:chExt cx="1240327" cy="181684"/>
          </a:xfrm>
        </p:grpSpPr>
        <p:grpSp>
          <p:nvGrpSpPr>
            <p:cNvPr id="147" name="그룹 146">
              <a:extLst>
                <a:ext uri="{FF2B5EF4-FFF2-40B4-BE49-F238E27FC236}">
                  <a16:creationId xmlns="" xmlns:a16="http://schemas.microsoft.com/office/drawing/2014/main" id="{9988E478-D572-2F48-90FC-43C942C53FFB}"/>
                </a:ext>
              </a:extLst>
            </p:cNvPr>
            <p:cNvGrpSpPr/>
            <p:nvPr userDrawn="1"/>
          </p:nvGrpSpPr>
          <p:grpSpPr>
            <a:xfrm>
              <a:off x="253911" y="1833936"/>
              <a:ext cx="1240327" cy="181684"/>
              <a:chOff x="253911" y="1833936"/>
              <a:chExt cx="1240327" cy="181684"/>
            </a:xfrm>
          </p:grpSpPr>
          <p:sp>
            <p:nvSpPr>
              <p:cNvPr id="149" name="제목 2">
                <a:extLst>
                  <a:ext uri="{FF2B5EF4-FFF2-40B4-BE49-F238E27FC236}">
                    <a16:creationId xmlns="" xmlns:a16="http://schemas.microsoft.com/office/drawing/2014/main" id="{EA315C9E-7112-704D-8C80-1919CC7DEAF5}"/>
                  </a:ext>
                </a:extLst>
              </p:cNvPr>
              <p:cNvSpPr txBox="1">
                <a:spLocks/>
              </p:cNvSpPr>
              <p:nvPr userDrawn="1"/>
            </p:nvSpPr>
            <p:spPr bwMode="auto">
              <a:xfrm>
                <a:off x="253911" y="1833936"/>
                <a:ext cx="1238218" cy="179453"/>
              </a:xfrm>
              <a:prstGeom prst="rect">
                <a:avLst/>
              </a:prstGeom>
              <a:solidFill>
                <a:schemeClr val="bg1"/>
              </a:solidFill>
              <a:ln w="3175">
                <a:solidFill>
                  <a:schemeClr val="tx1">
                    <a:lumMod val="85000"/>
                    <a:lumOff val="15000"/>
                  </a:schemeClr>
                </a:solidFill>
              </a:ln>
            </p:spPr>
            <p:txBody>
              <a:bodyPr lIns="180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latin typeface="나눔고딕" panose="020D0604000000000000" pitchFamily="50" charset="-127"/>
                    <a:ea typeface="나눔고딕" panose="020D0604000000000000" pitchFamily="50" charset="-127"/>
                    <a:cs typeface="Nanum Gothic" charset="-127"/>
                  </a:rPr>
                  <a:t>Database name name...</a:t>
                </a:r>
              </a:p>
            </p:txBody>
          </p:sp>
          <p:sp>
            <p:nvSpPr>
              <p:cNvPr id="150" name="제목 2">
                <a:extLst>
                  <a:ext uri="{FF2B5EF4-FFF2-40B4-BE49-F238E27FC236}">
                    <a16:creationId xmlns="" xmlns:a16="http://schemas.microsoft.com/office/drawing/2014/main" id="{99806A61-CE58-714B-8470-8EE744E157EA}"/>
                  </a:ext>
                </a:extLst>
              </p:cNvPr>
              <p:cNvSpPr txBox="1">
                <a:spLocks/>
              </p:cNvSpPr>
              <p:nvPr userDrawn="1"/>
            </p:nvSpPr>
            <p:spPr bwMode="auto">
              <a:xfrm flipH="1">
                <a:off x="1252069" y="1836167"/>
                <a:ext cx="242169" cy="179453"/>
              </a:xfrm>
              <a:prstGeom prst="rect">
                <a:avLst/>
              </a:prstGeom>
              <a:noFill/>
              <a:ln w="3175">
                <a:noFill/>
              </a:ln>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eaLnBrk="0" fontAlgn="base" hangingPunct="0">
                  <a:spcBef>
                    <a:spcPct val="0"/>
                  </a:spcBef>
                  <a:spcAft>
                    <a:spcPct val="0"/>
                  </a:spcAft>
                  <a:buClr>
                    <a:srgbClr val="336699"/>
                  </a:buClr>
                </a:pP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a:t>
                </a:r>
              </a:p>
            </p:txBody>
          </p:sp>
        </p:grpSp>
        <p:sp>
          <p:nvSpPr>
            <p:cNvPr id="148" name="제목 2">
              <a:extLst>
                <a:ext uri="{FF2B5EF4-FFF2-40B4-BE49-F238E27FC236}">
                  <a16:creationId xmlns="" xmlns:a16="http://schemas.microsoft.com/office/drawing/2014/main" id="{020343BD-3B21-2149-9949-BCEA492E8AD9}"/>
                </a:ext>
              </a:extLst>
            </p:cNvPr>
            <p:cNvSpPr txBox="1">
              <a:spLocks/>
            </p:cNvSpPr>
            <p:nvPr userDrawn="1"/>
          </p:nvSpPr>
          <p:spPr bwMode="auto">
            <a:xfrm flipH="1">
              <a:off x="286697" y="1835764"/>
              <a:ext cx="242169" cy="179453"/>
            </a:xfrm>
            <a:prstGeom prst="rect">
              <a:avLst/>
            </a:prstGeom>
            <a:noFill/>
            <a:ln w="3175">
              <a:noFill/>
            </a:ln>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a:t>
              </a:r>
              <a:endPar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endParaRPr>
            </a:p>
          </p:txBody>
        </p:sp>
      </p:grpSp>
      <p:sp>
        <p:nvSpPr>
          <p:cNvPr id="111" name="직사각형 110">
            <a:extLst>
              <a:ext uri="{FF2B5EF4-FFF2-40B4-BE49-F238E27FC236}">
                <a16:creationId xmlns="" xmlns:a16="http://schemas.microsoft.com/office/drawing/2014/main" id="{CDC77ADF-2B73-3346-8F33-22F6B6CB688C}"/>
              </a:ext>
            </a:extLst>
          </p:cNvPr>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115" name="제목 2">
            <a:extLst>
              <a:ext uri="{FF2B5EF4-FFF2-40B4-BE49-F238E27FC236}">
                <a16:creationId xmlns="" xmlns:a16="http://schemas.microsoft.com/office/drawing/2014/main" id="{72F24D36-C2CE-D042-B364-059D16E53A1B}"/>
              </a:ext>
            </a:extLst>
          </p:cNvPr>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116" name="그림 115">
            <a:extLst>
              <a:ext uri="{FF2B5EF4-FFF2-40B4-BE49-F238E27FC236}">
                <a16:creationId xmlns="" xmlns:a16="http://schemas.microsoft.com/office/drawing/2014/main" id="{96BCF5E6-C0A1-C446-A2D4-E30708BF85C0}"/>
              </a:ext>
            </a:extLst>
          </p:cNvPr>
          <p:cNvPicPr>
            <a:picLocks noChangeAspect="1"/>
          </p:cNvPicPr>
          <p:nvPr userDrawn="1"/>
        </p:nvPicPr>
        <p:blipFill rotWithShape="1">
          <a:blip r:embed="rId13" cstate="print">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117" name="그룹 116">
            <a:extLst>
              <a:ext uri="{FF2B5EF4-FFF2-40B4-BE49-F238E27FC236}">
                <a16:creationId xmlns="" xmlns:a16="http://schemas.microsoft.com/office/drawing/2014/main" id="{9FB284E5-26FE-8F42-9230-0DC6DE0AF7C6}"/>
              </a:ext>
            </a:extLst>
          </p:cNvPr>
          <p:cNvGrpSpPr/>
          <p:nvPr userDrawn="1"/>
        </p:nvGrpSpPr>
        <p:grpSpPr>
          <a:xfrm>
            <a:off x="253911" y="752813"/>
            <a:ext cx="100632" cy="93294"/>
            <a:chOff x="1487488" y="722236"/>
            <a:chExt cx="108000" cy="100125"/>
          </a:xfrm>
          <a:solidFill>
            <a:schemeClr val="tx1">
              <a:lumMod val="75000"/>
              <a:lumOff val="25000"/>
            </a:schemeClr>
          </a:solidFill>
        </p:grpSpPr>
        <p:sp>
          <p:nvSpPr>
            <p:cNvPr id="133" name="직사각형 132">
              <a:extLst>
                <a:ext uri="{FF2B5EF4-FFF2-40B4-BE49-F238E27FC236}">
                  <a16:creationId xmlns="" xmlns:a16="http://schemas.microsoft.com/office/drawing/2014/main" id="{FBF69E55-402B-E743-AEA4-8546EF220CAE}"/>
                </a:ext>
              </a:extLst>
            </p:cNvPr>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135" name="직사각형 134">
              <a:extLst>
                <a:ext uri="{FF2B5EF4-FFF2-40B4-BE49-F238E27FC236}">
                  <a16:creationId xmlns="" xmlns:a16="http://schemas.microsoft.com/office/drawing/2014/main" id="{B07CE91B-1AF3-294B-A7E0-16A6E66DDB5B}"/>
                </a:ext>
              </a:extLst>
            </p:cNvPr>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136" name="직사각형 135">
              <a:extLst>
                <a:ext uri="{FF2B5EF4-FFF2-40B4-BE49-F238E27FC236}">
                  <a16:creationId xmlns="" xmlns:a16="http://schemas.microsoft.com/office/drawing/2014/main" id="{A34DEFE4-891C-DC48-8368-11B4A3FD6365}"/>
                </a:ext>
              </a:extLst>
            </p:cNvPr>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151" name="그림 150">
            <a:extLst>
              <a:ext uri="{FF2B5EF4-FFF2-40B4-BE49-F238E27FC236}">
                <a16:creationId xmlns="" xmlns:a16="http://schemas.microsoft.com/office/drawing/2014/main" id="{98D78195-1FC9-7A4A-8D69-86C8B286D90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9248177" y="732452"/>
            <a:ext cx="142600" cy="142600"/>
          </a:xfrm>
          <a:prstGeom prst="rect">
            <a:avLst/>
          </a:prstGeom>
        </p:spPr>
      </p:pic>
      <p:pic>
        <p:nvPicPr>
          <p:cNvPr id="152" name="그림 151">
            <a:extLst>
              <a:ext uri="{FF2B5EF4-FFF2-40B4-BE49-F238E27FC236}">
                <a16:creationId xmlns="" xmlns:a16="http://schemas.microsoft.com/office/drawing/2014/main" id="{22267342-C50B-0544-BFFF-6BF56ACF069B}"/>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466048" y="719098"/>
            <a:ext cx="174143" cy="174143"/>
          </a:xfrm>
          <a:prstGeom prst="rect">
            <a:avLst/>
          </a:prstGeom>
        </p:spPr>
      </p:pic>
      <p:cxnSp>
        <p:nvCxnSpPr>
          <p:cNvPr id="153" name="직선 연결선 3">
            <a:extLst>
              <a:ext uri="{FF2B5EF4-FFF2-40B4-BE49-F238E27FC236}">
                <a16:creationId xmlns="" xmlns:a16="http://schemas.microsoft.com/office/drawing/2014/main" id="{099BBBF7-8C8B-BC42-8ECC-F7B09ED838F4}"/>
              </a:ext>
            </a:extLst>
          </p:cNvPr>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텍스트 개체 틀 95">
            <a:extLst>
              <a:ext uri="{FF2B5EF4-FFF2-40B4-BE49-F238E27FC236}">
                <a16:creationId xmlns="" xmlns:a16="http://schemas.microsoft.com/office/drawing/2014/main" id="{13ADFEDD-5F56-9144-8DD0-55F122DCE5EA}"/>
              </a:ext>
            </a:extLst>
          </p:cNvPr>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55" name="제목 1">
            <a:extLst>
              <a:ext uri="{FF2B5EF4-FFF2-40B4-BE49-F238E27FC236}">
                <a16:creationId xmlns="" xmlns:a16="http://schemas.microsoft.com/office/drawing/2014/main" id="{55328A36-F6B4-DF44-994A-EB52265795CF}"/>
              </a:ext>
            </a:extLst>
          </p:cNvPr>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156" name="텍스트 개체 틀 2">
            <a:extLst>
              <a:ext uri="{FF2B5EF4-FFF2-40B4-BE49-F238E27FC236}">
                <a16:creationId xmlns="" xmlns:a16="http://schemas.microsoft.com/office/drawing/2014/main" id="{7C86AE88-48AA-3A4D-AA99-09DFF99F87FC}"/>
              </a:ext>
            </a:extLst>
          </p:cNvPr>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57" name="제목 2">
            <a:extLst>
              <a:ext uri="{FF2B5EF4-FFF2-40B4-BE49-F238E27FC236}">
                <a16:creationId xmlns="" xmlns:a16="http://schemas.microsoft.com/office/drawing/2014/main" id="{841FD1F3-E930-D445-BCEE-0F8EDCB72521}"/>
              </a:ext>
            </a:extLst>
          </p:cNvPr>
          <p:cNvSpPr txBox="1">
            <a:spLocks/>
          </p:cNvSpPr>
          <p:nvPr userDrawn="1"/>
        </p:nvSpPr>
        <p:spPr bwMode="auto">
          <a:xfrm>
            <a:off x="5168097" y="1244873"/>
            <a:ext cx="4559746" cy="5496186"/>
          </a:xfrm>
          <a:prstGeom prst="rect">
            <a:avLst/>
          </a:prstGeom>
          <a:solidFill>
            <a:schemeClr val="bg1"/>
          </a:solidFill>
          <a:ln w="3175">
            <a:solidFill>
              <a:schemeClr val="bg1">
                <a:lumMod val="85000"/>
              </a:schemeClr>
            </a:solid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나눔고딕 ExtraBold" panose="020D0904000000000000" pitchFamily="50" charset="-127"/>
              <a:ea typeface="나눔고딕 ExtraBold" panose="020D0904000000000000" pitchFamily="50" charset="-127"/>
            </a:endParaRPr>
          </a:p>
        </p:txBody>
      </p:sp>
      <p:sp>
        <p:nvSpPr>
          <p:cNvPr id="158" name="제목 2">
            <a:extLst>
              <a:ext uri="{FF2B5EF4-FFF2-40B4-BE49-F238E27FC236}">
                <a16:creationId xmlns="" xmlns:a16="http://schemas.microsoft.com/office/drawing/2014/main" id="{730F4E9A-062D-7942-AB27-2539BCC7EA70}"/>
              </a:ext>
            </a:extLst>
          </p:cNvPr>
          <p:cNvSpPr txBox="1">
            <a:spLocks/>
          </p:cNvSpPr>
          <p:nvPr userDrawn="1"/>
        </p:nvSpPr>
        <p:spPr bwMode="auto">
          <a:xfrm>
            <a:off x="5167973" y="1244873"/>
            <a:ext cx="4559869" cy="24877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나눔고딕OTF" panose="020D0604000000000000" pitchFamily="34" charset="-127"/>
                <a:ea typeface="나눔고딕OTF" panose="020D0604000000000000" pitchFamily="34" charset="-127"/>
              </a:rPr>
              <a:t>Search Metadata</a:t>
            </a:r>
            <a:endParaRPr lang="en-US" altLang="ko-KR" sz="800" dirty="0">
              <a:solidFill>
                <a:prstClr val="black">
                  <a:lumMod val="50000"/>
                  <a:lumOff val="50000"/>
                </a:prstClr>
              </a:solidFill>
              <a:latin typeface="나눔고딕OTF" panose="020D0604000000000000" pitchFamily="34" charset="-127"/>
              <a:ea typeface="나눔고딕OTF" panose="020D0604000000000000" pitchFamily="34" charset="-127"/>
            </a:endParaRPr>
          </a:p>
        </p:txBody>
      </p:sp>
      <p:sp>
        <p:nvSpPr>
          <p:cNvPr id="2" name="직사각형 1">
            <a:extLst>
              <a:ext uri="{FF2B5EF4-FFF2-40B4-BE49-F238E27FC236}">
                <a16:creationId xmlns="" xmlns:a16="http://schemas.microsoft.com/office/drawing/2014/main" id="{70B15B8D-FE7B-5748-944C-51C24B5EB044}"/>
              </a:ext>
            </a:extLst>
          </p:cNvPr>
          <p:cNvSpPr/>
          <p:nvPr userDrawn="1"/>
        </p:nvSpPr>
        <p:spPr>
          <a:xfrm>
            <a:off x="9730065" y="1889008"/>
            <a:ext cx="252018" cy="27866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pic>
        <p:nvPicPr>
          <p:cNvPr id="159" name="그림 161">
            <a:extLst>
              <a:ext uri="{FF2B5EF4-FFF2-40B4-BE49-F238E27FC236}">
                <a16:creationId xmlns="" xmlns:a16="http://schemas.microsoft.com/office/drawing/2014/main" id="{923DA2F4-4BD1-A443-A57D-449EC3DF61FD}"/>
              </a:ext>
            </a:extLst>
          </p:cNvPr>
          <p:cNvPicPr>
            <a:picLocks noChangeAspect="1"/>
          </p:cNvPicPr>
          <p:nvPr userDrawn="1"/>
        </p:nvPicPr>
        <p:blipFill>
          <a:blip r:embed="rId11"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9797280" y="1965498"/>
            <a:ext cx="137742" cy="137742"/>
          </a:xfrm>
          <a:prstGeom prst="rect">
            <a:avLst/>
          </a:prstGeom>
        </p:spPr>
      </p:pic>
    </p:spTree>
    <p:extLst>
      <p:ext uri="{BB962C8B-B14F-4D97-AF65-F5344CB8AC3E}">
        <p14:creationId xmlns:p14="http://schemas.microsoft.com/office/powerpoint/2010/main" val="253165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formation">
    <p:spTree>
      <p:nvGrpSpPr>
        <p:cNvPr id="1" name=""/>
        <p:cNvGrpSpPr/>
        <p:nvPr/>
      </p:nvGrpSpPr>
      <p:grpSpPr>
        <a:xfrm>
          <a:off x="0" y="0"/>
          <a:ext cx="0" cy="0"/>
          <a:chOff x="0" y="0"/>
          <a:chExt cx="0" cy="0"/>
        </a:xfrm>
      </p:grpSpPr>
      <p:sp>
        <p:nvSpPr>
          <p:cNvPr id="20" name="Text Placeholder 11">
            <a:extLst>
              <a:ext uri="{FF2B5EF4-FFF2-40B4-BE49-F238E27FC236}">
                <a16:creationId xmlns="" xmlns:a16="http://schemas.microsoft.com/office/drawing/2014/main" id="{2EB21377-F4DB-0142-B50F-7CF3D1F3FEE3}"/>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직사각형 32"/>
          <p:cNvSpPr/>
          <p:nvPr userDrawn="1"/>
        </p:nvSpPr>
        <p:spPr>
          <a:xfrm>
            <a:off x="158110" y="1233425"/>
            <a:ext cx="9826321" cy="550794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a:latin typeface="Nanum Gothic Regular" charset="-127"/>
              <a:ea typeface="Nanum Gothic Regular" charset="-127"/>
            </a:endParaRP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a:solidFill>
                <a:prstClr val="black">
                  <a:lumMod val="75000"/>
                  <a:lumOff val="25000"/>
                </a:prstClr>
              </a:solidFill>
              <a:latin typeface="Malgun Gothic" charset="-127"/>
              <a:ea typeface="Malgun Gothic" charset="-127"/>
              <a:cs typeface="Malgun Gothic" charset="-127"/>
            </a:endParaRPr>
          </a:p>
        </p:txBody>
      </p:sp>
      <p:pic>
        <p:nvPicPr>
          <p:cNvPr id="60" name="그림 59"/>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58"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6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6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6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a:solidFill>
                <a:prstClr val="white">
                  <a:lumMod val="50000"/>
                </a:prstClr>
              </a:solidFill>
            </a:endParaRPr>
          </a:p>
        </p:txBody>
      </p:sp>
      <p:sp>
        <p:nvSpPr>
          <p:cNvPr id="65" name="직사각형 64"/>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a:solidFill>
                <a:prstClr val="white"/>
              </a:solidFill>
              <a:latin typeface="Malgun Gothic" charset="-127"/>
              <a:ea typeface="Malgun Gothic" charset="-127"/>
              <a:cs typeface="Malgun Gothic" charset="-127"/>
            </a:endParaRPr>
          </a:p>
        </p:txBody>
      </p:sp>
      <p:sp>
        <p:nvSpPr>
          <p:cNvPr id="66"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err="1">
                <a:solidFill>
                  <a:schemeClr val="bg1">
                    <a:lumMod val="85000"/>
                  </a:schemeClr>
                </a:solidFill>
                <a:latin typeface="Malgun Gothic" charset="-127"/>
                <a:ea typeface="Malgun Gothic" charset="-127"/>
                <a:cs typeface="Malgun Gothic" charset="-127"/>
              </a:rPr>
              <a:t>metatron</a:t>
            </a:r>
            <a:r>
              <a:rPr lang="en-US" altLang="ko-KR" sz="600" b="0" i="0">
                <a:solidFill>
                  <a:schemeClr val="bg1">
                    <a:lumMod val="85000"/>
                  </a:schemeClr>
                </a:solidFill>
                <a:latin typeface="Malgun Gothic" charset="-127"/>
                <a:ea typeface="Malgun Gothic" charset="-127"/>
                <a:cs typeface="Malgun Gothic" charset="-127"/>
              </a:rPr>
              <a:t> Discovery</a:t>
            </a:r>
          </a:p>
        </p:txBody>
      </p:sp>
      <p:pic>
        <p:nvPicPr>
          <p:cNvPr id="67" name="그림 6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68" name="그림 67"/>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69" name="그룹 68"/>
          <p:cNvGrpSpPr/>
          <p:nvPr userDrawn="1"/>
        </p:nvGrpSpPr>
        <p:grpSpPr>
          <a:xfrm>
            <a:off x="253911" y="752813"/>
            <a:ext cx="100632" cy="93294"/>
            <a:chOff x="1487488" y="722236"/>
            <a:chExt cx="108000" cy="100125"/>
          </a:xfrm>
          <a:solidFill>
            <a:schemeClr val="tx1">
              <a:lumMod val="75000"/>
              <a:lumOff val="25000"/>
            </a:schemeClr>
          </a:solidFill>
        </p:grpSpPr>
        <p:sp>
          <p:nvSpPr>
            <p:cNvPr id="70" name="직사각형 69"/>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a:solidFill>
                  <a:prstClr val="white"/>
                </a:solidFill>
                <a:latin typeface="Malgun Gothic" charset="-127"/>
                <a:ea typeface="Malgun Gothic" charset="-127"/>
                <a:cs typeface="Malgun Gothic" charset="-127"/>
              </a:endParaRPr>
            </a:p>
          </p:txBody>
        </p:sp>
        <p:sp>
          <p:nvSpPr>
            <p:cNvPr id="71" name="직사각형 70"/>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a:solidFill>
                  <a:prstClr val="white"/>
                </a:solidFill>
                <a:latin typeface="Malgun Gothic" charset="-127"/>
                <a:ea typeface="Malgun Gothic" charset="-127"/>
                <a:cs typeface="Malgun Gothic" charset="-127"/>
              </a:endParaRPr>
            </a:p>
          </p:txBody>
        </p:sp>
        <p:sp>
          <p:nvSpPr>
            <p:cNvPr id="72" name="직사각형 7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a:solidFill>
                  <a:prstClr val="white"/>
                </a:solidFill>
                <a:latin typeface="Malgun Gothic" charset="-127"/>
                <a:ea typeface="Malgun Gothic" charset="-127"/>
                <a:cs typeface="Malgun Gothic" charset="-127"/>
              </a:endParaRPr>
            </a:p>
          </p:txBody>
        </p:sp>
      </p:grpSp>
      <p:sp>
        <p:nvSpPr>
          <p:cNvPr id="73" name="모서리가 둥근 직사각형 72"/>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latin typeface="Malgun Gothic" charset="-127"/>
              <a:ea typeface="Malgun Gothic" charset="-127"/>
              <a:cs typeface="Malgun Gothic" charset="-127"/>
            </a:endParaRPr>
          </a:p>
        </p:txBody>
      </p:sp>
    </p:spTree>
    <p:extLst>
      <p:ext uri="{BB962C8B-B14F-4D97-AF65-F5344CB8AC3E}">
        <p14:creationId xmlns:p14="http://schemas.microsoft.com/office/powerpoint/2010/main" val="37793822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none">
    <p:spTree>
      <p:nvGrpSpPr>
        <p:cNvPr id="1" name=""/>
        <p:cNvGrpSpPr/>
        <p:nvPr/>
      </p:nvGrpSpPr>
      <p:grpSpPr>
        <a:xfrm>
          <a:off x="0" y="0"/>
          <a:ext cx="0" cy="0"/>
          <a:chOff x="0" y="0"/>
          <a:chExt cx="0" cy="0"/>
        </a:xfrm>
      </p:grpSpPr>
      <p:cxnSp>
        <p:nvCxnSpPr>
          <p:cNvPr id="9" name="직선 연결선 3"/>
          <p:cNvCxnSpPr/>
          <p:nvPr userDrawn="1"/>
        </p:nvCxnSpPr>
        <p:spPr>
          <a:xfrm>
            <a:off x="158110" y="260648"/>
            <a:ext cx="1187578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텍스트 개체 틀 95"/>
          <p:cNvSpPr>
            <a:spLocks noGrp="1"/>
          </p:cNvSpPr>
          <p:nvPr>
            <p:ph type="body" sz="quarter" idx="11"/>
          </p:nvPr>
        </p:nvSpPr>
        <p:spPr>
          <a:xfrm>
            <a:off x="158111" y="260648"/>
            <a:ext cx="11875781"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4" name="제목 1"/>
          <p:cNvSpPr>
            <a:spLocks noGrp="1"/>
          </p:cNvSpPr>
          <p:nvPr>
            <p:ph type="title"/>
          </p:nvPr>
        </p:nvSpPr>
        <p:spPr>
          <a:xfrm>
            <a:off x="158110" y="31852"/>
            <a:ext cx="11875782" cy="228795"/>
          </a:xfrm>
        </p:spPr>
        <p:txBody>
          <a:bodyPr lIns="0" tIns="0" rIns="0" bIns="0">
            <a:noAutofit/>
          </a:bodyPr>
          <a:lstStyle>
            <a:lvl1pPr>
              <a:defRPr sz="800"/>
            </a:lvl1pPr>
          </a:lstStyle>
          <a:p>
            <a:r>
              <a:rPr kumimoji="1" lang="ko-KR" altLang="en-US" dirty="0"/>
              <a:t>마스터 제목 스타일 편집</a:t>
            </a:r>
          </a:p>
        </p:txBody>
      </p:sp>
      <p:sp>
        <p:nvSpPr>
          <p:cNvPr id="1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 name="Text Placeholder 11">
            <a:extLst>
              <a:ext uri="{FF2B5EF4-FFF2-40B4-BE49-F238E27FC236}">
                <a16:creationId xmlns="" xmlns:a16="http://schemas.microsoft.com/office/drawing/2014/main" id="{4D3F0C5F-5552-9C49-9E0D-F22A2B0BACE0}"/>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534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pic>
        <p:nvPicPr>
          <p:cNvPr id="5" name="그림 4"/>
          <p:cNvPicPr>
            <a:picLocks noChangeAspect="1"/>
          </p:cNvPicPr>
          <p:nvPr userDrawn="1"/>
        </p:nvPicPr>
        <p:blipFill>
          <a:blip r:embed="rId4">
            <a:alphaModFix amt="70000"/>
          </a:blip>
          <a:stretch>
            <a:fillRect/>
          </a:stretch>
        </p:blipFill>
        <p:spPr>
          <a:xfrm>
            <a:off x="4200529" y="4285281"/>
            <a:ext cx="7991471" cy="2572719"/>
          </a:xfrm>
          <a:prstGeom prst="rect">
            <a:avLst/>
          </a:prstGeom>
        </p:spPr>
      </p:pic>
      <p:sp>
        <p:nvSpPr>
          <p:cNvPr id="6" name="제목 1"/>
          <p:cNvSpPr>
            <a:spLocks noGrp="1"/>
          </p:cNvSpPr>
          <p:nvPr>
            <p:ph type="title"/>
          </p:nvPr>
        </p:nvSpPr>
        <p:spPr>
          <a:xfrm>
            <a:off x="1387180" y="3260297"/>
            <a:ext cx="8778796"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
        <p:nvSpPr>
          <p:cNvPr id="11" name="텍스트 개체 틀 10"/>
          <p:cNvSpPr>
            <a:spLocks noGrp="1"/>
          </p:cNvSpPr>
          <p:nvPr>
            <p:ph type="body" sz="quarter" idx="10"/>
          </p:nvPr>
        </p:nvSpPr>
        <p:spPr>
          <a:xfrm>
            <a:off x="1605777" y="3759355"/>
            <a:ext cx="8560200" cy="2030413"/>
          </a:xfrm>
        </p:spPr>
        <p:txBody>
          <a:bodyPr>
            <a:normAutofit/>
          </a:bodyPr>
          <a:lstStyle>
            <a:lvl1pPr marL="133350" indent="-133350">
              <a:buFont typeface="+mj-lt"/>
              <a:buAutoNum type="arabicPeriod"/>
              <a:tabLst/>
              <a:defRPr sz="1000">
                <a:solidFill>
                  <a:srgbClr val="86A0DB"/>
                </a:solidFill>
              </a:defRPr>
            </a:lvl1pPr>
            <a:lvl2pPr marL="268288" indent="-134938">
              <a:buFont typeface="+mj-lt"/>
              <a:buAutoNum type="arabicPeriod"/>
              <a:tabLst/>
              <a:defRPr sz="1000">
                <a:solidFill>
                  <a:srgbClr val="86A0DB"/>
                </a:solidFill>
              </a:defRPr>
            </a:lvl2pPr>
            <a:lvl3pPr marL="401638" indent="-128588">
              <a:buFont typeface="+mj-lt"/>
              <a:buAutoNum type="arabicPeriod"/>
              <a:tabLst/>
              <a:defRPr sz="1000">
                <a:solidFill>
                  <a:srgbClr val="86A0DB"/>
                </a:solidFill>
              </a:defRPr>
            </a:lvl3pPr>
            <a:lvl4pPr marL="360363" indent="-87313">
              <a:buFont typeface="+mj-lt"/>
              <a:buAutoNum type="arabicPeriod"/>
              <a:tabLst/>
              <a:defRPr sz="1000">
                <a:solidFill>
                  <a:srgbClr val="86A0DB"/>
                </a:solidFill>
              </a:defRPr>
            </a:lvl4pPr>
            <a:lvl5pPr marL="446088" indent="-85725">
              <a:buFont typeface="+mj-lt"/>
              <a:buAutoNum type="arabicPeriod"/>
              <a:tabLst/>
              <a:defRPr sz="1000">
                <a:solidFill>
                  <a:srgbClr val="86A0DB"/>
                </a:solidFill>
              </a:defRPr>
            </a:lvl5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p:txBody>
      </p:sp>
    </p:spTree>
    <p:extLst>
      <p:ext uri="{BB962C8B-B14F-4D97-AF65-F5344CB8AC3E}">
        <p14:creationId xmlns:p14="http://schemas.microsoft.com/office/powerpoint/2010/main" val="147308707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xplore Data_탭">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직사각형 33"/>
          <p:cNvSpPr/>
          <p:nvPr userDrawn="1"/>
        </p:nvSpPr>
        <p:spPr>
          <a:xfrm>
            <a:off x="1897122" y="947302"/>
            <a:ext cx="8087185"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7" name="모서리가 둥근 직사각형 402"/>
          <p:cNvSpPr/>
          <p:nvPr userDrawn="1"/>
        </p:nvSpPr>
        <p:spPr>
          <a:xfrm>
            <a:off x="443954" y="1064440"/>
            <a:ext cx="1183055"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l"/>
            <a:r>
              <a:rPr lang="en-US" altLang="ko-KR" sz="1000" b="1" dirty="0">
                <a:solidFill>
                  <a:schemeClr val="tx1"/>
                </a:solidFill>
                <a:latin typeface="Malgun Gothic" charset="-127"/>
                <a:ea typeface="Malgun Gothic" charset="-127"/>
                <a:cs typeface="Malgun Gothic" charset="-127"/>
              </a:rPr>
              <a:t>Explore Data</a:t>
            </a:r>
            <a:endParaRPr lang="ko-KR" altLang="en-US" sz="10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52" name="제목 2">
            <a:extLst>
              <a:ext uri="{FF2B5EF4-FFF2-40B4-BE49-F238E27FC236}">
                <a16:creationId xmlns="" xmlns:a16="http://schemas.microsoft.com/office/drawing/2014/main" id="{F44BA95D-5716-0C45-B9D2-A3409B17EC96}"/>
              </a:ext>
            </a:extLst>
          </p:cNvPr>
          <p:cNvSpPr txBox="1">
            <a:spLocks/>
          </p:cNvSpPr>
          <p:nvPr userDrawn="1"/>
        </p:nvSpPr>
        <p:spPr bwMode="auto">
          <a:xfrm>
            <a:off x="157885" y="1569666"/>
            <a:ext cx="1739237" cy="5171701"/>
          </a:xfrm>
          <a:prstGeom prst="rect">
            <a:avLst/>
          </a:prstGeom>
          <a:noFill/>
          <a:ln w="3175">
            <a:solidFill>
              <a:schemeClr val="bg1">
                <a:lumMod val="75000"/>
              </a:schemeClr>
            </a:solid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b="0" i="0" dirty="0">
              <a:solidFill>
                <a:prstClr val="black">
                  <a:lumMod val="75000"/>
                  <a:lumOff val="25000"/>
                </a:prstClr>
              </a:solidFill>
              <a:latin typeface="Malgun Gothic" charset="-127"/>
              <a:ea typeface="Malgun Gothic" charset="-127"/>
              <a:cs typeface="Malgun Gothic" charset="-127"/>
            </a:endParaRPr>
          </a:p>
        </p:txBody>
      </p:sp>
      <p:grpSp>
        <p:nvGrpSpPr>
          <p:cNvPr id="30" name="그룹 61">
            <a:extLst>
              <a:ext uri="{FF2B5EF4-FFF2-40B4-BE49-F238E27FC236}">
                <a16:creationId xmlns="" xmlns:a16="http://schemas.microsoft.com/office/drawing/2014/main" id="{98EE4D65-A17E-8A42-8EF9-BE4BFA658319}"/>
              </a:ext>
            </a:extLst>
          </p:cNvPr>
          <p:cNvGrpSpPr/>
          <p:nvPr userDrawn="1"/>
        </p:nvGrpSpPr>
        <p:grpSpPr>
          <a:xfrm>
            <a:off x="485171" y="1366848"/>
            <a:ext cx="2456605" cy="99710"/>
            <a:chOff x="1924015" y="1023991"/>
            <a:chExt cx="2017231" cy="99710"/>
          </a:xfrm>
        </p:grpSpPr>
        <p:sp>
          <p:nvSpPr>
            <p:cNvPr id="36" name="모서리가 둥근 직사각형 62">
              <a:extLst>
                <a:ext uri="{FF2B5EF4-FFF2-40B4-BE49-F238E27FC236}">
                  <a16:creationId xmlns="" xmlns:a16="http://schemas.microsoft.com/office/drawing/2014/main" id="{E6C8AFAF-7331-1742-9A56-7D9675A584FA}"/>
                </a:ext>
              </a:extLst>
            </p:cNvPr>
            <p:cNvSpPr/>
            <p:nvPr userDrawn="1"/>
          </p:nvSpPr>
          <p:spPr>
            <a:xfrm>
              <a:off x="1924015" y="1023991"/>
              <a:ext cx="407115"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Datasource</a:t>
              </a:r>
              <a:r>
                <a:rPr kumimoji="1" lang="ko-KR" altLang="en-US" sz="500" b="0" i="0" dirty="0">
                  <a:solidFill>
                    <a:schemeClr val="tx1">
                      <a:lumMod val="75000"/>
                      <a:lumOff val="25000"/>
                    </a:schemeClr>
                  </a:solidFill>
                  <a:latin typeface="+mn-ea"/>
                  <a:ea typeface="+mn-ea"/>
                  <a:cs typeface="Malgun Gothic Regular" charset="-127"/>
                </a:rPr>
                <a:t> </a:t>
              </a:r>
              <a:r>
                <a:rPr kumimoji="1" lang="en-US" altLang="ko-KR" sz="500" b="0" i="0" dirty="0">
                  <a:solidFill>
                    <a:schemeClr val="tx1">
                      <a:lumMod val="75000"/>
                      <a:lumOff val="25000"/>
                    </a:schemeClr>
                  </a:solidFill>
                  <a:latin typeface="+mn-ea"/>
                  <a:ea typeface="+mn-ea"/>
                  <a:cs typeface="Malgun Gothic Regular" charset="-127"/>
                </a:rPr>
                <a:t>231</a:t>
              </a:r>
              <a:endParaRPr kumimoji="1" lang="ko-KR" altLang="en-US" sz="500" b="0" i="0" dirty="0">
                <a:solidFill>
                  <a:schemeClr val="tx1">
                    <a:lumMod val="75000"/>
                    <a:lumOff val="25000"/>
                  </a:schemeClr>
                </a:solidFill>
                <a:latin typeface="+mn-ea"/>
                <a:ea typeface="+mn-ea"/>
                <a:cs typeface="Malgun Gothic Regular" charset="-127"/>
              </a:endParaRPr>
            </a:p>
          </p:txBody>
        </p:sp>
        <p:sp>
          <p:nvSpPr>
            <p:cNvPr id="47" name="모서리가 둥근 직사각형 63">
              <a:extLst>
                <a:ext uri="{FF2B5EF4-FFF2-40B4-BE49-F238E27FC236}">
                  <a16:creationId xmlns="" xmlns:a16="http://schemas.microsoft.com/office/drawing/2014/main" id="{054D5E46-62D3-F849-A5C4-58FF76B0CF57}"/>
                </a:ext>
              </a:extLst>
            </p:cNvPr>
            <p:cNvSpPr/>
            <p:nvPr userDrawn="1"/>
          </p:nvSpPr>
          <p:spPr>
            <a:xfrm>
              <a:off x="2381608" y="1023991"/>
              <a:ext cx="333697"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Database</a:t>
              </a:r>
              <a:r>
                <a:rPr kumimoji="1" lang="ko-KR" altLang="en-US" sz="500" b="0" i="0" dirty="0">
                  <a:solidFill>
                    <a:schemeClr val="tx1">
                      <a:lumMod val="75000"/>
                      <a:lumOff val="25000"/>
                    </a:schemeClr>
                  </a:solidFill>
                  <a:latin typeface="+mn-ea"/>
                  <a:ea typeface="+mn-ea"/>
                  <a:cs typeface="Malgun Gothic Regular" charset="-127"/>
                </a:rPr>
                <a:t> </a:t>
              </a:r>
              <a:r>
                <a:rPr kumimoji="1" lang="en-US" altLang="ko-KR" sz="500" b="0" i="0" dirty="0">
                  <a:solidFill>
                    <a:schemeClr val="tx1">
                      <a:lumMod val="75000"/>
                      <a:lumOff val="25000"/>
                    </a:schemeClr>
                  </a:solidFill>
                  <a:latin typeface="+mn-ea"/>
                  <a:ea typeface="+mn-ea"/>
                  <a:cs typeface="Malgun Gothic Regular" charset="-127"/>
                </a:rPr>
                <a:t>11</a:t>
              </a:r>
              <a:endParaRPr kumimoji="1" lang="ko-KR" altLang="en-US" sz="500" b="0" i="0" dirty="0">
                <a:solidFill>
                  <a:schemeClr val="tx1">
                    <a:lumMod val="75000"/>
                    <a:lumOff val="25000"/>
                  </a:schemeClr>
                </a:solidFill>
                <a:latin typeface="+mn-ea"/>
                <a:ea typeface="+mn-ea"/>
                <a:cs typeface="Malgun Gothic Regular" charset="-127"/>
              </a:endParaRPr>
            </a:p>
          </p:txBody>
        </p:sp>
        <p:sp>
          <p:nvSpPr>
            <p:cNvPr id="48" name="모서리가 둥근 직사각형 64">
              <a:extLst>
                <a:ext uri="{FF2B5EF4-FFF2-40B4-BE49-F238E27FC236}">
                  <a16:creationId xmlns="" xmlns:a16="http://schemas.microsoft.com/office/drawing/2014/main" id="{F61412D4-5606-B241-A36A-6B15253BEAC2}"/>
                </a:ext>
              </a:extLst>
            </p:cNvPr>
            <p:cNvSpPr/>
            <p:nvPr userDrawn="1"/>
          </p:nvSpPr>
          <p:spPr>
            <a:xfrm>
              <a:off x="2765783" y="1023991"/>
              <a:ext cx="333697"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r>
                <a:rPr kumimoji="1" lang="en-US" altLang="ko-KR" sz="500" b="0" i="0" dirty="0">
                  <a:solidFill>
                    <a:schemeClr val="tx1">
                      <a:lumMod val="75000"/>
                      <a:lumOff val="25000"/>
                    </a:schemeClr>
                  </a:solidFill>
                  <a:latin typeface="+mn-ea"/>
                  <a:cs typeface="Malgun Gothic Regular" charset="-127"/>
                </a:rPr>
                <a:t>Staging DB</a:t>
              </a:r>
              <a:r>
                <a:rPr kumimoji="1" lang="ko-KR" altLang="en-US" sz="500" b="0" i="0" dirty="0">
                  <a:solidFill>
                    <a:schemeClr val="tx1">
                      <a:lumMod val="75000"/>
                      <a:lumOff val="25000"/>
                    </a:schemeClr>
                  </a:solidFill>
                  <a:latin typeface="+mn-ea"/>
                  <a:cs typeface="Malgun Gothic Regular" charset="-127"/>
                </a:rPr>
                <a:t> </a:t>
              </a:r>
              <a:r>
                <a:rPr kumimoji="1" lang="en-US" altLang="ko-KR" sz="500" b="0" i="0" dirty="0">
                  <a:solidFill>
                    <a:schemeClr val="tx1">
                      <a:lumMod val="75000"/>
                      <a:lumOff val="25000"/>
                    </a:schemeClr>
                  </a:solidFill>
                  <a:latin typeface="+mn-ea"/>
                  <a:cs typeface="Malgun Gothic Regular" charset="-127"/>
                </a:rPr>
                <a:t>1</a:t>
              </a:r>
              <a:endParaRPr kumimoji="1" lang="ko-KR" altLang="en-US" sz="500" b="0" i="0" dirty="0">
                <a:solidFill>
                  <a:schemeClr val="tx1">
                    <a:lumMod val="75000"/>
                    <a:lumOff val="25000"/>
                  </a:schemeClr>
                </a:solidFill>
                <a:latin typeface="+mn-ea"/>
                <a:cs typeface="Malgun Gothic Regular" charset="-127"/>
              </a:endParaRPr>
            </a:p>
          </p:txBody>
        </p:sp>
        <p:sp>
          <p:nvSpPr>
            <p:cNvPr id="50" name="모서리가 둥근 직사각형 64">
              <a:extLst>
                <a:ext uri="{FF2B5EF4-FFF2-40B4-BE49-F238E27FC236}">
                  <a16:creationId xmlns="" xmlns:a16="http://schemas.microsoft.com/office/drawing/2014/main" id="{2696C27B-F13B-6E4F-89F7-0AD09A5F0F11}"/>
                </a:ext>
              </a:extLst>
            </p:cNvPr>
            <p:cNvSpPr/>
            <p:nvPr userDrawn="1"/>
          </p:nvSpPr>
          <p:spPr>
            <a:xfrm>
              <a:off x="3607549" y="1023991"/>
              <a:ext cx="333697" cy="99710"/>
            </a:xfrm>
            <a:prstGeom prst="roundRect">
              <a:avLst/>
            </a:prstGeom>
            <a:noFill/>
            <a:ln w="635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bg1">
                      <a:lumMod val="85000"/>
                    </a:schemeClr>
                  </a:solidFill>
                  <a:latin typeface="+mn-ea"/>
                  <a:ea typeface="+mn-ea"/>
                  <a:cs typeface="Malgun Gothic Regular" charset="-127"/>
                </a:rPr>
                <a:t>Dashboard</a:t>
              </a:r>
              <a:r>
                <a:rPr kumimoji="1" lang="ko-KR" altLang="en-US" sz="500" b="0" i="0" dirty="0">
                  <a:solidFill>
                    <a:schemeClr val="bg1">
                      <a:lumMod val="85000"/>
                    </a:schemeClr>
                  </a:solidFill>
                  <a:latin typeface="+mn-ea"/>
                  <a:ea typeface="+mn-ea"/>
                  <a:cs typeface="Malgun Gothic Regular" charset="-127"/>
                </a:rPr>
                <a:t> </a:t>
              </a:r>
              <a:r>
                <a:rPr kumimoji="1" lang="en-US" altLang="ko-KR" sz="500" b="0" i="0" dirty="0" smtClean="0">
                  <a:solidFill>
                    <a:schemeClr val="bg1">
                      <a:lumMod val="85000"/>
                    </a:schemeClr>
                  </a:solidFill>
                  <a:latin typeface="+mn-ea"/>
                  <a:ea typeface="+mn-ea"/>
                  <a:cs typeface="Malgun Gothic Regular" charset="-127"/>
                </a:rPr>
                <a:t>0</a:t>
              </a:r>
              <a:endParaRPr kumimoji="1" lang="ko-KR" altLang="en-US" sz="500" b="0" i="0" dirty="0">
                <a:solidFill>
                  <a:schemeClr val="bg1">
                    <a:lumMod val="85000"/>
                  </a:schemeClr>
                </a:solidFill>
                <a:latin typeface="+mn-ea"/>
                <a:ea typeface="+mn-ea"/>
                <a:cs typeface="Malgun Gothic Regular" charset="-127"/>
              </a:endParaRPr>
            </a:p>
          </p:txBody>
        </p:sp>
      </p:grpSp>
      <p:sp>
        <p:nvSpPr>
          <p:cNvPr id="31" name="직사각형 30">
            <a:extLst>
              <a:ext uri="{FF2B5EF4-FFF2-40B4-BE49-F238E27FC236}">
                <a16:creationId xmlns="" xmlns:a16="http://schemas.microsoft.com/office/drawing/2014/main" id="{3E28FAF9-52F1-5348-B411-96ABC3879C8E}"/>
              </a:ext>
            </a:extLst>
          </p:cNvPr>
          <p:cNvSpPr/>
          <p:nvPr userDrawn="1"/>
        </p:nvSpPr>
        <p:spPr>
          <a:xfrm rot="5400000">
            <a:off x="1815983" y="6553481"/>
            <a:ext cx="258079" cy="107648"/>
          </a:xfrm>
          <a:prstGeom prst="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eaLnBrk="0" fontAlgn="base" latinLnBrk="0" hangingPunct="0">
              <a:spcBef>
                <a:spcPct val="0"/>
              </a:spcBef>
              <a:spcAft>
                <a:spcPct val="0"/>
              </a:spcAft>
            </a:pPr>
            <a:r>
              <a:rPr kumimoji="1" lang="ko-KR" altLang="en-US" sz="400" dirty="0">
                <a:solidFill>
                  <a:schemeClr val="bg1"/>
                </a:solidFill>
                <a:latin typeface="나눔고딕OTF" panose="020D0604000000000000" pitchFamily="34" charset="-127"/>
                <a:ea typeface="나눔고딕OTF" panose="020D0604000000000000" pitchFamily="34" charset="-127"/>
              </a:rPr>
              <a:t>▼</a:t>
            </a:r>
          </a:p>
        </p:txBody>
      </p:sp>
      <p:sp>
        <p:nvSpPr>
          <p:cNvPr id="33" name="모서리가 둥근 직사각형 62">
            <a:extLst>
              <a:ext uri="{FF2B5EF4-FFF2-40B4-BE49-F238E27FC236}">
                <a16:creationId xmlns="" xmlns:a16="http://schemas.microsoft.com/office/drawing/2014/main" id="{ECD4C509-73DA-354C-9BCF-9A228F7ED27F}"/>
              </a:ext>
            </a:extLst>
          </p:cNvPr>
          <p:cNvSpPr/>
          <p:nvPr userDrawn="1"/>
        </p:nvSpPr>
        <p:spPr>
          <a:xfrm>
            <a:off x="1978136" y="1366848"/>
            <a:ext cx="495789"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Dataset 7</a:t>
            </a:r>
            <a:endParaRPr kumimoji="1" lang="ko-KR" altLang="en-US" sz="500" b="0" i="0" dirty="0">
              <a:solidFill>
                <a:schemeClr val="tx1">
                  <a:lumMod val="75000"/>
                  <a:lumOff val="25000"/>
                </a:schemeClr>
              </a:solidFill>
              <a:latin typeface="+mn-ea"/>
              <a:ea typeface="+mn-ea"/>
              <a:cs typeface="Malgun Gothic Regular" charset="-127"/>
            </a:endParaRPr>
          </a:p>
        </p:txBody>
      </p:sp>
    </p:spTree>
    <p:extLst>
      <p:ext uri="{BB962C8B-B14F-4D97-AF65-F5344CB8AC3E}">
        <p14:creationId xmlns:p14="http://schemas.microsoft.com/office/powerpoint/2010/main" val="2522960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xplore Data_탭">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7" name="모서리가 둥근 직사각형 402"/>
          <p:cNvSpPr/>
          <p:nvPr userDrawn="1"/>
        </p:nvSpPr>
        <p:spPr>
          <a:xfrm>
            <a:off x="4725935" y="1066666"/>
            <a:ext cx="1183055"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l"/>
            <a:r>
              <a:rPr lang="en-US" altLang="ko-KR" sz="1000" b="1" dirty="0">
                <a:solidFill>
                  <a:schemeClr val="tx1"/>
                </a:solidFill>
                <a:latin typeface="Malgun Gothic" charset="-127"/>
                <a:ea typeface="Malgun Gothic" charset="-127"/>
                <a:cs typeface="Malgun Gothic" charset="-127"/>
              </a:rPr>
              <a:t>Explore Data</a:t>
            </a:r>
            <a:endParaRPr lang="ko-KR" altLang="en-US" sz="10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52" name="제목 2">
            <a:extLst>
              <a:ext uri="{FF2B5EF4-FFF2-40B4-BE49-F238E27FC236}">
                <a16:creationId xmlns="" xmlns:a16="http://schemas.microsoft.com/office/drawing/2014/main" id="{F44BA95D-5716-0C45-B9D2-A3409B17EC96}"/>
              </a:ext>
            </a:extLst>
          </p:cNvPr>
          <p:cNvSpPr txBox="1">
            <a:spLocks/>
          </p:cNvSpPr>
          <p:nvPr userDrawn="1"/>
        </p:nvSpPr>
        <p:spPr bwMode="auto">
          <a:xfrm>
            <a:off x="157885" y="1569666"/>
            <a:ext cx="1739237" cy="5171701"/>
          </a:xfrm>
          <a:prstGeom prst="rect">
            <a:avLst/>
          </a:prstGeom>
          <a:noFill/>
          <a:ln w="3175">
            <a:solidFill>
              <a:schemeClr val="bg1">
                <a:lumMod val="75000"/>
              </a:schemeClr>
            </a:solidFill>
          </a:ln>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b="0" i="0" dirty="0">
              <a:solidFill>
                <a:prstClr val="black">
                  <a:lumMod val="75000"/>
                  <a:lumOff val="25000"/>
                </a:prstClr>
              </a:solidFill>
              <a:latin typeface="Malgun Gothic" charset="-127"/>
              <a:ea typeface="Malgun Gothic" charset="-127"/>
              <a:cs typeface="Malgun Gothic" charset="-127"/>
            </a:endParaRPr>
          </a:p>
        </p:txBody>
      </p:sp>
      <p:grpSp>
        <p:nvGrpSpPr>
          <p:cNvPr id="30" name="그룹 61">
            <a:extLst>
              <a:ext uri="{FF2B5EF4-FFF2-40B4-BE49-F238E27FC236}">
                <a16:creationId xmlns="" xmlns:a16="http://schemas.microsoft.com/office/drawing/2014/main" id="{98EE4D65-A17E-8A42-8EF9-BE4BFA658319}"/>
              </a:ext>
            </a:extLst>
          </p:cNvPr>
          <p:cNvGrpSpPr/>
          <p:nvPr userDrawn="1"/>
        </p:nvGrpSpPr>
        <p:grpSpPr>
          <a:xfrm>
            <a:off x="3945548" y="1398049"/>
            <a:ext cx="2456605" cy="99710"/>
            <a:chOff x="1924015" y="1023991"/>
            <a:chExt cx="2017231" cy="99710"/>
          </a:xfrm>
        </p:grpSpPr>
        <p:sp>
          <p:nvSpPr>
            <p:cNvPr id="36" name="모서리가 둥근 직사각형 62">
              <a:extLst>
                <a:ext uri="{FF2B5EF4-FFF2-40B4-BE49-F238E27FC236}">
                  <a16:creationId xmlns="" xmlns:a16="http://schemas.microsoft.com/office/drawing/2014/main" id="{E6C8AFAF-7331-1742-9A56-7D9675A584FA}"/>
                </a:ext>
              </a:extLst>
            </p:cNvPr>
            <p:cNvSpPr/>
            <p:nvPr userDrawn="1"/>
          </p:nvSpPr>
          <p:spPr>
            <a:xfrm>
              <a:off x="1924015" y="1023991"/>
              <a:ext cx="407115"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Datasource</a:t>
              </a:r>
              <a:r>
                <a:rPr kumimoji="1" lang="ko-KR" altLang="en-US" sz="500" b="0" i="0" dirty="0">
                  <a:solidFill>
                    <a:schemeClr val="tx1">
                      <a:lumMod val="75000"/>
                      <a:lumOff val="25000"/>
                    </a:schemeClr>
                  </a:solidFill>
                  <a:latin typeface="+mn-ea"/>
                  <a:ea typeface="+mn-ea"/>
                  <a:cs typeface="Malgun Gothic Regular" charset="-127"/>
                </a:rPr>
                <a:t> </a:t>
              </a:r>
              <a:r>
                <a:rPr kumimoji="1" lang="en-US" altLang="ko-KR" sz="500" b="0" i="0" dirty="0">
                  <a:solidFill>
                    <a:schemeClr val="tx1">
                      <a:lumMod val="75000"/>
                      <a:lumOff val="25000"/>
                    </a:schemeClr>
                  </a:solidFill>
                  <a:latin typeface="+mn-ea"/>
                  <a:ea typeface="+mn-ea"/>
                  <a:cs typeface="Malgun Gothic Regular" charset="-127"/>
                </a:rPr>
                <a:t>231</a:t>
              </a:r>
              <a:endParaRPr kumimoji="1" lang="ko-KR" altLang="en-US" sz="500" b="0" i="0" dirty="0">
                <a:solidFill>
                  <a:schemeClr val="tx1">
                    <a:lumMod val="75000"/>
                    <a:lumOff val="25000"/>
                  </a:schemeClr>
                </a:solidFill>
                <a:latin typeface="+mn-ea"/>
                <a:ea typeface="+mn-ea"/>
                <a:cs typeface="Malgun Gothic Regular" charset="-127"/>
              </a:endParaRPr>
            </a:p>
          </p:txBody>
        </p:sp>
        <p:sp>
          <p:nvSpPr>
            <p:cNvPr id="47" name="모서리가 둥근 직사각형 63">
              <a:extLst>
                <a:ext uri="{FF2B5EF4-FFF2-40B4-BE49-F238E27FC236}">
                  <a16:creationId xmlns="" xmlns:a16="http://schemas.microsoft.com/office/drawing/2014/main" id="{054D5E46-62D3-F849-A5C4-58FF76B0CF57}"/>
                </a:ext>
              </a:extLst>
            </p:cNvPr>
            <p:cNvSpPr/>
            <p:nvPr userDrawn="1"/>
          </p:nvSpPr>
          <p:spPr>
            <a:xfrm>
              <a:off x="2381608" y="1023991"/>
              <a:ext cx="333697"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Database</a:t>
              </a:r>
              <a:r>
                <a:rPr kumimoji="1" lang="ko-KR" altLang="en-US" sz="500" b="0" i="0" dirty="0">
                  <a:solidFill>
                    <a:schemeClr val="tx1">
                      <a:lumMod val="75000"/>
                      <a:lumOff val="25000"/>
                    </a:schemeClr>
                  </a:solidFill>
                  <a:latin typeface="+mn-ea"/>
                  <a:ea typeface="+mn-ea"/>
                  <a:cs typeface="Malgun Gothic Regular" charset="-127"/>
                </a:rPr>
                <a:t> </a:t>
              </a:r>
              <a:r>
                <a:rPr kumimoji="1" lang="en-US" altLang="ko-KR" sz="500" b="0" i="0" dirty="0">
                  <a:solidFill>
                    <a:schemeClr val="tx1">
                      <a:lumMod val="75000"/>
                      <a:lumOff val="25000"/>
                    </a:schemeClr>
                  </a:solidFill>
                  <a:latin typeface="+mn-ea"/>
                  <a:ea typeface="+mn-ea"/>
                  <a:cs typeface="Malgun Gothic Regular" charset="-127"/>
                </a:rPr>
                <a:t>11</a:t>
              </a:r>
              <a:endParaRPr kumimoji="1" lang="ko-KR" altLang="en-US" sz="500" b="0" i="0" dirty="0">
                <a:solidFill>
                  <a:schemeClr val="tx1">
                    <a:lumMod val="75000"/>
                    <a:lumOff val="25000"/>
                  </a:schemeClr>
                </a:solidFill>
                <a:latin typeface="+mn-ea"/>
                <a:ea typeface="+mn-ea"/>
                <a:cs typeface="Malgun Gothic Regular" charset="-127"/>
              </a:endParaRPr>
            </a:p>
          </p:txBody>
        </p:sp>
        <p:sp>
          <p:nvSpPr>
            <p:cNvPr id="48" name="모서리가 둥근 직사각형 64">
              <a:extLst>
                <a:ext uri="{FF2B5EF4-FFF2-40B4-BE49-F238E27FC236}">
                  <a16:creationId xmlns="" xmlns:a16="http://schemas.microsoft.com/office/drawing/2014/main" id="{F61412D4-5606-B241-A36A-6B15253BEAC2}"/>
                </a:ext>
              </a:extLst>
            </p:cNvPr>
            <p:cNvSpPr/>
            <p:nvPr userDrawn="1"/>
          </p:nvSpPr>
          <p:spPr>
            <a:xfrm>
              <a:off x="2765783" y="1023991"/>
              <a:ext cx="333697"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lvl="0" algn="ctr"/>
              <a:r>
                <a:rPr kumimoji="1" lang="en-US" altLang="ko-KR" sz="500" b="0" i="0" dirty="0">
                  <a:solidFill>
                    <a:schemeClr val="tx1">
                      <a:lumMod val="75000"/>
                      <a:lumOff val="25000"/>
                    </a:schemeClr>
                  </a:solidFill>
                  <a:latin typeface="+mn-ea"/>
                  <a:cs typeface="Malgun Gothic Regular" charset="-127"/>
                </a:rPr>
                <a:t>Staging DB</a:t>
              </a:r>
              <a:r>
                <a:rPr kumimoji="1" lang="ko-KR" altLang="en-US" sz="500" b="0" i="0" dirty="0">
                  <a:solidFill>
                    <a:schemeClr val="tx1">
                      <a:lumMod val="75000"/>
                      <a:lumOff val="25000"/>
                    </a:schemeClr>
                  </a:solidFill>
                  <a:latin typeface="+mn-ea"/>
                  <a:cs typeface="Malgun Gothic Regular" charset="-127"/>
                </a:rPr>
                <a:t> </a:t>
              </a:r>
              <a:r>
                <a:rPr kumimoji="1" lang="en-US" altLang="ko-KR" sz="500" b="0" i="0" dirty="0">
                  <a:solidFill>
                    <a:schemeClr val="tx1">
                      <a:lumMod val="75000"/>
                      <a:lumOff val="25000"/>
                    </a:schemeClr>
                  </a:solidFill>
                  <a:latin typeface="+mn-ea"/>
                  <a:cs typeface="Malgun Gothic Regular" charset="-127"/>
                </a:rPr>
                <a:t>1</a:t>
              </a:r>
              <a:endParaRPr kumimoji="1" lang="ko-KR" altLang="en-US" sz="500" b="0" i="0" dirty="0">
                <a:solidFill>
                  <a:schemeClr val="tx1">
                    <a:lumMod val="75000"/>
                    <a:lumOff val="25000"/>
                  </a:schemeClr>
                </a:solidFill>
                <a:latin typeface="+mn-ea"/>
                <a:cs typeface="Malgun Gothic Regular" charset="-127"/>
              </a:endParaRPr>
            </a:p>
          </p:txBody>
        </p:sp>
        <p:sp>
          <p:nvSpPr>
            <p:cNvPr id="50" name="모서리가 둥근 직사각형 64">
              <a:extLst>
                <a:ext uri="{FF2B5EF4-FFF2-40B4-BE49-F238E27FC236}">
                  <a16:creationId xmlns="" xmlns:a16="http://schemas.microsoft.com/office/drawing/2014/main" id="{2696C27B-F13B-6E4F-89F7-0AD09A5F0F11}"/>
                </a:ext>
              </a:extLst>
            </p:cNvPr>
            <p:cNvSpPr/>
            <p:nvPr userDrawn="1"/>
          </p:nvSpPr>
          <p:spPr>
            <a:xfrm>
              <a:off x="3607549" y="1023991"/>
              <a:ext cx="333697" cy="99710"/>
            </a:xfrm>
            <a:prstGeom prst="roundRect">
              <a:avLst/>
            </a:prstGeom>
            <a:noFill/>
            <a:ln w="6350">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bg1">
                      <a:lumMod val="85000"/>
                    </a:schemeClr>
                  </a:solidFill>
                  <a:latin typeface="+mn-ea"/>
                  <a:ea typeface="+mn-ea"/>
                  <a:cs typeface="Malgun Gothic Regular" charset="-127"/>
                </a:rPr>
                <a:t>Dashboard</a:t>
              </a:r>
              <a:r>
                <a:rPr kumimoji="1" lang="ko-KR" altLang="en-US" sz="500" b="0" i="0" dirty="0">
                  <a:solidFill>
                    <a:schemeClr val="bg1">
                      <a:lumMod val="85000"/>
                    </a:schemeClr>
                  </a:solidFill>
                  <a:latin typeface="+mn-ea"/>
                  <a:ea typeface="+mn-ea"/>
                  <a:cs typeface="Malgun Gothic Regular" charset="-127"/>
                </a:rPr>
                <a:t> </a:t>
              </a:r>
              <a:r>
                <a:rPr kumimoji="1" lang="en-US" altLang="ko-KR" sz="500" b="0" i="0" dirty="0" smtClean="0">
                  <a:solidFill>
                    <a:schemeClr val="bg1">
                      <a:lumMod val="85000"/>
                    </a:schemeClr>
                  </a:solidFill>
                  <a:latin typeface="+mn-ea"/>
                  <a:ea typeface="+mn-ea"/>
                  <a:cs typeface="Malgun Gothic Regular" charset="-127"/>
                </a:rPr>
                <a:t>0</a:t>
              </a:r>
              <a:endParaRPr kumimoji="1" lang="ko-KR" altLang="en-US" sz="500" b="0" i="0" dirty="0">
                <a:solidFill>
                  <a:schemeClr val="bg1">
                    <a:lumMod val="85000"/>
                  </a:schemeClr>
                </a:solidFill>
                <a:latin typeface="+mn-ea"/>
                <a:ea typeface="+mn-ea"/>
                <a:cs typeface="Malgun Gothic Regular" charset="-127"/>
              </a:endParaRPr>
            </a:p>
          </p:txBody>
        </p:sp>
      </p:grpSp>
      <p:sp>
        <p:nvSpPr>
          <p:cNvPr id="31" name="직사각형 30">
            <a:extLst>
              <a:ext uri="{FF2B5EF4-FFF2-40B4-BE49-F238E27FC236}">
                <a16:creationId xmlns="" xmlns:a16="http://schemas.microsoft.com/office/drawing/2014/main" id="{3E28FAF9-52F1-5348-B411-96ABC3879C8E}"/>
              </a:ext>
            </a:extLst>
          </p:cNvPr>
          <p:cNvSpPr/>
          <p:nvPr userDrawn="1"/>
        </p:nvSpPr>
        <p:spPr>
          <a:xfrm rot="5400000">
            <a:off x="1815983" y="6553481"/>
            <a:ext cx="258079" cy="107648"/>
          </a:xfrm>
          <a:prstGeom prst="rect">
            <a:avLst/>
          </a:prstGeom>
          <a:solidFill>
            <a:schemeClr val="tx1">
              <a:lumMod val="75000"/>
              <a:lumOff val="2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eaLnBrk="0" fontAlgn="base" latinLnBrk="0" hangingPunct="0">
              <a:spcBef>
                <a:spcPct val="0"/>
              </a:spcBef>
              <a:spcAft>
                <a:spcPct val="0"/>
              </a:spcAft>
            </a:pPr>
            <a:r>
              <a:rPr kumimoji="1" lang="ko-KR" altLang="en-US" sz="400" dirty="0">
                <a:solidFill>
                  <a:schemeClr val="bg1"/>
                </a:solidFill>
                <a:latin typeface="나눔고딕OTF" panose="020D0604000000000000" pitchFamily="34" charset="-127"/>
                <a:ea typeface="나눔고딕OTF" panose="020D0604000000000000" pitchFamily="34" charset="-127"/>
              </a:rPr>
              <a:t>▼</a:t>
            </a:r>
          </a:p>
        </p:txBody>
      </p:sp>
      <p:sp>
        <p:nvSpPr>
          <p:cNvPr id="33" name="모서리가 둥근 직사각형 62">
            <a:extLst>
              <a:ext uri="{FF2B5EF4-FFF2-40B4-BE49-F238E27FC236}">
                <a16:creationId xmlns="" xmlns:a16="http://schemas.microsoft.com/office/drawing/2014/main" id="{ECD4C509-73DA-354C-9BCF-9A228F7ED27F}"/>
              </a:ext>
            </a:extLst>
          </p:cNvPr>
          <p:cNvSpPr/>
          <p:nvPr userDrawn="1"/>
        </p:nvSpPr>
        <p:spPr>
          <a:xfrm>
            <a:off x="5438513" y="1398049"/>
            <a:ext cx="495789" cy="99710"/>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500" b="0" i="0" dirty="0">
                <a:solidFill>
                  <a:schemeClr val="tx1">
                    <a:lumMod val="75000"/>
                    <a:lumOff val="25000"/>
                  </a:schemeClr>
                </a:solidFill>
                <a:latin typeface="+mn-ea"/>
                <a:ea typeface="+mn-ea"/>
                <a:cs typeface="Malgun Gothic Regular" charset="-127"/>
              </a:rPr>
              <a:t>Dataset 7</a:t>
            </a:r>
            <a:endParaRPr kumimoji="1" lang="ko-KR" altLang="en-US" sz="500" b="0" i="0" dirty="0">
              <a:solidFill>
                <a:schemeClr val="tx1">
                  <a:lumMod val="75000"/>
                  <a:lumOff val="25000"/>
                </a:schemeClr>
              </a:solidFill>
              <a:latin typeface="+mn-ea"/>
              <a:ea typeface="+mn-ea"/>
              <a:cs typeface="Malgun Gothic Regular" charset="-127"/>
            </a:endParaRPr>
          </a:p>
        </p:txBody>
      </p:sp>
    </p:spTree>
    <p:extLst>
      <p:ext uri="{BB962C8B-B14F-4D97-AF65-F5344CB8AC3E}">
        <p14:creationId xmlns:p14="http://schemas.microsoft.com/office/powerpoint/2010/main" val="1507137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Explore Data &gt; My Favorite &gt; Data">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6" name="모서리가 둥근 직사각형 35"/>
          <p:cNvSpPr/>
          <p:nvPr userDrawn="1"/>
        </p:nvSpPr>
        <p:spPr>
          <a:xfrm>
            <a:off x="488082"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37" name="모서리가 둥근 직사각형 402"/>
          <p:cNvSpPr/>
          <p:nvPr userDrawn="1"/>
        </p:nvSpPr>
        <p:spPr>
          <a:xfrm>
            <a:off x="443954" y="1055891"/>
            <a:ext cx="791108"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My Favorite</a:t>
            </a:r>
            <a:endParaRPr lang="ko-KR" altLang="en-US" sz="1000" b="1" dirty="0">
              <a:solidFill>
                <a:schemeClr val="tx1"/>
              </a:solidFill>
              <a:latin typeface="Malgun Gothic" charset="-127"/>
              <a:ea typeface="Malgun Gothic" charset="-127"/>
              <a:cs typeface="Malgun Gothic" charset="-127"/>
            </a:endParaRPr>
          </a:p>
        </p:txBody>
      </p:sp>
      <p:sp>
        <p:nvSpPr>
          <p:cNvPr id="50" name="모서리가 둥근 직사각형 402"/>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30" name="모서리가 둥근 직사각형 402"/>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 Creator</a:t>
            </a:r>
            <a:endParaRPr lang="ko-KR" altLang="en-US" sz="7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cxnSp>
        <p:nvCxnSpPr>
          <p:cNvPr id="47" name="직선 연결선[R] 46"/>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R] 47"/>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Tree>
    <p:extLst>
      <p:ext uri="{BB962C8B-B14F-4D97-AF65-F5344CB8AC3E}">
        <p14:creationId xmlns:p14="http://schemas.microsoft.com/office/powerpoint/2010/main" val="417665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Explore Data &gt; My Favorite &gt; Data Creator">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6" name="모서리가 둥근 직사각형 35"/>
          <p:cNvSpPr/>
          <p:nvPr userDrawn="1"/>
        </p:nvSpPr>
        <p:spPr>
          <a:xfrm>
            <a:off x="1702725"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37" name="모서리가 둥근 직사각형 402"/>
          <p:cNvSpPr/>
          <p:nvPr userDrawn="1"/>
        </p:nvSpPr>
        <p:spPr>
          <a:xfrm>
            <a:off x="443954" y="1055891"/>
            <a:ext cx="791108"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My Favorite</a:t>
            </a:r>
            <a:endParaRPr lang="ko-KR" altLang="en-US" sz="1000" b="1" dirty="0">
              <a:solidFill>
                <a:schemeClr val="tx1"/>
              </a:solidFill>
              <a:latin typeface="Malgun Gothic" charset="-127"/>
              <a:ea typeface="Malgun Gothic" charset="-127"/>
              <a:cs typeface="Malgun Gothic" charset="-127"/>
            </a:endParaRPr>
          </a:p>
        </p:txBody>
      </p:sp>
      <p:sp>
        <p:nvSpPr>
          <p:cNvPr id="50" name="모서리가 둥근 직사각형 402"/>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30" name="모서리가 둥근 직사각형 402"/>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 Creator</a:t>
            </a:r>
            <a:endParaRPr lang="ko-KR" altLang="en-US" sz="7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cxnSp>
        <p:nvCxnSpPr>
          <p:cNvPr id="47" name="직선 연결선[R] 46"/>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R] 47"/>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Tree>
    <p:extLst>
      <p:ext uri="{BB962C8B-B14F-4D97-AF65-F5344CB8AC3E}">
        <p14:creationId xmlns:p14="http://schemas.microsoft.com/office/powerpoint/2010/main" val="312410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Metadata &gt; Data">
    <p:spTree>
      <p:nvGrpSpPr>
        <p:cNvPr id="1" name=""/>
        <p:cNvGrpSpPr/>
        <p:nvPr/>
      </p:nvGrpSpPr>
      <p:grpSpPr>
        <a:xfrm>
          <a:off x="0" y="0"/>
          <a:ext cx="0" cy="0"/>
          <a:chOff x="0" y="0"/>
          <a:chExt cx="0" cy="0"/>
        </a:xfrm>
      </p:grpSpPr>
      <p:sp>
        <p:nvSpPr>
          <p:cNvPr id="26" name="Text Placeholder 11">
            <a:extLst>
              <a:ext uri="{FF2B5EF4-FFF2-40B4-BE49-F238E27FC236}">
                <a16:creationId xmlns="" xmlns:a16="http://schemas.microsoft.com/office/drawing/2014/main" id="{E2887124-7933-AB42-B625-13A9F6117562}"/>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defRPr>
            </a:lvl1pPr>
            <a:lvl2pPr marL="457200" indent="0" algn="ctr">
              <a:buNone/>
              <a:defRPr sz="600" b="1">
                <a:solidFill>
                  <a:schemeClr val="bg1"/>
                </a:solidFill>
              </a:defRPr>
            </a:lvl2pPr>
            <a:lvl3pPr marL="914400" indent="0" algn="ctr">
              <a:buNone/>
              <a:defRPr sz="600" b="1">
                <a:solidFill>
                  <a:schemeClr val="bg1"/>
                </a:solidFill>
              </a:defRPr>
            </a:lvl3pPr>
            <a:lvl4pPr marL="1371600" indent="0" algn="ctr">
              <a:buNone/>
              <a:defRPr sz="600" b="1">
                <a:solidFill>
                  <a:schemeClr val="bg1"/>
                </a:solidFill>
              </a:defRPr>
            </a:lvl4pPr>
            <a:lvl5pPr marL="1828800" indent="0" algn="ctr">
              <a:buNone/>
              <a:defRPr sz="600" b="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직사각형 33"/>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35" name="직사각형 34"/>
          <p:cNvSpPr/>
          <p:nvPr userDrawn="1"/>
        </p:nvSpPr>
        <p:spPr>
          <a:xfrm>
            <a:off x="158110" y="947301"/>
            <a:ext cx="9826321" cy="62236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cs typeface="Malgun Gothic" charset="-127"/>
            </a:endParaRPr>
          </a:p>
        </p:txBody>
      </p:sp>
      <p:sp>
        <p:nvSpPr>
          <p:cNvPr id="36" name="모서리가 둥근 직사각형 35"/>
          <p:cNvSpPr/>
          <p:nvPr userDrawn="1"/>
        </p:nvSpPr>
        <p:spPr>
          <a:xfrm>
            <a:off x="488082" y="1321078"/>
            <a:ext cx="1130846" cy="225118"/>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algun Gothic" charset="-127"/>
              <a:ea typeface="Malgun Gothic" charset="-127"/>
              <a:cs typeface="Malgun Gothic" charset="-127"/>
            </a:endParaRPr>
          </a:p>
        </p:txBody>
      </p:sp>
      <p:sp>
        <p:nvSpPr>
          <p:cNvPr id="37" name="모서리가 둥근 직사각형 402"/>
          <p:cNvSpPr/>
          <p:nvPr userDrawn="1"/>
        </p:nvSpPr>
        <p:spPr>
          <a:xfrm>
            <a:off x="443954" y="1055891"/>
            <a:ext cx="642020" cy="216396"/>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l"/>
            <a:r>
              <a:rPr lang="en-US" altLang="ko-KR" sz="1000" b="1" dirty="0">
                <a:solidFill>
                  <a:schemeClr val="tx1"/>
                </a:solidFill>
                <a:latin typeface="Malgun Gothic" charset="-127"/>
                <a:ea typeface="Malgun Gothic" charset="-127"/>
                <a:cs typeface="Malgun Gothic" charset="-127"/>
              </a:rPr>
              <a:t>Metadata</a:t>
            </a:r>
            <a:endParaRPr lang="ko-KR" altLang="en-US" sz="1000" b="1" dirty="0">
              <a:solidFill>
                <a:schemeClr val="tx1"/>
              </a:solidFill>
              <a:latin typeface="Malgun Gothic" charset="-127"/>
              <a:ea typeface="Malgun Gothic" charset="-127"/>
              <a:cs typeface="Malgun Gothic" charset="-127"/>
            </a:endParaRPr>
          </a:p>
        </p:txBody>
      </p:sp>
      <p:sp>
        <p:nvSpPr>
          <p:cNvPr id="50" name="모서리가 둥근 직사각형 402"/>
          <p:cNvSpPr/>
          <p:nvPr userDrawn="1"/>
        </p:nvSpPr>
        <p:spPr>
          <a:xfrm>
            <a:off x="67384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Data</a:t>
            </a:r>
            <a:endParaRPr lang="ko-KR" altLang="en-US" sz="700" b="1" dirty="0">
              <a:solidFill>
                <a:schemeClr val="tx1"/>
              </a:solidFill>
              <a:latin typeface="Malgun Gothic" charset="-127"/>
              <a:ea typeface="Malgun Gothic" charset="-127"/>
              <a:cs typeface="Malgun Gothic" charset="-127"/>
            </a:endParaRPr>
          </a:p>
        </p:txBody>
      </p:sp>
      <p:sp>
        <p:nvSpPr>
          <p:cNvPr id="30" name="모서리가 둥근 직사각형 402"/>
          <p:cNvSpPr/>
          <p:nvPr userDrawn="1"/>
        </p:nvSpPr>
        <p:spPr>
          <a:xfrm>
            <a:off x="1900504"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Column Dictionary</a:t>
            </a:r>
            <a:endParaRPr lang="ko-KR" altLang="en-US" sz="700" b="1" dirty="0">
              <a:solidFill>
                <a:schemeClr val="tx1"/>
              </a:solidFill>
              <a:latin typeface="Malgun Gothic" charset="-127"/>
              <a:ea typeface="Malgun Gothic" charset="-127"/>
              <a:cs typeface="Malgun Gothic" charset="-127"/>
            </a:endParaRPr>
          </a:p>
        </p:txBody>
      </p:sp>
      <p:sp>
        <p:nvSpPr>
          <p:cNvPr id="2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cxnSp>
        <p:nvCxnSpPr>
          <p:cNvPr id="28"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3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a:t>마스터 제목 스타일 편집</a:t>
            </a:r>
          </a:p>
        </p:txBody>
      </p:sp>
      <p:sp>
        <p:nvSpPr>
          <p:cNvPr id="38"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39" name="직사각형 38"/>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sp>
        <p:nvSpPr>
          <p:cNvPr id="40" name="제목 2"/>
          <p:cNvSpPr txBox="1">
            <a:spLocks/>
          </p:cNvSpPr>
          <p:nvPr userDrawn="1"/>
        </p:nvSpPr>
        <p:spPr bwMode="auto">
          <a:xfrm>
            <a:off x="4469601" y="712124"/>
            <a:ext cx="1203338" cy="196491"/>
          </a:xfrm>
          <a:prstGeom prst="rect">
            <a:avLst/>
          </a:prstGeom>
          <a:solidFill>
            <a:schemeClr val="bg1"/>
          </a:solidFill>
          <a:ln>
            <a:noFill/>
          </a:ln>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a:solidFill>
                  <a:schemeClr val="bg1">
                    <a:lumMod val="85000"/>
                  </a:schemeClr>
                </a:solidFill>
                <a:latin typeface="Malgun Gothic" charset="-127"/>
                <a:ea typeface="Malgun Gothic" charset="-127"/>
                <a:cs typeface="Malgun Gothic" charset="-127"/>
              </a:rPr>
              <a:t>metatron Discovery</a:t>
            </a:r>
          </a:p>
        </p:txBody>
      </p:sp>
      <p:pic>
        <p:nvPicPr>
          <p:cNvPr id="41" name="그림 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42" name="그림 41"/>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43" name="그룹 42"/>
          <p:cNvGrpSpPr/>
          <p:nvPr userDrawn="1"/>
        </p:nvGrpSpPr>
        <p:grpSpPr>
          <a:xfrm>
            <a:off x="253911" y="752813"/>
            <a:ext cx="100632" cy="93294"/>
            <a:chOff x="1487488" y="722236"/>
            <a:chExt cx="108000" cy="100125"/>
          </a:xfrm>
          <a:solidFill>
            <a:schemeClr val="tx1">
              <a:lumMod val="75000"/>
              <a:lumOff val="25000"/>
            </a:schemeClr>
          </a:solidFill>
        </p:grpSpPr>
        <p:sp>
          <p:nvSpPr>
            <p:cNvPr id="44" name="직사각형 4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cxnSp>
        <p:nvCxnSpPr>
          <p:cNvPr id="47" name="직선 연결선[R] 46"/>
          <p:cNvCxnSpPr/>
          <p:nvPr userDrawn="1"/>
        </p:nvCxnSpPr>
        <p:spPr>
          <a:xfrm>
            <a:off x="164478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R] 47"/>
          <p:cNvCxnSpPr/>
          <p:nvPr userDrawn="1"/>
        </p:nvCxnSpPr>
        <p:spPr>
          <a:xfrm>
            <a:off x="2851424"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모서리가 둥근 직사각형 23"/>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sp>
        <p:nvSpPr>
          <p:cNvPr id="33" name="모서리가 둥근 직사각형 402">
            <a:extLst>
              <a:ext uri="{FF2B5EF4-FFF2-40B4-BE49-F238E27FC236}">
                <a16:creationId xmlns="" xmlns:a16="http://schemas.microsoft.com/office/drawing/2014/main" id="{FD806379-35F5-1749-AAE7-71C232A42CDF}"/>
              </a:ext>
            </a:extLst>
          </p:cNvPr>
          <p:cNvSpPr/>
          <p:nvPr userDrawn="1"/>
        </p:nvSpPr>
        <p:spPr>
          <a:xfrm>
            <a:off x="3087627"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Code Table</a:t>
            </a:r>
            <a:endParaRPr lang="ko-KR" altLang="en-US" sz="700" b="1" dirty="0">
              <a:solidFill>
                <a:schemeClr val="tx1"/>
              </a:solidFill>
              <a:latin typeface="Malgun Gothic" charset="-127"/>
              <a:ea typeface="Malgun Gothic" charset="-127"/>
              <a:cs typeface="Malgun Gothic" charset="-127"/>
            </a:endParaRPr>
          </a:p>
        </p:txBody>
      </p:sp>
      <p:cxnSp>
        <p:nvCxnSpPr>
          <p:cNvPr id="49" name="직선 연결선[R] 47">
            <a:extLst>
              <a:ext uri="{FF2B5EF4-FFF2-40B4-BE49-F238E27FC236}">
                <a16:creationId xmlns="" xmlns:a16="http://schemas.microsoft.com/office/drawing/2014/main" id="{D5C198E8-577C-764E-8472-7279E92C3CF5}"/>
              </a:ext>
            </a:extLst>
          </p:cNvPr>
          <p:cNvCxnSpPr/>
          <p:nvPr userDrawn="1"/>
        </p:nvCxnSpPr>
        <p:spPr>
          <a:xfrm>
            <a:off x="4072480"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모서리가 둥근 직사각형 402">
            <a:extLst>
              <a:ext uri="{FF2B5EF4-FFF2-40B4-BE49-F238E27FC236}">
                <a16:creationId xmlns="" xmlns:a16="http://schemas.microsoft.com/office/drawing/2014/main" id="{569AC9BF-5A4A-EA4B-9209-2F1461351BF0}"/>
              </a:ext>
            </a:extLst>
          </p:cNvPr>
          <p:cNvSpPr/>
          <p:nvPr userDrawn="1"/>
        </p:nvSpPr>
        <p:spPr>
          <a:xfrm>
            <a:off x="4274750"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Catalog</a:t>
            </a:r>
            <a:endParaRPr lang="ko-KR" altLang="en-US" sz="700" b="1" dirty="0">
              <a:solidFill>
                <a:schemeClr val="tx1"/>
              </a:solidFill>
              <a:latin typeface="Malgun Gothic" charset="-127"/>
              <a:ea typeface="Malgun Gothic" charset="-127"/>
              <a:cs typeface="Malgun Gothic" charset="-127"/>
            </a:endParaRPr>
          </a:p>
        </p:txBody>
      </p:sp>
      <p:cxnSp>
        <p:nvCxnSpPr>
          <p:cNvPr id="51" name="직선 연결선[R] 47">
            <a:extLst>
              <a:ext uri="{FF2B5EF4-FFF2-40B4-BE49-F238E27FC236}">
                <a16:creationId xmlns="" xmlns:a16="http://schemas.microsoft.com/office/drawing/2014/main" id="{E175517C-C104-CA4C-89EC-F7CF9373BB2F}"/>
              </a:ext>
            </a:extLst>
          </p:cNvPr>
          <p:cNvCxnSpPr/>
          <p:nvPr userDrawn="1"/>
        </p:nvCxnSpPr>
        <p:spPr>
          <a:xfrm>
            <a:off x="5259603"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모서리가 둥근 직사각형 402">
            <a:extLst>
              <a:ext uri="{FF2B5EF4-FFF2-40B4-BE49-F238E27FC236}">
                <a16:creationId xmlns="" xmlns:a16="http://schemas.microsoft.com/office/drawing/2014/main" id="{813B1AA1-0E94-5142-AB32-2EE029E9841B}"/>
              </a:ext>
            </a:extLst>
          </p:cNvPr>
          <p:cNvSpPr/>
          <p:nvPr userDrawn="1"/>
        </p:nvSpPr>
        <p:spPr>
          <a:xfrm>
            <a:off x="5433363" y="1333988"/>
            <a:ext cx="75932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dirty="0">
                <a:solidFill>
                  <a:schemeClr val="tx1"/>
                </a:solidFill>
                <a:latin typeface="Malgun Gothic" charset="-127"/>
                <a:ea typeface="Malgun Gothic" charset="-127"/>
                <a:cs typeface="Malgun Gothic" charset="-127"/>
              </a:rPr>
              <a:t>Display data</a:t>
            </a:r>
            <a:endParaRPr lang="ko-KR" altLang="en-US" sz="700" b="1" dirty="0">
              <a:solidFill>
                <a:schemeClr val="tx1"/>
              </a:solidFill>
              <a:latin typeface="Malgun Gothic" charset="-127"/>
              <a:ea typeface="Malgun Gothic" charset="-127"/>
              <a:cs typeface="Malgun Gothic" charset="-127"/>
            </a:endParaRPr>
          </a:p>
        </p:txBody>
      </p:sp>
      <p:cxnSp>
        <p:nvCxnSpPr>
          <p:cNvPr id="53" name="직선 연결선[R] 47">
            <a:extLst>
              <a:ext uri="{FF2B5EF4-FFF2-40B4-BE49-F238E27FC236}">
                <a16:creationId xmlns="" xmlns:a16="http://schemas.microsoft.com/office/drawing/2014/main" id="{ED3BD15F-4CA1-C740-A84F-DB8FBFD608EF}"/>
              </a:ext>
            </a:extLst>
          </p:cNvPr>
          <p:cNvCxnSpPr/>
          <p:nvPr userDrawn="1"/>
        </p:nvCxnSpPr>
        <p:spPr>
          <a:xfrm>
            <a:off x="6418216" y="1377912"/>
            <a:ext cx="0" cy="11145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직사각형 53">
            <a:extLst>
              <a:ext uri="{FF2B5EF4-FFF2-40B4-BE49-F238E27FC236}">
                <a16:creationId xmlns="" xmlns:a16="http://schemas.microsoft.com/office/drawing/2014/main" id="{7BF44BDE-9F6B-4DF8-BCB8-2AA24B254D69}"/>
              </a:ext>
            </a:extLst>
          </p:cNvPr>
          <p:cNvSpPr/>
          <p:nvPr userDrawn="1"/>
        </p:nvSpPr>
        <p:spPr>
          <a:xfrm>
            <a:off x="4094315" y="1224053"/>
            <a:ext cx="1155417" cy="330896"/>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mj-lt"/>
                <a:ea typeface="Nanum Gothic" charset="-127"/>
                <a:cs typeface="Nanum Gothic" charset="-127"/>
              </a:rPr>
              <a:t>2019.03.14</a:t>
            </a:r>
            <a:r>
              <a:rPr kumimoji="1" lang="ko-KR" altLang="en-US" sz="900" dirty="0">
                <a:solidFill>
                  <a:schemeClr val="bg1"/>
                </a:solidFill>
                <a:latin typeface="+mj-lt"/>
                <a:ea typeface="Nanum Gothic" charset="-127"/>
                <a:cs typeface="Nanum Gothic" charset="-127"/>
              </a:rPr>
              <a:t> 삭제</a:t>
            </a:r>
          </a:p>
        </p:txBody>
      </p:sp>
    </p:spTree>
    <p:extLst>
      <p:ext uri="{BB962C8B-B14F-4D97-AF65-F5344CB8AC3E}">
        <p14:creationId xmlns:p14="http://schemas.microsoft.com/office/powerpoint/2010/main" val="367365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DM &gt; Data &gt; Data Grid">
    <p:spTree>
      <p:nvGrpSpPr>
        <p:cNvPr id="1" name=""/>
        <p:cNvGrpSpPr/>
        <p:nvPr/>
      </p:nvGrpSpPr>
      <p:grpSpPr>
        <a:xfrm>
          <a:off x="0" y="0"/>
          <a:ext cx="0" cy="0"/>
          <a:chOff x="0" y="0"/>
          <a:chExt cx="0" cy="0"/>
        </a:xfrm>
      </p:grpSpPr>
      <p:sp>
        <p:nvSpPr>
          <p:cNvPr id="34" name="직사각형 33">
            <a:extLst>
              <a:ext uri="{FF2B5EF4-FFF2-40B4-BE49-F238E27FC236}">
                <a16:creationId xmlns="" xmlns:a16="http://schemas.microsoft.com/office/drawing/2014/main" id="{C5EFE684-6E75-7D4D-B36F-71278945816C}"/>
              </a:ext>
            </a:extLst>
          </p:cNvPr>
          <p:cNvSpPr/>
          <p:nvPr userDrawn="1"/>
        </p:nvSpPr>
        <p:spPr>
          <a:xfrm>
            <a:off x="158110" y="1233425"/>
            <a:ext cx="9826321" cy="5507943"/>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n-lt"/>
              <a:ea typeface="Nanum Gothic Regular" charset="-127"/>
            </a:endParaRPr>
          </a:p>
        </p:txBody>
      </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mn-lt"/>
                <a:ea typeface="Nanum Gothic Bold"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n-lt"/>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mn-lt"/>
              </a:defRPr>
            </a:lvl1pPr>
          </a:lstStyle>
          <a:p>
            <a:fld id="{FB00E03F-6C3C-4996-8BB2-B710E9BCD333}" type="slidenum">
              <a:rPr lang="ko-KR" altLang="en-US" smtClean="0"/>
              <a:pPr/>
              <a:t>‹#›</a:t>
            </a:fld>
            <a:endParaRPr lang="ko-KR" altLang="en-US" dirty="0"/>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mn-lt"/>
                <a:ea typeface="Nanum Gothic" charset="-127"/>
                <a:cs typeface="Nanum Gothic" charset="-127"/>
              </a:defRPr>
            </a:lvl1pPr>
            <a:lvl2pPr marL="180980" indent="-95253">
              <a:lnSpc>
                <a:spcPct val="100000"/>
              </a:lnSpc>
              <a:buFont typeface="+mj-lt"/>
              <a:buAutoNum type="arabicPeriod"/>
              <a:defRPr sz="700">
                <a:latin typeface="+mn-lt"/>
                <a:ea typeface="Nanum Gothic" charset="-127"/>
                <a:cs typeface="Nanum Gothic" charset="-127"/>
              </a:defRPr>
            </a:lvl2pPr>
            <a:lvl3pPr marL="225425" indent="-44450">
              <a:lnSpc>
                <a:spcPct val="100000"/>
              </a:lnSpc>
              <a:buFont typeface="Arial" charset="0"/>
              <a:buChar char="•"/>
              <a:tabLst/>
              <a:defRPr sz="700">
                <a:latin typeface="+mn-lt"/>
                <a:ea typeface="Nanum Gothic" charset="-127"/>
                <a:cs typeface="Nanum Gothic" charset="-127"/>
              </a:defRPr>
            </a:lvl3pPr>
            <a:lvl4pPr marL="266700" indent="-44450">
              <a:lnSpc>
                <a:spcPct val="100000"/>
              </a:lnSpc>
              <a:buFont typeface="Arial" charset="0"/>
              <a:buChar char="•"/>
              <a:tabLst/>
              <a:defRPr sz="700">
                <a:latin typeface="+mn-lt"/>
                <a:ea typeface="Nanum Gothic" charset="-127"/>
                <a:cs typeface="Nanum Gothic" charset="-127"/>
              </a:defRPr>
            </a:lvl4pPr>
            <a:lvl5pPr marL="311150" indent="-44450">
              <a:lnSpc>
                <a:spcPct val="100000"/>
              </a:lnSpc>
              <a:buFont typeface="Arial" charset="0"/>
              <a:buChar char="•"/>
              <a:tabLst/>
              <a:defRPr sz="700">
                <a:latin typeface="+mn-lt"/>
                <a:ea typeface="Nanum Gothic" charset="-127"/>
                <a:cs typeface="Nanum Gothic" charset="-127"/>
              </a:defRPr>
            </a:lvl5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35" name="제목 2"/>
          <p:cNvSpPr txBox="1">
            <a:spLocks/>
          </p:cNvSpPr>
          <p:nvPr userDrawn="1"/>
        </p:nvSpPr>
        <p:spPr bwMode="auto">
          <a:xfrm>
            <a:off x="158112" y="947302"/>
            <a:ext cx="9826194" cy="288405"/>
          </a:xfrm>
          <a:prstGeom prst="rect">
            <a:avLst/>
          </a:prstGeom>
          <a:solidFill>
            <a:schemeClr val="bg1">
              <a:lumMod val="95000"/>
            </a:schemeClr>
          </a:solidFill>
          <a:ln w="3175">
            <a:solidFill>
              <a:schemeClr val="bg1">
                <a:lumMod val="75000"/>
              </a:schemeClr>
            </a:solidFill>
          </a:ln>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lt"/>
              <a:ea typeface="Nanum Gothic" charset="-127"/>
              <a:cs typeface="Nanum Gothic" charset="-127"/>
            </a:endParaRPr>
          </a:p>
        </p:txBody>
      </p:sp>
      <p:sp>
        <p:nvSpPr>
          <p:cNvPr id="37" name="직사각형 36"/>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lt"/>
              <a:ea typeface="Nanum Gothic" charset="-127"/>
              <a:cs typeface="Nanum Gothic" charset="-127"/>
            </a:endParaRPr>
          </a:p>
        </p:txBody>
      </p:sp>
      <p:grpSp>
        <p:nvGrpSpPr>
          <p:cNvPr id="45" name="그룹 44"/>
          <p:cNvGrpSpPr/>
          <p:nvPr userDrawn="1"/>
        </p:nvGrpSpPr>
        <p:grpSpPr>
          <a:xfrm>
            <a:off x="4689964" y="712124"/>
            <a:ext cx="915751" cy="171791"/>
            <a:chOff x="4910675" y="663150"/>
            <a:chExt cx="1381690" cy="259199"/>
          </a:xfrm>
        </p:grpSpPr>
        <p:pic>
          <p:nvPicPr>
            <p:cNvPr id="46" name="그림 45"/>
            <p:cNvPicPr>
              <a:picLocks noChangeAspect="1"/>
            </p:cNvPicPr>
            <p:nvPr userDrawn="1"/>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910675" y="715849"/>
              <a:ext cx="682554" cy="167224"/>
            </a:xfrm>
            <a:prstGeom prst="rect">
              <a:avLst/>
            </a:prstGeom>
          </p:spPr>
        </p:pic>
        <p:sp>
          <p:nvSpPr>
            <p:cNvPr id="48" name="제목 2"/>
            <p:cNvSpPr txBox="1">
              <a:spLocks/>
            </p:cNvSpPr>
            <p:nvPr userDrawn="1"/>
          </p:nvSpPr>
          <p:spPr bwMode="auto">
            <a:xfrm>
              <a:off x="5641342" y="663150"/>
              <a:ext cx="651023" cy="259199"/>
            </a:xfrm>
            <a:prstGeom prst="rect">
              <a:avLst/>
            </a:prstGeom>
            <a:solidFill>
              <a:schemeClr val="bg1"/>
            </a:solidFill>
            <a:ln>
              <a:noFill/>
            </a:ln>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schemeClr val="bg1">
                      <a:lumMod val="85000"/>
                    </a:schemeClr>
                  </a:solidFill>
                  <a:latin typeface="+mn-lt"/>
                  <a:ea typeface="Nanum Gothic" charset="-127"/>
                  <a:cs typeface="Nanum Gothic" charset="-127"/>
                </a:rPr>
                <a:t>discovery</a:t>
              </a:r>
            </a:p>
          </p:txBody>
        </p:sp>
      </p:grpSp>
      <p:sp>
        <p:nvSpPr>
          <p:cNvPr id="49"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mn-lt"/>
                <a:ea typeface="Nanum Gothic" charset="-127"/>
                <a:cs typeface="Nanum Gothic" charset="-127"/>
              </a:rPr>
              <a:t>메타트론 님</a:t>
            </a:r>
            <a:r>
              <a:rPr lang="en-US" altLang="ko-KR" sz="600" b="0" dirty="0">
                <a:solidFill>
                  <a:schemeClr val="tx1"/>
                </a:solidFill>
                <a:latin typeface="+mn-lt"/>
                <a:ea typeface="Nanum Gothic" charset="-127"/>
                <a:cs typeface="Nanum Gothic" charset="-127"/>
              </a:rPr>
              <a:t>,</a:t>
            </a:r>
            <a:r>
              <a:rPr lang="ko-KR" altLang="en-US" sz="600" b="0" dirty="0">
                <a:solidFill>
                  <a:schemeClr val="tx1"/>
                </a:solidFill>
                <a:latin typeface="+mn-lt"/>
                <a:ea typeface="Nanum Gothic" charset="-127"/>
                <a:cs typeface="Nanum Gothic" charset="-127"/>
              </a:rPr>
              <a:t> 안녕하세요</a:t>
            </a:r>
            <a:endParaRPr lang="en-US" altLang="ko-KR" sz="500" b="0" dirty="0">
              <a:solidFill>
                <a:schemeClr val="tx1"/>
              </a:solidFill>
              <a:latin typeface="+mn-lt"/>
              <a:ea typeface="Nanum Gothic" charset="-127"/>
              <a:cs typeface="Nanum Gothic" charset="-127"/>
            </a:endParaRPr>
          </a:p>
        </p:txBody>
      </p:sp>
      <p:pic>
        <p:nvPicPr>
          <p:cNvPr id="50" name="그림 4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52" name="그림 51"/>
          <p:cNvPicPr>
            <a:picLocks noChangeAspect="1"/>
          </p:cNvPicPr>
          <p:nvPr userDrawn="1"/>
        </p:nvPicPr>
        <p:blipFill rotWithShape="1">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sp>
        <p:nvSpPr>
          <p:cNvPr id="53" name="직사각형 52"/>
          <p:cNvSpPr/>
          <p:nvPr userDrawn="1"/>
        </p:nvSpPr>
        <p:spPr>
          <a:xfrm>
            <a:off x="344372" y="982704"/>
            <a:ext cx="1071177" cy="200055"/>
          </a:xfrm>
          <a:prstGeom prst="rect">
            <a:avLst/>
          </a:prstGeom>
        </p:spPr>
        <p:txBody>
          <a:bodyPr wrap="square">
            <a:spAutoFit/>
          </a:bodyPr>
          <a:lstStyle/>
          <a:p>
            <a:pPr>
              <a:buClr>
                <a:srgbClr val="336699"/>
              </a:buClr>
            </a:pPr>
            <a:r>
              <a:rPr lang="en-US" altLang="ko-KR" sz="700" dirty="0">
                <a:solidFill>
                  <a:prstClr val="black"/>
                </a:solidFill>
                <a:latin typeface="+mn-lt"/>
                <a:ea typeface="Nanum Gothic" charset="-127"/>
                <a:cs typeface="Nanum Gothic" charset="-127"/>
              </a:rPr>
              <a:t>New</a:t>
            </a:r>
            <a:r>
              <a:rPr lang="en-US" altLang="ko-KR" sz="700" baseline="0" dirty="0">
                <a:solidFill>
                  <a:prstClr val="black"/>
                </a:solidFill>
                <a:latin typeface="+mn-lt"/>
                <a:ea typeface="Nanum Gothic" charset="-127"/>
                <a:cs typeface="Nanum Gothic" charset="-127"/>
              </a:rPr>
              <a:t> data</a:t>
            </a:r>
            <a:r>
              <a:rPr lang="ko-KR" altLang="en-US" sz="700" dirty="0">
                <a:solidFill>
                  <a:prstClr val="black"/>
                </a:solidFill>
                <a:latin typeface="+mn-lt"/>
                <a:ea typeface="Nanum Gothic" charset="-127"/>
                <a:cs typeface="Nanum Gothic" charset="-127"/>
              </a:rPr>
              <a:t> </a:t>
            </a:r>
            <a:r>
              <a:rPr lang="en-US" altLang="ko-KR" sz="700" dirty="0">
                <a:solidFill>
                  <a:prstClr val="black"/>
                </a:solidFill>
                <a:latin typeface="+mn-lt"/>
                <a:ea typeface="Nanum Gothic" charset="-127"/>
                <a:cs typeface="Nanum Gothic" charset="-127"/>
              </a:rPr>
              <a:t>01</a:t>
            </a:r>
          </a:p>
        </p:txBody>
      </p:sp>
      <p:grpSp>
        <p:nvGrpSpPr>
          <p:cNvPr id="54" name="그룹 53"/>
          <p:cNvGrpSpPr/>
          <p:nvPr userDrawn="1"/>
        </p:nvGrpSpPr>
        <p:grpSpPr>
          <a:xfrm>
            <a:off x="253911" y="752813"/>
            <a:ext cx="100632" cy="93294"/>
            <a:chOff x="1487488" y="722236"/>
            <a:chExt cx="108000" cy="100125"/>
          </a:xfrm>
          <a:solidFill>
            <a:schemeClr val="tx1">
              <a:lumMod val="75000"/>
              <a:lumOff val="25000"/>
            </a:schemeClr>
          </a:solidFill>
        </p:grpSpPr>
        <p:sp>
          <p:nvSpPr>
            <p:cNvPr id="55" name="직사각형 54"/>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6" name="직사각형 55"/>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sp>
          <p:nvSpPr>
            <p:cNvPr id="57" name="직사각형 56"/>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lt"/>
                <a:ea typeface="Nanum Gothic" charset="-127"/>
                <a:cs typeface="Nanum Gothic" charset="-127"/>
              </a:endParaRPr>
            </a:p>
          </p:txBody>
        </p:sp>
      </p:grpSp>
      <p:pic>
        <p:nvPicPr>
          <p:cNvPr id="60" name="그림 59"/>
          <p:cNvPicPr>
            <a:picLocks noChangeAspect="1"/>
          </p:cNvPicPr>
          <p:nvPr userDrawn="1"/>
        </p:nvPicPr>
        <p:blipFill rotWithShape="1">
          <a:blip r:embed="rId6">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grpSp>
        <p:nvGrpSpPr>
          <p:cNvPr id="77" name="그룹 76"/>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78" name="타원 77"/>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79" name="타원 78"/>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sp>
          <p:nvSpPr>
            <p:cNvPr id="80" name="타원 79"/>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lt"/>
                <a:ea typeface="Nanum Gothic" charset="-127"/>
                <a:cs typeface="Nanum Gothic" charset="-127"/>
              </a:endParaRPr>
            </a:p>
          </p:txBody>
        </p:sp>
      </p:grpSp>
      <p:sp>
        <p:nvSpPr>
          <p:cNvPr id="29" name="모서리가 둥근 직사각형 59">
            <a:extLst>
              <a:ext uri="{FF2B5EF4-FFF2-40B4-BE49-F238E27FC236}">
                <a16:creationId xmlns="" xmlns:a16="http://schemas.microsoft.com/office/drawing/2014/main" id="{064C6679-C866-1945-89DF-C9783C460B01}"/>
              </a:ext>
            </a:extLst>
          </p:cNvPr>
          <p:cNvSpPr/>
          <p:nvPr userDrawn="1"/>
        </p:nvSpPr>
        <p:spPr>
          <a:xfrm>
            <a:off x="33631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Information</a:t>
            </a:r>
            <a:endParaRPr kumimoji="1" lang="ko-KR" altLang="en-US" sz="600" b="0" dirty="0">
              <a:solidFill>
                <a:schemeClr val="tx1"/>
              </a:solidFill>
              <a:latin typeface="+mn-lt"/>
              <a:ea typeface="Nanum Gothic" charset="-127"/>
              <a:cs typeface="Nanum Gothic" charset="-127"/>
            </a:endParaRPr>
          </a:p>
        </p:txBody>
      </p:sp>
      <p:sp>
        <p:nvSpPr>
          <p:cNvPr id="36" name="TextBox 35">
            <a:extLst>
              <a:ext uri="{FF2B5EF4-FFF2-40B4-BE49-F238E27FC236}">
                <a16:creationId xmlns="" xmlns:a16="http://schemas.microsoft.com/office/drawing/2014/main" id="{E705CF50-4974-5C48-8987-9299D1C40B31}"/>
              </a:ext>
            </a:extLst>
          </p:cNvPr>
          <p:cNvSpPr txBox="1"/>
          <p:nvPr userDrawn="1"/>
        </p:nvSpPr>
        <p:spPr>
          <a:xfrm>
            <a:off x="7663642" y="998794"/>
            <a:ext cx="1869423" cy="184666"/>
          </a:xfrm>
          <a:prstGeom prst="rect">
            <a:avLst/>
          </a:prstGeom>
          <a:noFill/>
        </p:spPr>
        <p:txBody>
          <a:bodyPr wrap="none" rtlCol="0">
            <a:spAutoFit/>
          </a:bodyPr>
          <a:lstStyle/>
          <a:p>
            <a:pPr algn="r">
              <a:defRPr/>
            </a:pPr>
            <a:r>
              <a:rPr lang="en-US" altLang="ko-KR" sz="600" dirty="0">
                <a:solidFill>
                  <a:schemeClr val="tx1">
                    <a:lumMod val="50000"/>
                    <a:lumOff val="50000"/>
                  </a:schemeClr>
                </a:solidFill>
                <a:latin typeface="+mn-lt"/>
                <a:ea typeface="Nanum Gothic" charset="-127"/>
                <a:cs typeface="Nanum Gothic" charset="-127"/>
              </a:rPr>
              <a:t>Updated </a:t>
            </a:r>
            <a:r>
              <a:rPr kumimoji="1" lang="en-US" altLang="ko-KR" sz="600" dirty="0">
                <a:solidFill>
                  <a:schemeClr val="tx1">
                    <a:lumMod val="50000"/>
                    <a:lumOff val="50000"/>
                  </a:schemeClr>
                </a:solidFill>
                <a:latin typeface="+mn-lt"/>
                <a:ea typeface="Nanum Gothic" charset="-127"/>
                <a:cs typeface="Nanum Gothic" charset="-127"/>
              </a:rPr>
              <a:t>on 2017-7-13 </a:t>
            </a:r>
            <a:r>
              <a:rPr kumimoji="1" lang="de-DE" altLang="ko-KR" sz="600" dirty="0">
                <a:solidFill>
                  <a:schemeClr val="tx1">
                    <a:lumMod val="50000"/>
                    <a:lumOff val="50000"/>
                  </a:schemeClr>
                </a:solidFill>
                <a:latin typeface="+mn-lt"/>
                <a:ea typeface="Nanum Gothic" charset="-127"/>
                <a:cs typeface="Nanum Gothic" charset="-127"/>
              </a:rPr>
              <a:t>14:35:00 </a:t>
            </a:r>
            <a:r>
              <a:rPr kumimoji="1" lang="en-US" altLang="ko-KR" sz="600" dirty="0">
                <a:solidFill>
                  <a:schemeClr val="tx1">
                    <a:lumMod val="50000"/>
                    <a:lumOff val="50000"/>
                  </a:schemeClr>
                </a:solidFill>
                <a:latin typeface="+mn-lt"/>
                <a:ea typeface="Nanum Gothic" charset="-127"/>
                <a:cs typeface="Nanum Gothic" charset="-127"/>
              </a:rPr>
              <a:t>by John Smith</a:t>
            </a:r>
          </a:p>
        </p:txBody>
      </p:sp>
      <p:pic>
        <p:nvPicPr>
          <p:cNvPr id="38" name="그림 37">
            <a:extLst>
              <a:ext uri="{FF2B5EF4-FFF2-40B4-BE49-F238E27FC236}">
                <a16:creationId xmlns="" xmlns:a16="http://schemas.microsoft.com/office/drawing/2014/main" id="{F98697F5-8CDA-174F-A68D-CF3E00E8010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533066" y="1007852"/>
            <a:ext cx="155954" cy="164976"/>
          </a:xfrm>
          <a:prstGeom prst="rect">
            <a:avLst/>
          </a:prstGeom>
        </p:spPr>
      </p:pic>
      <p:sp>
        <p:nvSpPr>
          <p:cNvPr id="42" name="Text Placeholder 11">
            <a:extLst>
              <a:ext uri="{FF2B5EF4-FFF2-40B4-BE49-F238E27FC236}">
                <a16:creationId xmlns="" xmlns:a16="http://schemas.microsoft.com/office/drawing/2014/main" id="{81AB464C-48BF-E64A-A3EE-7D10492C1D5F}"/>
              </a:ext>
            </a:extLst>
          </p:cNvPr>
          <p:cNvSpPr>
            <a:spLocks noGrp="1"/>
          </p:cNvSpPr>
          <p:nvPr>
            <p:ph type="body" sz="quarter" idx="14"/>
          </p:nvPr>
        </p:nvSpPr>
        <p:spPr>
          <a:xfrm>
            <a:off x="10096500" y="0"/>
            <a:ext cx="747713" cy="260350"/>
          </a:xfrm>
          <a:solidFill>
            <a:srgbClr val="431C62"/>
          </a:solidFill>
        </p:spPr>
        <p:txBody>
          <a:bodyPr anchor="ctr">
            <a:noAutofit/>
          </a:bodyPr>
          <a:lstStyle>
            <a:lvl1pPr marL="0" indent="0" algn="ctr">
              <a:buNone/>
              <a:defRPr sz="600" b="1">
                <a:solidFill>
                  <a:schemeClr val="bg1"/>
                </a:solidFill>
                <a:latin typeface="+mn-lt"/>
              </a:defRPr>
            </a:lvl1pPr>
            <a:lvl2pPr marL="457200" indent="0" algn="ctr">
              <a:buNone/>
              <a:defRPr sz="600" b="1">
                <a:solidFill>
                  <a:schemeClr val="bg1"/>
                </a:solidFill>
                <a:latin typeface="+mn-lt"/>
              </a:defRPr>
            </a:lvl2pPr>
            <a:lvl3pPr marL="914400" indent="0" algn="ctr">
              <a:buNone/>
              <a:defRPr sz="600" b="1">
                <a:solidFill>
                  <a:schemeClr val="bg1"/>
                </a:solidFill>
                <a:latin typeface="+mn-lt"/>
              </a:defRPr>
            </a:lvl3pPr>
            <a:lvl4pPr marL="1371600" indent="0" algn="ctr">
              <a:buNone/>
              <a:defRPr sz="600" b="1">
                <a:solidFill>
                  <a:schemeClr val="bg1"/>
                </a:solidFill>
                <a:latin typeface="+mn-lt"/>
              </a:defRPr>
            </a:lvl4pPr>
            <a:lvl5pPr marL="1828800" indent="0" algn="ctr">
              <a:buNone/>
              <a:defRPr sz="600" b="1">
                <a:solidFill>
                  <a:schemeClr val="bg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9" name="모서리가 둥근 직사각형 60">
            <a:extLst>
              <a:ext uri="{FF2B5EF4-FFF2-40B4-BE49-F238E27FC236}">
                <a16:creationId xmlns="" xmlns:a16="http://schemas.microsoft.com/office/drawing/2014/main" id="{BA1A7B5E-E5DE-1244-9A62-15A64A1594D5}"/>
              </a:ext>
            </a:extLst>
          </p:cNvPr>
          <p:cNvSpPr/>
          <p:nvPr userDrawn="1"/>
        </p:nvSpPr>
        <p:spPr>
          <a:xfrm>
            <a:off x="1215900" y="1334722"/>
            <a:ext cx="828000" cy="14400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bg1"/>
                </a:solidFill>
                <a:latin typeface="+mn-lt"/>
                <a:ea typeface="Nanum Gothic" charset="-127"/>
                <a:cs typeface="Nanum Gothic" charset="-127"/>
              </a:rPr>
              <a:t>Data Grid</a:t>
            </a:r>
            <a:endParaRPr kumimoji="1" lang="ko-KR" altLang="en-US" sz="600" b="0" dirty="0">
              <a:solidFill>
                <a:schemeClr val="bg1"/>
              </a:solidFill>
              <a:latin typeface="+mn-lt"/>
              <a:ea typeface="Nanum Gothic" charset="-127"/>
              <a:cs typeface="Nanum Gothic" charset="-127"/>
            </a:endParaRPr>
          </a:p>
        </p:txBody>
      </p:sp>
      <p:sp>
        <p:nvSpPr>
          <p:cNvPr id="61" name="모서리가 둥근 직사각형 60">
            <a:extLst>
              <a:ext uri="{FF2B5EF4-FFF2-40B4-BE49-F238E27FC236}">
                <a16:creationId xmlns="" xmlns:a16="http://schemas.microsoft.com/office/drawing/2014/main" id="{F1AA3968-31E4-A845-AD14-383851C61A1C}"/>
              </a:ext>
            </a:extLst>
          </p:cNvPr>
          <p:cNvSpPr/>
          <p:nvPr userDrawn="1"/>
        </p:nvSpPr>
        <p:spPr>
          <a:xfrm>
            <a:off x="3849690"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Statistic</a:t>
            </a:r>
          </a:p>
        </p:txBody>
      </p:sp>
      <p:sp>
        <p:nvSpPr>
          <p:cNvPr id="62" name="모서리가 둥근 직사각형 60">
            <a:extLst>
              <a:ext uri="{FF2B5EF4-FFF2-40B4-BE49-F238E27FC236}">
                <a16:creationId xmlns="" xmlns:a16="http://schemas.microsoft.com/office/drawing/2014/main" id="{3A75480E-E0C4-5446-8E38-8387687730BD}"/>
              </a:ext>
            </a:extLst>
          </p:cNvPr>
          <p:cNvSpPr/>
          <p:nvPr userDrawn="1"/>
        </p:nvSpPr>
        <p:spPr>
          <a:xfrm>
            <a:off x="2970104"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Discussion</a:t>
            </a:r>
            <a:endParaRPr kumimoji="1" lang="ko-KR" altLang="en-US" sz="600" b="0" dirty="0">
              <a:solidFill>
                <a:schemeClr val="tx1"/>
              </a:solidFill>
              <a:latin typeface="+mn-lt"/>
              <a:ea typeface="Nanum Gothic" charset="-127"/>
              <a:cs typeface="Nanum Gothic" charset="-127"/>
            </a:endParaRPr>
          </a:p>
        </p:txBody>
      </p:sp>
      <p:sp>
        <p:nvSpPr>
          <p:cNvPr id="63" name="타원 62">
            <a:extLst>
              <a:ext uri="{FF2B5EF4-FFF2-40B4-BE49-F238E27FC236}">
                <a16:creationId xmlns="" xmlns:a16="http://schemas.microsoft.com/office/drawing/2014/main" id="{ED7A38F1-F6F9-1A47-A0F2-C501D38B98C6}"/>
              </a:ext>
            </a:extLst>
          </p:cNvPr>
          <p:cNvSpPr/>
          <p:nvPr userDrawn="1"/>
        </p:nvSpPr>
        <p:spPr>
          <a:xfrm>
            <a:off x="3077827" y="1298722"/>
            <a:ext cx="90000" cy="90000"/>
          </a:xfrm>
          <a:prstGeom prst="ellipse">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n-lt"/>
              <a:ea typeface="Nanum Gothic" charset="-127"/>
              <a:cs typeface="Nanum Gothic" charset="-127"/>
            </a:endParaRPr>
          </a:p>
        </p:txBody>
      </p:sp>
      <p:sp>
        <p:nvSpPr>
          <p:cNvPr id="64" name="모서리가 둥근 직사각형 60">
            <a:extLst>
              <a:ext uri="{FF2B5EF4-FFF2-40B4-BE49-F238E27FC236}">
                <a16:creationId xmlns="" xmlns:a16="http://schemas.microsoft.com/office/drawing/2014/main" id="{4F0F2AFC-5359-CB4A-82D1-46260406C81E}"/>
              </a:ext>
            </a:extLst>
          </p:cNvPr>
          <p:cNvSpPr/>
          <p:nvPr userDrawn="1"/>
        </p:nvSpPr>
        <p:spPr>
          <a:xfrm>
            <a:off x="209300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b="0" dirty="0">
                <a:solidFill>
                  <a:schemeClr val="tx1"/>
                </a:solidFill>
                <a:latin typeface="+mn-lt"/>
                <a:ea typeface="Nanum Gothic" charset="-127"/>
                <a:cs typeface="Nanum Gothic" charset="-127"/>
              </a:rPr>
              <a:t>Column Schema</a:t>
            </a:r>
            <a:endParaRPr kumimoji="1" lang="ko-KR" altLang="en-US" sz="600" b="0" dirty="0">
              <a:solidFill>
                <a:schemeClr val="tx1"/>
              </a:solidFill>
              <a:latin typeface="+mn-lt"/>
              <a:ea typeface="Nanum Gothic" charset="-127"/>
              <a:cs typeface="Nanum Gothic" charset="-127"/>
            </a:endParaRPr>
          </a:p>
        </p:txBody>
      </p:sp>
      <p:sp>
        <p:nvSpPr>
          <p:cNvPr id="40" name="모서리가 둥근 직사각형 60">
            <a:extLst>
              <a:ext uri="{FF2B5EF4-FFF2-40B4-BE49-F238E27FC236}">
                <a16:creationId xmlns="" xmlns:a16="http://schemas.microsoft.com/office/drawing/2014/main" id="{02741A9B-C00E-8845-8CBB-606C83945DD2}"/>
              </a:ext>
            </a:extLst>
          </p:cNvPr>
          <p:cNvSpPr/>
          <p:nvPr userDrawn="1"/>
        </p:nvSpPr>
        <p:spPr>
          <a:xfrm>
            <a:off x="4746372" y="1334722"/>
            <a:ext cx="828000" cy="14400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kumimoji="1" lang="en-US" altLang="ko-KR" sz="600" b="0" dirty="0">
                <a:solidFill>
                  <a:schemeClr val="tx1"/>
                </a:solidFill>
                <a:latin typeface="+mn-lt"/>
                <a:ea typeface="Nanum Gothic" charset="-127"/>
                <a:cs typeface="Nanum Gothic" charset="-127"/>
              </a:rPr>
              <a:t>Lineage</a:t>
            </a:r>
          </a:p>
        </p:txBody>
      </p:sp>
    </p:spTree>
    <p:extLst>
      <p:ext uri="{BB962C8B-B14F-4D97-AF65-F5344CB8AC3E}">
        <p14:creationId xmlns:p14="http://schemas.microsoft.com/office/powerpoint/2010/main" val="299990486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Malgun Gothic" charset="-127"/>
                <a:ea typeface="Malgun Gothic" charset="-127"/>
              </a:defRPr>
            </a:lvl1pPr>
          </a:lstStyle>
          <a:p>
            <a:endParaRPr kumimoji="1" lang="ko-KR" altLang="en-US" dirty="0">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Malgun Gothic" charset="-127"/>
                <a:ea typeface="Malgun Gothic" charset="-127"/>
              </a:defRPr>
            </a:lvl1pPr>
          </a:lstStyle>
          <a:p>
            <a:endParaRPr kumimoji="1" lang="ko-KR" altLang="en-US" dirty="0">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Malgun Gothic" charset="-127"/>
                <a:ea typeface="Malgun Gothic" charset="-127"/>
              </a:defRPr>
            </a:lvl1pPr>
          </a:lstStyle>
          <a:p>
            <a:fld id="{0F4E8C9C-9491-C246-81E1-70196FB4CB4F}" type="slidenum">
              <a:rPr kumimoji="1" lang="ko-KR" altLang="en-US" smtClean="0">
                <a:solidFill>
                  <a:prstClr val="black">
                    <a:tint val="75000"/>
                  </a:prstClr>
                </a:solidFill>
              </a:rPr>
              <a:pPr/>
              <a:t>‹#›</a:t>
            </a:fld>
            <a:endParaRPr kumimoji="1" lang="ko-KR" altLang="en-US" dirty="0">
              <a:solidFill>
                <a:prstClr val="black">
                  <a:tint val="75000"/>
                </a:prstClr>
              </a:solidFill>
            </a:endParaRPr>
          </a:p>
        </p:txBody>
      </p:sp>
    </p:spTree>
    <p:extLst>
      <p:ext uri="{BB962C8B-B14F-4D97-AF65-F5344CB8AC3E}">
        <p14:creationId xmlns:p14="http://schemas.microsoft.com/office/powerpoint/2010/main" val="171675732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60" r:id="rId3"/>
    <p:sldLayoutId id="2147483781" r:id="rId4"/>
    <p:sldLayoutId id="2147483814" r:id="rId5"/>
    <p:sldLayoutId id="2147483799" r:id="rId6"/>
    <p:sldLayoutId id="2147483800" r:id="rId7"/>
    <p:sldLayoutId id="2147483763" r:id="rId8"/>
    <p:sldLayoutId id="2147483801" r:id="rId9"/>
    <p:sldLayoutId id="2147483794" r:id="rId10"/>
    <p:sldLayoutId id="2147483795" r:id="rId11"/>
    <p:sldLayoutId id="2147483796" r:id="rId12"/>
    <p:sldLayoutId id="2147483813" r:id="rId13"/>
    <p:sldLayoutId id="2147483783" r:id="rId14"/>
    <p:sldLayoutId id="2147483769" r:id="rId15"/>
    <p:sldLayoutId id="2147483797" r:id="rId16"/>
    <p:sldLayoutId id="2147483798" r:id="rId17"/>
    <p:sldLayoutId id="2147483761" r:id="rId18"/>
    <p:sldLayoutId id="2147483745" r:id="rId19"/>
    <p:sldLayoutId id="2147483774" r:id="rId20"/>
    <p:sldLayoutId id="2147483746" r:id="rId21"/>
    <p:sldLayoutId id="2147483776" r:id="rId22"/>
    <p:sldLayoutId id="2147483777" r:id="rId23"/>
    <p:sldLayoutId id="2147483793" r:id="rId24"/>
    <p:sldLayoutId id="2147483802" r:id="rId25"/>
    <p:sldLayoutId id="2147483806" r:id="rId26"/>
    <p:sldLayoutId id="2147483815" r:id="rId27"/>
  </p:sldLayoutIdLst>
  <p:hf hdr="0" ftr="0" dt="0"/>
  <p:txStyles>
    <p:titleStyle>
      <a:lvl1pPr algn="l" defTabSz="914400" rtl="0" eaLnBrk="1" latinLnBrk="1" hangingPunct="1">
        <a:lnSpc>
          <a:spcPct val="90000"/>
        </a:lnSpc>
        <a:spcBef>
          <a:spcPct val="0"/>
        </a:spcBef>
        <a:buNone/>
        <a:defRPr sz="4400" b="0" i="0" kern="1200">
          <a:solidFill>
            <a:schemeClr val="tx1"/>
          </a:solidFill>
          <a:latin typeface="Malgun Gothic" charset="-127"/>
          <a:ea typeface="Malgun Gothic" charset="-127"/>
          <a:cs typeface="+mj-cs"/>
        </a:defRPr>
      </a:lvl1pPr>
    </p:titleStyle>
    <p:bodyStyle>
      <a:lvl1pPr marL="228600" indent="-228600" algn="l" defTabSz="914400" rtl="0" eaLnBrk="1" latinLnBrk="1" hangingPunct="1">
        <a:lnSpc>
          <a:spcPct val="90000"/>
        </a:lnSpc>
        <a:spcBef>
          <a:spcPts val="1000"/>
        </a:spcBef>
        <a:buFont typeface="Arial"/>
        <a:buChar char="•"/>
        <a:defRPr sz="2800" b="0" i="0" kern="1200">
          <a:solidFill>
            <a:schemeClr val="tx1"/>
          </a:solidFill>
          <a:latin typeface="Malgun Gothic" charset="-127"/>
          <a:ea typeface="Malgun Gothic" charset="-127"/>
          <a:cs typeface="+mn-cs"/>
        </a:defRPr>
      </a:lvl1pPr>
      <a:lvl2pPr marL="685800" indent="-228600" algn="l" defTabSz="914400" rtl="0" eaLnBrk="1" latinLnBrk="1" hangingPunct="1">
        <a:lnSpc>
          <a:spcPct val="90000"/>
        </a:lnSpc>
        <a:spcBef>
          <a:spcPts val="500"/>
        </a:spcBef>
        <a:buFont typeface="Arial"/>
        <a:buChar char="•"/>
        <a:defRPr sz="2400" b="0" i="0" kern="1200">
          <a:solidFill>
            <a:schemeClr val="tx1"/>
          </a:solidFill>
          <a:latin typeface="Malgun Gothic" charset="-127"/>
          <a:ea typeface="Malgun Gothic" charset="-127"/>
          <a:cs typeface="+mn-cs"/>
        </a:defRPr>
      </a:lvl2pPr>
      <a:lvl3pPr marL="1143000" indent="-228600" algn="l" defTabSz="914400" rtl="0" eaLnBrk="1" latinLnBrk="1" hangingPunct="1">
        <a:lnSpc>
          <a:spcPct val="90000"/>
        </a:lnSpc>
        <a:spcBef>
          <a:spcPts val="500"/>
        </a:spcBef>
        <a:buFont typeface="Arial"/>
        <a:buChar char="•"/>
        <a:defRPr sz="2000" b="0" i="0" kern="1200">
          <a:solidFill>
            <a:schemeClr val="tx1"/>
          </a:solidFill>
          <a:latin typeface="Malgun Gothic" charset="-127"/>
          <a:ea typeface="Malgun Gothic" charset="-127"/>
          <a:cs typeface="+mn-cs"/>
        </a:defRPr>
      </a:lvl3pPr>
      <a:lvl4pPr marL="1600200" indent="-228600" algn="l" defTabSz="914400" rtl="0" eaLnBrk="1" latinLnBrk="1" hangingPunct="1">
        <a:lnSpc>
          <a:spcPct val="90000"/>
        </a:lnSpc>
        <a:spcBef>
          <a:spcPts val="500"/>
        </a:spcBef>
        <a:buFont typeface="Arial"/>
        <a:buChar char="•"/>
        <a:defRPr sz="1800" b="0" i="0" kern="1200">
          <a:solidFill>
            <a:schemeClr val="tx1"/>
          </a:solidFill>
          <a:latin typeface="Malgun Gothic" charset="-127"/>
          <a:ea typeface="Malgun Gothic" charset="-127"/>
          <a:cs typeface="+mn-cs"/>
        </a:defRPr>
      </a:lvl4pPr>
      <a:lvl5pPr marL="2057400" indent="-228600" algn="l" defTabSz="914400" rtl="0" eaLnBrk="1" latinLnBrk="1" hangingPunct="1">
        <a:lnSpc>
          <a:spcPct val="90000"/>
        </a:lnSpc>
        <a:spcBef>
          <a:spcPts val="500"/>
        </a:spcBef>
        <a:buFont typeface="Arial"/>
        <a:buChar char="•"/>
        <a:defRPr sz="1800" b="0" i="0" kern="1200">
          <a:solidFill>
            <a:schemeClr val="tx1"/>
          </a:solidFill>
          <a:latin typeface="Malgun Gothic" charset="-127"/>
          <a:ea typeface="Malgun Gothic" charset="-127"/>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5.tif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0.png"/><Relationship Id="rId7" Type="http://schemas.openxmlformats.org/officeDocument/2006/relationships/image" Target="../media/image33.png"/><Relationship Id="rId8" Type="http://schemas.microsoft.com/office/2007/relationships/hdphoto" Target="../media/hdphoto2.wdp"/><Relationship Id="rId9"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33.png"/><Relationship Id="rId7" Type="http://schemas.microsoft.com/office/2007/relationships/hdphoto" Target="../media/hdphoto2.wdp"/><Relationship Id="rId8" Type="http://schemas.openxmlformats.org/officeDocument/2006/relationships/image" Target="../media/image29.png"/><Relationship Id="rId9"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4" Type="http://schemas.microsoft.com/office/2007/relationships/hdphoto" Target="../media/hdphoto1.wdp"/><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 Type="http://schemas.openxmlformats.org/officeDocument/2006/relationships/slideLayout" Target="../slideLayouts/slideLayout19.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5.png"/><Relationship Id="rId8" Type="http://schemas.microsoft.com/office/2007/relationships/hdphoto" Target="../media/hdphoto1.wdp"/><Relationship Id="rId9" Type="http://schemas.openxmlformats.org/officeDocument/2006/relationships/image" Target="../media/image39.png"/><Relationship Id="rId1" Type="http://schemas.openxmlformats.org/officeDocument/2006/relationships/slideLayout" Target="../slideLayouts/slideLayout19.xml"/><Relationship Id="rId2"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5.png"/><Relationship Id="rId8" Type="http://schemas.microsoft.com/office/2007/relationships/hdphoto" Target="../media/hdphoto1.wdp"/><Relationship Id="rId9" Type="http://schemas.openxmlformats.org/officeDocument/2006/relationships/image" Target="../media/image40.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8.png"/><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8.png"/><Relationship Id="rId1" Type="http://schemas.openxmlformats.org/officeDocument/2006/relationships/slideLayout" Target="../slideLayouts/slideLayout19.xml"/><Relationship Id="rId2" Type="http://schemas.openxmlformats.org/officeDocument/2006/relationships/image" Target="../media/image38.png"/></Relationships>
</file>

<file path=ppt/slides/_rels/slide23.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45.png"/><Relationship Id="rId13" Type="http://schemas.openxmlformats.org/officeDocument/2006/relationships/image" Target="../media/image38.png"/><Relationship Id="rId1" Type="http://schemas.openxmlformats.org/officeDocument/2006/relationships/slideLayout" Target="../slideLayouts/slideLayout19.xml"/><Relationship Id="rId2" Type="http://schemas.openxmlformats.org/officeDocument/2006/relationships/image" Target="../media/image5.png"/><Relationship Id="rId3" Type="http://schemas.microsoft.com/office/2007/relationships/hdphoto" Target="../media/hdphoto1.wdp"/><Relationship Id="rId4" Type="http://schemas.openxmlformats.org/officeDocument/2006/relationships/image" Target="../media/image42.png"/><Relationship Id="rId5" Type="http://schemas.openxmlformats.org/officeDocument/2006/relationships/image" Target="../media/image17.png"/><Relationship Id="rId6" Type="http://schemas.openxmlformats.org/officeDocument/2006/relationships/image" Target="../media/image34.png"/><Relationship Id="rId7" Type="http://schemas.openxmlformats.org/officeDocument/2006/relationships/image" Target="../media/image36.png"/><Relationship Id="rId8" Type="http://schemas.openxmlformats.org/officeDocument/2006/relationships/image" Target="../media/image43.png"/><Relationship Id="rId9" Type="http://schemas.openxmlformats.org/officeDocument/2006/relationships/image" Target="../media/image35.png"/><Relationship Id="rId10"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31.png"/><Relationship Id="rId1" Type="http://schemas.openxmlformats.org/officeDocument/2006/relationships/slideLayout" Target="../slideLayouts/slideLayout19.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6.png"/><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10" Type="http://schemas.openxmlformats.org/officeDocument/2006/relationships/slideLayout" Target="../slideLayouts/slideLayout24.xml"/><Relationship Id="rId11" Type="http://schemas.openxmlformats.org/officeDocument/2006/relationships/image" Target="../media/image47.png"/><Relationship Id="rId1" Type="http://schemas.openxmlformats.org/officeDocument/2006/relationships/tags" Target="../tags/tag1.xml"/><Relationship Id="rId2"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tiff"/><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3.tiff"/><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5.png"/><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7.png"/><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7.png"/><Relationship Id="rId3" Type="http://schemas.openxmlformats.org/officeDocument/2006/relationships/image" Target="../media/image58.emf"/></Relationships>
</file>

<file path=ppt/slides/_rels/slide36.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61.png"/><Relationship Id="rId13" Type="http://schemas.openxmlformats.org/officeDocument/2006/relationships/image" Target="../media/image16.png"/><Relationship Id="rId14" Type="http://schemas.openxmlformats.org/officeDocument/2006/relationships/image" Target="../media/image18.png"/><Relationship Id="rId15" Type="http://schemas.openxmlformats.org/officeDocument/2006/relationships/image" Target="../media/image14.png"/><Relationship Id="rId16" Type="http://schemas.openxmlformats.org/officeDocument/2006/relationships/image" Target="../media/image15.png"/><Relationship Id="rId1" Type="http://schemas.openxmlformats.org/officeDocument/2006/relationships/tags" Target="../tags/tag10.xml"/><Relationship Id="rId2" Type="http://schemas.openxmlformats.org/officeDocument/2006/relationships/tags" Target="../tags/tag11.xml"/><Relationship Id="rId3" Type="http://schemas.openxmlformats.org/officeDocument/2006/relationships/tags" Target="../tags/tag12.xml"/><Relationship Id="rId4" Type="http://schemas.openxmlformats.org/officeDocument/2006/relationships/tags" Target="../tags/tag13.xml"/><Relationship Id="rId5" Type="http://schemas.openxmlformats.org/officeDocument/2006/relationships/tags" Target="../tags/tag14.xml"/><Relationship Id="rId6" Type="http://schemas.openxmlformats.org/officeDocument/2006/relationships/tags" Target="../tags/tag15.xml"/><Relationship Id="rId7" Type="http://schemas.openxmlformats.org/officeDocument/2006/relationships/slideLayout" Target="../slideLayouts/slideLayout19.xml"/><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5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1" Type="http://schemas.openxmlformats.org/officeDocument/2006/relationships/slideLayout" Target="../slideLayouts/slideLayout2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2.tiff"/><Relationship Id="rId1" Type="http://schemas.openxmlformats.org/officeDocument/2006/relationships/slideLayout" Target="../slideLayouts/slideLayout27.xml"/><Relationship Id="rId2"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tiff"/><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7.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25.tiff"/><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908166" y="2930270"/>
            <a:ext cx="10445634" cy="767212"/>
          </a:xfrm>
        </p:spPr>
        <p:txBody>
          <a:bodyPr/>
          <a:lstStyle/>
          <a:p>
            <a:r>
              <a:rPr lang="en-US" altLang="ko-KR" dirty="0" smtClean="0"/>
              <a:t>E-1.2 </a:t>
            </a:r>
            <a:r>
              <a:rPr lang="en-US" altLang="ko-KR" dirty="0"/>
              <a:t>MDM </a:t>
            </a:r>
            <a:r>
              <a:rPr lang="en-US" altLang="ko-KR" dirty="0" smtClean="0"/>
              <a:t>Explore Data </a:t>
            </a:r>
            <a:br>
              <a:rPr lang="en-US" altLang="ko-KR" dirty="0" smtClean="0"/>
            </a:br>
            <a:r>
              <a:rPr lang="en-US" altLang="ko-KR" dirty="0" smtClean="0"/>
              <a:t>(Metadata </a:t>
            </a:r>
            <a:r>
              <a:rPr lang="en-US" altLang="ko-KR" dirty="0"/>
              <a:t>Management)</a:t>
            </a:r>
            <a:endParaRPr lang="ko-KR" altLang="en-US" dirty="0"/>
          </a:p>
        </p:txBody>
      </p:sp>
      <p:sp>
        <p:nvSpPr>
          <p:cNvPr id="7" name="텍스트 개체 틀 6"/>
          <p:cNvSpPr>
            <a:spLocks noGrp="1"/>
          </p:cNvSpPr>
          <p:nvPr>
            <p:ph type="body" sz="quarter" idx="10"/>
          </p:nvPr>
        </p:nvSpPr>
        <p:spPr>
          <a:xfrm>
            <a:off x="916613" y="4057773"/>
            <a:ext cx="7638723" cy="246747"/>
          </a:xfrm>
        </p:spPr>
        <p:txBody>
          <a:bodyPr>
            <a:normAutofit lnSpcReduction="10000"/>
          </a:bodyPr>
          <a:lstStyle/>
          <a:p>
            <a:r>
              <a:rPr kumimoji="1" lang="en-US" altLang="ko-KR" dirty="0" smtClean="0"/>
              <a:t>2019.08.08</a:t>
            </a:r>
            <a:r>
              <a:rPr kumimoji="1" lang="ko-KR" altLang="en-US" dirty="0" smtClean="0"/>
              <a:t>ㅣ</a:t>
            </a:r>
            <a:r>
              <a:rPr kumimoji="1" lang="en-US" altLang="ko-KR" dirty="0" smtClean="0"/>
              <a:t>ver.0.412</a:t>
            </a:r>
            <a:endParaRPr kumimoji="1" lang="ko-KR" altLang="en-US" dirty="0"/>
          </a:p>
        </p:txBody>
      </p:sp>
      <p:sp>
        <p:nvSpPr>
          <p:cNvPr id="8" name="텍스트 개체 틀 7"/>
          <p:cNvSpPr>
            <a:spLocks noGrp="1"/>
          </p:cNvSpPr>
          <p:nvPr>
            <p:ph type="body" sz="quarter" idx="11"/>
          </p:nvPr>
        </p:nvSpPr>
        <p:spPr>
          <a:xfrm>
            <a:off x="916613" y="4304519"/>
            <a:ext cx="7638723" cy="2169039"/>
          </a:xfrm>
        </p:spPr>
        <p:txBody>
          <a:bodyPr>
            <a:normAutofit/>
          </a:bodyPr>
          <a:lstStyle/>
          <a:p>
            <a:r>
              <a:rPr kumimoji="1" lang="en-US" altLang="ko-KR" dirty="0"/>
              <a:t>Metadata</a:t>
            </a:r>
            <a:br>
              <a:rPr kumimoji="1" lang="en-US" altLang="ko-KR" dirty="0"/>
            </a:br>
            <a:r>
              <a:rPr kumimoji="1" lang="en-US" altLang="ko-KR" dirty="0"/>
              <a:t>1.1 Workbench</a:t>
            </a:r>
          </a:p>
          <a:p>
            <a:r>
              <a:rPr kumimoji="1" lang="en-US" altLang="ko-KR" dirty="0" smtClean="0"/>
              <a:t>Basic </a:t>
            </a:r>
            <a:r>
              <a:rPr kumimoji="1" lang="en-US" altLang="ko-KR" dirty="0"/>
              <a:t>Confirmation &amp; Alert Popup</a:t>
            </a:r>
            <a:endParaRPr kumimoji="1" lang="ko-KR" altLang="en-US" dirty="0"/>
          </a:p>
        </p:txBody>
      </p:sp>
    </p:spTree>
    <p:extLst>
      <p:ext uri="{BB962C8B-B14F-4D97-AF65-F5344CB8AC3E}">
        <p14:creationId xmlns:p14="http://schemas.microsoft.com/office/powerpoint/2010/main" val="117058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 Placeholder 115">
            <a:extLst>
              <a:ext uri="{FF2B5EF4-FFF2-40B4-BE49-F238E27FC236}">
                <a16:creationId xmlns="" xmlns:a16="http://schemas.microsoft.com/office/drawing/2014/main" id="{602DE092-BD9B-2F4E-AADD-C6055DDD8611}"/>
              </a:ext>
            </a:extLst>
          </p:cNvPr>
          <p:cNvSpPr>
            <a:spLocks noGrp="1"/>
          </p:cNvSpPr>
          <p:nvPr>
            <p:ph type="body" sz="quarter" idx="14"/>
          </p:nvPr>
        </p:nvSpPr>
        <p:spPr/>
        <p:txBody>
          <a:bodyPr/>
          <a:lstStyle/>
          <a:p>
            <a:r>
              <a:rPr lang="en-US" dirty="0"/>
              <a:t>E1-01-013</a:t>
            </a:r>
          </a:p>
        </p:txBody>
      </p:sp>
      <p:sp>
        <p:nvSpPr>
          <p:cNvPr id="115" name="Text Placeholder 114">
            <a:extLst>
              <a:ext uri="{FF2B5EF4-FFF2-40B4-BE49-F238E27FC236}">
                <a16:creationId xmlns="" xmlns:a16="http://schemas.microsoft.com/office/drawing/2014/main" id="{635EC306-654A-2444-9470-D14B50E4B316}"/>
              </a:ext>
            </a:extLst>
          </p:cNvPr>
          <p:cNvSpPr>
            <a:spLocks noGrp="1"/>
          </p:cNvSpPr>
          <p:nvPr>
            <p:ph type="body" sz="quarter" idx="13"/>
          </p:nvPr>
        </p:nvSpPr>
        <p:spPr/>
        <p:txBody>
          <a:bodyPr>
            <a:normAutofit/>
          </a:bodyPr>
          <a:lstStyle/>
          <a:p>
            <a:r>
              <a:rPr lang="ko-KR" altLang="en-US" dirty="0"/>
              <a:t>태그</a:t>
            </a:r>
            <a:endParaRPr lang="en-US" altLang="ko-KR" dirty="0"/>
          </a:p>
          <a:p>
            <a:r>
              <a:rPr lang="ko-KR" altLang="en-US" dirty="0"/>
              <a:t>검색</a:t>
            </a:r>
            <a:endParaRPr lang="en-US" altLang="ko-KR" dirty="0"/>
          </a:p>
          <a:p>
            <a:pPr lvl="1"/>
            <a:r>
              <a:rPr lang="ko-KR" altLang="en-US" dirty="0"/>
              <a:t>태그 이름으로 검색</a:t>
            </a:r>
            <a:endParaRPr lang="en-US" altLang="ko-KR" dirty="0"/>
          </a:p>
          <a:p>
            <a:r>
              <a:rPr lang="ko-KR" altLang="en-US" dirty="0"/>
              <a:t>태그 목록</a:t>
            </a:r>
            <a:endParaRPr lang="en-US" altLang="ko-KR" dirty="0"/>
          </a:p>
          <a:p>
            <a:pPr lvl="1"/>
            <a:r>
              <a:rPr lang="ko-KR" altLang="en-US" dirty="0"/>
              <a:t>메타데이터에 사용된 태그 전체 목록</a:t>
            </a:r>
            <a:endParaRPr lang="en-US" altLang="ko-KR" dirty="0"/>
          </a:p>
          <a:p>
            <a:r>
              <a:rPr lang="ko-KR" altLang="en-US" dirty="0"/>
              <a:t>태그 별 메타데이터 개수</a:t>
            </a:r>
            <a:endParaRPr lang="en-US" altLang="ko-KR" dirty="0"/>
          </a:p>
          <a:p>
            <a:pPr lvl="1"/>
            <a:r>
              <a:rPr lang="ko-KR" altLang="en-US" dirty="0"/>
              <a:t>해당 태그에 등록된 메타데이터 개수 집계</a:t>
            </a:r>
            <a:endParaRPr lang="en-US" altLang="ko-KR" dirty="0"/>
          </a:p>
        </p:txBody>
      </p:sp>
      <p:sp>
        <p:nvSpPr>
          <p:cNvPr id="114" name="Text Placeholder 113">
            <a:extLst>
              <a:ext uri="{FF2B5EF4-FFF2-40B4-BE49-F238E27FC236}">
                <a16:creationId xmlns="" xmlns:a16="http://schemas.microsoft.com/office/drawing/2014/main" id="{CFEB6AA8-FB8D-7F45-BD4D-6A4C14F99AF6}"/>
              </a:ext>
            </a:extLst>
          </p:cNvPr>
          <p:cNvSpPr>
            <a:spLocks noGrp="1"/>
          </p:cNvSpPr>
          <p:nvPr>
            <p:ph type="body" sz="quarter" idx="11"/>
          </p:nvPr>
        </p:nvSpPr>
        <p:spPr/>
        <p:txBody>
          <a:bodyPr/>
          <a:lstStyle/>
          <a:p>
            <a:r>
              <a:rPr lang="en-US" altLang="ko-KR" dirty="0">
                <a:latin typeface="+mn-ea"/>
                <a:cs typeface="Malgun Gothic" charset="-127"/>
              </a:rPr>
              <a:t>1.1.1 </a:t>
            </a:r>
            <a:r>
              <a:rPr lang="ko-KR" altLang="en-US" dirty="0">
                <a:latin typeface="+mn-ea"/>
                <a:cs typeface="Malgun Gothic" charset="-127"/>
              </a:rPr>
              <a:t>데이터 탐색</a:t>
            </a:r>
            <a:r>
              <a:rPr lang="en-US" altLang="ko-KR" dirty="0">
                <a:latin typeface="+mn-ea"/>
                <a:cs typeface="Malgun Gothic" charset="-127"/>
              </a:rPr>
              <a:t> (</a:t>
            </a:r>
            <a:r>
              <a:rPr lang="ko-KR" altLang="en-US" dirty="0">
                <a:latin typeface="+mn-ea"/>
                <a:cs typeface="Malgun Gothic" charset="-127"/>
              </a:rPr>
              <a:t>구성 제안</a:t>
            </a:r>
            <a:r>
              <a:rPr lang="en-US" altLang="ko-KR" dirty="0">
                <a:latin typeface="+mn-ea"/>
                <a:cs typeface="Malgun Gothic" charset="-127"/>
              </a:rPr>
              <a:t>)</a:t>
            </a:r>
            <a:endParaRPr lang="ko-KR" altLang="en-US" dirty="0">
              <a:latin typeface="+mn-ea"/>
              <a:cs typeface="Malgun Gothic" charset="-127"/>
            </a:endParaRPr>
          </a:p>
        </p:txBody>
      </p:sp>
      <p:sp>
        <p:nvSpPr>
          <p:cNvPr id="113" name="Title 112">
            <a:extLst>
              <a:ext uri="{FF2B5EF4-FFF2-40B4-BE49-F238E27FC236}">
                <a16:creationId xmlns="" xmlns:a16="http://schemas.microsoft.com/office/drawing/2014/main" id="{DB913C16-C801-E742-B43A-4762E19E0506}"/>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b="1"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a:t>
            </a:fld>
            <a:endParaRPr lang="ko-KR" altLang="en-US" dirty="0">
              <a:solidFill>
                <a:prstClr val="white">
                  <a:lumMod val="50000"/>
                </a:prstClr>
              </a:solidFill>
            </a:endParaRPr>
          </a:p>
        </p:txBody>
      </p:sp>
      <p:sp>
        <p:nvSpPr>
          <p:cNvPr id="152" name="Rectangle 23">
            <a:extLst>
              <a:ext uri="{FF2B5EF4-FFF2-40B4-BE49-F238E27FC236}">
                <a16:creationId xmlns="" xmlns:a16="http://schemas.microsoft.com/office/drawing/2014/main" id="{D66F9552-5A10-6543-A316-0BD54E7E914D}"/>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Catalogs</a:t>
            </a:r>
            <a:endParaRPr kumimoji="1" lang="en-US" altLang="ko-KR" sz="800" dirty="0">
              <a:solidFill>
                <a:schemeClr val="tx1">
                  <a:lumMod val="75000"/>
                  <a:lumOff val="25000"/>
                </a:schemeClr>
              </a:solidFill>
              <a:latin typeface="+mn-ea"/>
              <a:cs typeface="Nanum Gothic" charset="-127"/>
            </a:endParaRPr>
          </a:p>
        </p:txBody>
      </p:sp>
      <p:sp>
        <p:nvSpPr>
          <p:cNvPr id="184" name="Rectangle 23">
            <a:extLst>
              <a:ext uri="{FF2B5EF4-FFF2-40B4-BE49-F238E27FC236}">
                <a16:creationId xmlns="" xmlns:a16="http://schemas.microsoft.com/office/drawing/2014/main" id="{1C3335CD-5C6D-6540-BFFB-46DEF932B033}"/>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Tags</a:t>
            </a:r>
          </a:p>
        </p:txBody>
      </p:sp>
      <p:sp>
        <p:nvSpPr>
          <p:cNvPr id="201" name="타원 62">
            <a:extLst>
              <a:ext uri="{FF2B5EF4-FFF2-40B4-BE49-F238E27FC236}">
                <a16:creationId xmlns="" xmlns:a16="http://schemas.microsoft.com/office/drawing/2014/main" id="{0F0C8384-9860-C24B-A105-E35B99765404}"/>
              </a:ext>
            </a:extLst>
          </p:cNvPr>
          <p:cNvSpPr/>
          <p:nvPr/>
        </p:nvSpPr>
        <p:spPr>
          <a:xfrm>
            <a:off x="1287137" y="16292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146" name="TextBox 145">
            <a:extLst>
              <a:ext uri="{FF2B5EF4-FFF2-40B4-BE49-F238E27FC236}">
                <a16:creationId xmlns="" xmlns:a16="http://schemas.microsoft.com/office/drawing/2014/main" id="{33A6F31B-B69C-43CA-880F-D687E3EE7554}"/>
              </a:ext>
            </a:extLst>
          </p:cNvPr>
          <p:cNvSpPr txBox="1"/>
          <p:nvPr/>
        </p:nvSpPr>
        <p:spPr>
          <a:xfrm>
            <a:off x="254287" y="2320998"/>
            <a:ext cx="1454915" cy="3720570"/>
          </a:xfrm>
          <a:prstGeom prst="rect">
            <a:avLst/>
          </a:prstGeom>
          <a:noFill/>
        </p:spPr>
        <p:txBody>
          <a:bodyPr wrap="square" rtlCol="0">
            <a:spAutoFit/>
          </a:bodyPr>
          <a:lstStyle/>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r>
              <a:rPr lang="en-US" altLang="ko-KR" sz="700"/>
              <a:t>Tag name	      </a:t>
            </a:r>
            <a:r>
              <a:rPr lang="en-US" altLang="ko-KR" sz="700">
                <a:solidFill>
                  <a:schemeClr val="bg1">
                    <a:lumMod val="75000"/>
                  </a:schemeClr>
                </a:solidFill>
              </a:rPr>
              <a:t>100</a:t>
            </a:r>
          </a:p>
          <a:p>
            <a:pPr>
              <a:lnSpc>
                <a:spcPct val="200000"/>
              </a:lnSpc>
            </a:pPr>
            <a:endParaRPr lang="en-US" sz="700"/>
          </a:p>
        </p:txBody>
      </p:sp>
      <p:grpSp>
        <p:nvGrpSpPr>
          <p:cNvPr id="153" name="그룹 159">
            <a:extLst>
              <a:ext uri="{FF2B5EF4-FFF2-40B4-BE49-F238E27FC236}">
                <a16:creationId xmlns="" xmlns:a16="http://schemas.microsoft.com/office/drawing/2014/main" id="{2D1A96EE-12EC-4F40-8FFB-C055CF467C44}"/>
              </a:ext>
            </a:extLst>
          </p:cNvPr>
          <p:cNvGrpSpPr/>
          <p:nvPr/>
        </p:nvGrpSpPr>
        <p:grpSpPr>
          <a:xfrm>
            <a:off x="328010" y="2021396"/>
            <a:ext cx="1381192" cy="229639"/>
            <a:chOff x="4281511" y="1749561"/>
            <a:chExt cx="1381192" cy="229639"/>
          </a:xfrm>
        </p:grpSpPr>
        <p:sp>
          <p:nvSpPr>
            <p:cNvPr id="154" name="제목 2">
              <a:extLst>
                <a:ext uri="{FF2B5EF4-FFF2-40B4-BE49-F238E27FC236}">
                  <a16:creationId xmlns="" xmlns:a16="http://schemas.microsoft.com/office/drawing/2014/main" id="{2430248F-67FD-4231-8714-C3A439D02A5B}"/>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latin typeface="+mn-ea"/>
                  <a:ea typeface="+mn-ea"/>
                  <a:cs typeface="Malgun Gothic" charset="-127"/>
                </a:rPr>
                <a:t>      Searching tags</a:t>
              </a:r>
            </a:p>
          </p:txBody>
        </p:sp>
        <p:pic>
          <p:nvPicPr>
            <p:cNvPr id="158" name="그림 161">
              <a:extLst>
                <a:ext uri="{FF2B5EF4-FFF2-40B4-BE49-F238E27FC236}">
                  <a16:creationId xmlns="" xmlns:a16="http://schemas.microsoft.com/office/drawing/2014/main" id="{B38DE706-5157-44BC-9701-66E2B7DCA5D8}"/>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59" name="직선 연결선[R] 162">
              <a:extLst>
                <a:ext uri="{FF2B5EF4-FFF2-40B4-BE49-F238E27FC236}">
                  <a16:creationId xmlns="" xmlns:a16="http://schemas.microsoft.com/office/drawing/2014/main" id="{64B386C8-B6AC-466A-AD10-CD568D2422EA}"/>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1" name="타원 62">
            <a:extLst>
              <a:ext uri="{FF2B5EF4-FFF2-40B4-BE49-F238E27FC236}">
                <a16:creationId xmlns="" xmlns:a16="http://schemas.microsoft.com/office/drawing/2014/main" id="{CCDF1EB1-6EE8-4F72-AAC0-6ADAE5AE1A29}"/>
              </a:ext>
            </a:extLst>
          </p:cNvPr>
          <p:cNvSpPr/>
          <p:nvPr/>
        </p:nvSpPr>
        <p:spPr>
          <a:xfrm>
            <a:off x="147106" y="24279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173" name="타원 62">
            <a:extLst>
              <a:ext uri="{FF2B5EF4-FFF2-40B4-BE49-F238E27FC236}">
                <a16:creationId xmlns="" xmlns:a16="http://schemas.microsoft.com/office/drawing/2014/main" id="{BEF5F59E-BB7E-453E-BEDE-9E209BB50C1D}"/>
              </a:ext>
            </a:extLst>
          </p:cNvPr>
          <p:cNvSpPr/>
          <p:nvPr/>
        </p:nvSpPr>
        <p:spPr>
          <a:xfrm>
            <a:off x="1287137" y="24279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95" name="타원 62">
            <a:extLst>
              <a:ext uri="{FF2B5EF4-FFF2-40B4-BE49-F238E27FC236}">
                <a16:creationId xmlns="" xmlns:a16="http://schemas.microsoft.com/office/drawing/2014/main" id="{0C5E872A-6B09-42EC-AEEF-6ED10C8BD2DC}"/>
              </a:ext>
            </a:extLst>
          </p:cNvPr>
          <p:cNvSpPr/>
          <p:nvPr/>
        </p:nvSpPr>
        <p:spPr>
          <a:xfrm>
            <a:off x="224296" y="20894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122" name="Rectangle 32">
            <a:extLst>
              <a:ext uri="{FF2B5EF4-FFF2-40B4-BE49-F238E27FC236}">
                <a16:creationId xmlns="" xmlns:a16="http://schemas.microsoft.com/office/drawing/2014/main" id="{BE357A95-E90A-E341-AD3B-578FEB65B8EA}"/>
              </a:ext>
            </a:extLst>
          </p:cNvPr>
          <p:cNvSpPr/>
          <p:nvPr/>
        </p:nvSpPr>
        <p:spPr>
          <a:xfrm>
            <a:off x="2067499" y="2174425"/>
            <a:ext cx="1308371"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Recommended for you</a:t>
            </a:r>
          </a:p>
        </p:txBody>
      </p:sp>
      <p:sp>
        <p:nvSpPr>
          <p:cNvPr id="124" name="Rectangle 76">
            <a:extLst>
              <a:ext uri="{FF2B5EF4-FFF2-40B4-BE49-F238E27FC236}">
                <a16:creationId xmlns="" xmlns:a16="http://schemas.microsoft.com/office/drawing/2014/main" id="{1EE0BA8C-A539-BB42-A62D-AD7AAE64EE98}"/>
              </a:ext>
            </a:extLst>
          </p:cNvPr>
          <p:cNvSpPr/>
          <p:nvPr/>
        </p:nvSpPr>
        <p:spPr>
          <a:xfrm>
            <a:off x="2067499" y="4447276"/>
            <a:ext cx="816249"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Popular data</a:t>
            </a:r>
            <a:endParaRPr kumimoji="1" lang="en-US" altLang="ko-KR" sz="800" dirty="0">
              <a:solidFill>
                <a:schemeClr val="tx1">
                  <a:lumMod val="75000"/>
                  <a:lumOff val="25000"/>
                </a:schemeClr>
              </a:solidFill>
              <a:latin typeface="+mn-ea"/>
              <a:cs typeface="Nanum Gothic" charset="-127"/>
            </a:endParaRPr>
          </a:p>
        </p:txBody>
      </p:sp>
      <p:grpSp>
        <p:nvGrpSpPr>
          <p:cNvPr id="125" name="그룹 15">
            <a:extLst>
              <a:ext uri="{FF2B5EF4-FFF2-40B4-BE49-F238E27FC236}">
                <a16:creationId xmlns="" xmlns:a16="http://schemas.microsoft.com/office/drawing/2014/main" id="{6FBDB904-4982-7F40-8943-638F508A8056}"/>
              </a:ext>
            </a:extLst>
          </p:cNvPr>
          <p:cNvGrpSpPr/>
          <p:nvPr/>
        </p:nvGrpSpPr>
        <p:grpSpPr>
          <a:xfrm>
            <a:off x="2156917" y="6566203"/>
            <a:ext cx="7606648" cy="190417"/>
            <a:chOff x="1991360" y="4044266"/>
            <a:chExt cx="6156960" cy="312325"/>
          </a:xfrm>
        </p:grpSpPr>
        <p:sp>
          <p:nvSpPr>
            <p:cNvPr id="130" name="자유형 16">
              <a:extLst>
                <a:ext uri="{FF2B5EF4-FFF2-40B4-BE49-F238E27FC236}">
                  <a16:creationId xmlns="" xmlns:a16="http://schemas.microsoft.com/office/drawing/2014/main" id="{F350348A-FEBB-4842-B135-0C054C8D0950}"/>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31" name="자유형 17">
              <a:extLst>
                <a:ext uri="{FF2B5EF4-FFF2-40B4-BE49-F238E27FC236}">
                  <a16:creationId xmlns="" xmlns:a16="http://schemas.microsoft.com/office/drawing/2014/main" id="{F0E135D7-422B-704F-BE39-AA680716963F}"/>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cxnSp>
        <p:nvCxnSpPr>
          <p:cNvPr id="132" name="직선 연결선[R] 162">
            <a:extLst>
              <a:ext uri="{FF2B5EF4-FFF2-40B4-BE49-F238E27FC236}">
                <a16:creationId xmlns="" xmlns:a16="http://schemas.microsoft.com/office/drawing/2014/main" id="{2CE572DB-2B1D-F14B-83EA-721E9E27E63E}"/>
              </a:ext>
            </a:extLst>
          </p:cNvPr>
          <p:cNvCxnSpPr>
            <a:cxnSpLocks/>
          </p:cNvCxnSpPr>
          <p:nvPr/>
        </p:nvCxnSpPr>
        <p:spPr>
          <a:xfrm>
            <a:off x="2148971" y="4651785"/>
            <a:ext cx="54991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35" name="그룹 134">
            <a:extLst>
              <a:ext uri="{FF2B5EF4-FFF2-40B4-BE49-F238E27FC236}">
                <a16:creationId xmlns="" xmlns:a16="http://schemas.microsoft.com/office/drawing/2014/main" id="{1449A777-B231-A542-9288-9E625A352830}"/>
              </a:ext>
            </a:extLst>
          </p:cNvPr>
          <p:cNvGrpSpPr/>
          <p:nvPr/>
        </p:nvGrpSpPr>
        <p:grpSpPr>
          <a:xfrm>
            <a:off x="2151299" y="4701438"/>
            <a:ext cx="2196605" cy="554487"/>
            <a:chOff x="2151299" y="4701438"/>
            <a:chExt cx="2196605" cy="554487"/>
          </a:xfrm>
        </p:grpSpPr>
        <p:sp>
          <p:nvSpPr>
            <p:cNvPr id="136" name="직사각형 135">
              <a:extLst>
                <a:ext uri="{FF2B5EF4-FFF2-40B4-BE49-F238E27FC236}">
                  <a16:creationId xmlns="" xmlns:a16="http://schemas.microsoft.com/office/drawing/2014/main" id="{C7D5F78A-1060-F944-B883-A905652A7C6E}"/>
                </a:ext>
              </a:extLst>
            </p:cNvPr>
            <p:cNvSpPr/>
            <p:nvPr/>
          </p:nvSpPr>
          <p:spPr>
            <a:xfrm>
              <a:off x="2674048"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137" name="직사각형 136">
              <a:extLst>
                <a:ext uri="{FF2B5EF4-FFF2-40B4-BE49-F238E27FC236}">
                  <a16:creationId xmlns="" xmlns:a16="http://schemas.microsoft.com/office/drawing/2014/main" id="{9D199CF9-F270-5D44-972C-BB9D434AA6D2}"/>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138" name="직사각형 137">
              <a:extLst>
                <a:ext uri="{FF2B5EF4-FFF2-40B4-BE49-F238E27FC236}">
                  <a16:creationId xmlns="" xmlns:a16="http://schemas.microsoft.com/office/drawing/2014/main" id="{37827BCF-3505-0C4B-A909-DA37E99B2498}"/>
                </a:ext>
              </a:extLst>
            </p:cNvPr>
            <p:cNvSpPr/>
            <p:nvPr/>
          </p:nvSpPr>
          <p:spPr>
            <a:xfrm>
              <a:off x="2674048" y="4701438"/>
              <a:ext cx="1237839"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Metadata source 01</a:t>
              </a:r>
              <a:endParaRPr lang="ko-KR" altLang="en-US" sz="700" dirty="0">
                <a:solidFill>
                  <a:prstClr val="white">
                    <a:lumMod val="50000"/>
                  </a:prstClr>
                </a:solidFill>
                <a:latin typeface="Nanum Gothic Regular" charset="-127"/>
                <a:ea typeface="Nanum Gothic Regular" charset="-127"/>
              </a:endParaRPr>
            </a:p>
          </p:txBody>
        </p:sp>
        <p:sp>
          <p:nvSpPr>
            <p:cNvPr id="139" name="모서리가 둥근 직사각형 155">
              <a:extLst>
                <a:ext uri="{FF2B5EF4-FFF2-40B4-BE49-F238E27FC236}">
                  <a16:creationId xmlns="" xmlns:a16="http://schemas.microsoft.com/office/drawing/2014/main" id="{F533E56F-51F7-9B42-AED2-BF9908B14DEF}"/>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Staging DB</a:t>
              </a:r>
              <a:endParaRPr lang="ko-KR" altLang="en-US" sz="600" dirty="0">
                <a:solidFill>
                  <a:schemeClr val="tx1"/>
                </a:solidFill>
                <a:latin typeface="+mn-ea"/>
                <a:cs typeface="Malgun Gothic" charset="-127"/>
              </a:endParaRPr>
            </a:p>
          </p:txBody>
        </p:sp>
        <p:grpSp>
          <p:nvGrpSpPr>
            <p:cNvPr id="141" name="그룹 45">
              <a:extLst>
                <a:ext uri="{FF2B5EF4-FFF2-40B4-BE49-F238E27FC236}">
                  <a16:creationId xmlns="" xmlns:a16="http://schemas.microsoft.com/office/drawing/2014/main" id="{DBB0CF02-18D6-7D45-AB23-8E65E9A9CAAC}"/>
                </a:ext>
              </a:extLst>
            </p:cNvPr>
            <p:cNvGrpSpPr/>
            <p:nvPr/>
          </p:nvGrpSpPr>
          <p:grpSpPr>
            <a:xfrm flipV="1">
              <a:off x="3239224" y="5138581"/>
              <a:ext cx="629514" cy="70687"/>
              <a:chOff x="5506358" y="1847342"/>
              <a:chExt cx="1188694" cy="89547"/>
            </a:xfrm>
          </p:grpSpPr>
          <p:sp>
            <p:nvSpPr>
              <p:cNvPr id="163" name="모서리가 둥근 직사각형 46">
                <a:extLst>
                  <a:ext uri="{FF2B5EF4-FFF2-40B4-BE49-F238E27FC236}">
                    <a16:creationId xmlns="" xmlns:a16="http://schemas.microsoft.com/office/drawing/2014/main" id="{9F3B5499-A46D-AD49-922C-1CCD2CB689C1}"/>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64" name="모서리가 둥근 직사각형 47">
                <a:extLst>
                  <a:ext uri="{FF2B5EF4-FFF2-40B4-BE49-F238E27FC236}">
                    <a16:creationId xmlns="" xmlns:a16="http://schemas.microsoft.com/office/drawing/2014/main" id="{A6EEBE3E-3C00-DE4D-BF96-9F40BEFBADCA}"/>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42" name="직사각형 141">
              <a:extLst>
                <a:ext uri="{FF2B5EF4-FFF2-40B4-BE49-F238E27FC236}">
                  <a16:creationId xmlns="" xmlns:a16="http://schemas.microsoft.com/office/drawing/2014/main" id="{B5944649-32D5-304A-86F4-F92501F332A8}"/>
                </a:ext>
              </a:extLst>
            </p:cNvPr>
            <p:cNvSpPr/>
            <p:nvPr/>
          </p:nvSpPr>
          <p:spPr>
            <a:xfrm>
              <a:off x="2674048" y="507125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156" name="모서리가 둥근 직사각형 58">
              <a:extLst>
                <a:ext uri="{FF2B5EF4-FFF2-40B4-BE49-F238E27FC236}">
                  <a16:creationId xmlns="" xmlns:a16="http://schemas.microsoft.com/office/drawing/2014/main" id="{E44E81E2-8CD8-954F-B34E-0F7E9721C9D1}"/>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160" name="모서리가 둥근 직사각형 58">
              <a:extLst>
                <a:ext uri="{FF2B5EF4-FFF2-40B4-BE49-F238E27FC236}">
                  <a16:creationId xmlns="" xmlns:a16="http://schemas.microsoft.com/office/drawing/2014/main" id="{508A6750-5752-0941-ADE4-1FC756AFEB65}"/>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162" name="모서리가 둥근 직사각형 58">
              <a:extLst>
                <a:ext uri="{FF2B5EF4-FFF2-40B4-BE49-F238E27FC236}">
                  <a16:creationId xmlns="" xmlns:a16="http://schemas.microsoft.com/office/drawing/2014/main" id="{6A014694-7AD8-2943-81F1-0D4AB2AFACDE}"/>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165" name="그룹 164">
            <a:extLst>
              <a:ext uri="{FF2B5EF4-FFF2-40B4-BE49-F238E27FC236}">
                <a16:creationId xmlns="" xmlns:a16="http://schemas.microsoft.com/office/drawing/2014/main" id="{47C9F2BF-47D9-C842-A767-2F6F58BAF6EB}"/>
              </a:ext>
            </a:extLst>
          </p:cNvPr>
          <p:cNvGrpSpPr/>
          <p:nvPr/>
        </p:nvGrpSpPr>
        <p:grpSpPr>
          <a:xfrm>
            <a:off x="4797141" y="4701438"/>
            <a:ext cx="1717439" cy="582537"/>
            <a:chOff x="4797141" y="4701438"/>
            <a:chExt cx="1717439" cy="582537"/>
          </a:xfrm>
        </p:grpSpPr>
        <p:sp>
          <p:nvSpPr>
            <p:cNvPr id="172" name="직사각형 171">
              <a:extLst>
                <a:ext uri="{FF2B5EF4-FFF2-40B4-BE49-F238E27FC236}">
                  <a16:creationId xmlns="" xmlns:a16="http://schemas.microsoft.com/office/drawing/2014/main" id="{23D08C70-B5C8-5144-AE9A-5DB32DBD8B3F}"/>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Apple SD Gothic Neo Heavy" panose="02000300000000000000" pitchFamily="2" charset="-127"/>
                  <a:ea typeface="Apple SD Gothic Neo Heavy" panose="02000300000000000000" pitchFamily="2" charset="-127"/>
                  <a:cs typeface="Arial Black" panose="020B0604020202020204" pitchFamily="34" charset="0"/>
                </a:rPr>
                <a:t>가</a:t>
              </a:r>
            </a:p>
          </p:txBody>
        </p:sp>
        <p:sp>
          <p:nvSpPr>
            <p:cNvPr id="174" name="직사각형 173">
              <a:extLst>
                <a:ext uri="{FF2B5EF4-FFF2-40B4-BE49-F238E27FC236}">
                  <a16:creationId xmlns="" xmlns:a16="http://schemas.microsoft.com/office/drawing/2014/main" id="{20886EE3-E3DA-7C48-9C2F-160D39882F8D}"/>
                </a:ext>
              </a:extLst>
            </p:cNvPr>
            <p:cNvSpPr/>
            <p:nvPr/>
          </p:nvSpPr>
          <p:spPr>
            <a:xfrm>
              <a:off x="5319890"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datasource 01</a:t>
              </a:r>
              <a:endParaRPr lang="ko-KR" altLang="en-US" sz="700" dirty="0">
                <a:solidFill>
                  <a:prstClr val="white">
                    <a:lumMod val="50000"/>
                  </a:prstClr>
                </a:solidFill>
                <a:latin typeface="Nanum Gothic Regular" charset="-127"/>
                <a:ea typeface="Nanum Gothic Regular" charset="-127"/>
              </a:endParaRPr>
            </a:p>
          </p:txBody>
        </p:sp>
        <p:sp>
          <p:nvSpPr>
            <p:cNvPr id="175" name="모서리가 둥근 직사각형 155">
              <a:extLst>
                <a:ext uri="{FF2B5EF4-FFF2-40B4-BE49-F238E27FC236}">
                  <a16:creationId xmlns="" xmlns:a16="http://schemas.microsoft.com/office/drawing/2014/main" id="{C9BB7B4B-C4A4-674C-85AE-6DDC9773FFCF}"/>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Dataset</a:t>
              </a:r>
              <a:endParaRPr lang="ko-KR" altLang="en-US" sz="500" dirty="0">
                <a:solidFill>
                  <a:schemeClr val="tx1"/>
                </a:solidFill>
                <a:latin typeface="+mn-ea"/>
                <a:cs typeface="Malgun Gothic" charset="-127"/>
              </a:endParaRPr>
            </a:p>
          </p:txBody>
        </p:sp>
        <p:grpSp>
          <p:nvGrpSpPr>
            <p:cNvPr id="176" name="그룹 45">
              <a:extLst>
                <a:ext uri="{FF2B5EF4-FFF2-40B4-BE49-F238E27FC236}">
                  <a16:creationId xmlns="" xmlns:a16="http://schemas.microsoft.com/office/drawing/2014/main" id="{0609DB20-F86B-154F-8951-0B98CC60EED9}"/>
                </a:ext>
              </a:extLst>
            </p:cNvPr>
            <p:cNvGrpSpPr/>
            <p:nvPr/>
          </p:nvGrpSpPr>
          <p:grpSpPr>
            <a:xfrm flipV="1">
              <a:off x="5885067" y="5138581"/>
              <a:ext cx="629513" cy="70687"/>
              <a:chOff x="5506358" y="1847342"/>
              <a:chExt cx="1188692" cy="89547"/>
            </a:xfrm>
          </p:grpSpPr>
          <p:sp>
            <p:nvSpPr>
              <p:cNvPr id="178" name="모서리가 둥근 직사각형 46">
                <a:extLst>
                  <a:ext uri="{FF2B5EF4-FFF2-40B4-BE49-F238E27FC236}">
                    <a16:creationId xmlns="" xmlns:a16="http://schemas.microsoft.com/office/drawing/2014/main" id="{B157675E-A414-BE4C-B55E-3D71A106C31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79" name="모서리가 둥근 직사각형 47">
                <a:extLst>
                  <a:ext uri="{FF2B5EF4-FFF2-40B4-BE49-F238E27FC236}">
                    <a16:creationId xmlns="" xmlns:a16="http://schemas.microsoft.com/office/drawing/2014/main" id="{EE5075D6-1012-BF4E-8FC4-3BD1AA585A37}"/>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77" name="직사각형 176">
              <a:extLst>
                <a:ext uri="{FF2B5EF4-FFF2-40B4-BE49-F238E27FC236}">
                  <a16:creationId xmlns="" xmlns:a16="http://schemas.microsoft.com/office/drawing/2014/main" id="{8A3EEAFB-6776-C54D-987E-9E3547FC98EE}"/>
                </a:ext>
              </a:extLst>
            </p:cNvPr>
            <p:cNvSpPr/>
            <p:nvPr/>
          </p:nvSpPr>
          <p:spPr>
            <a:xfrm>
              <a:off x="5319890" y="509930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grpSp>
      <p:grpSp>
        <p:nvGrpSpPr>
          <p:cNvPr id="180" name="그룹 179">
            <a:extLst>
              <a:ext uri="{FF2B5EF4-FFF2-40B4-BE49-F238E27FC236}">
                <a16:creationId xmlns="" xmlns:a16="http://schemas.microsoft.com/office/drawing/2014/main" id="{2BED23DA-AEB9-CB4A-AF8C-595DA16C1720}"/>
              </a:ext>
            </a:extLst>
          </p:cNvPr>
          <p:cNvGrpSpPr/>
          <p:nvPr/>
        </p:nvGrpSpPr>
        <p:grpSpPr>
          <a:xfrm>
            <a:off x="2148971" y="6059682"/>
            <a:ext cx="2196605" cy="565707"/>
            <a:chOff x="7442983" y="4701438"/>
            <a:chExt cx="2196605" cy="565707"/>
          </a:xfrm>
        </p:grpSpPr>
        <p:sp>
          <p:nvSpPr>
            <p:cNvPr id="181" name="직사각형 180">
              <a:extLst>
                <a:ext uri="{FF2B5EF4-FFF2-40B4-BE49-F238E27FC236}">
                  <a16:creationId xmlns="" xmlns:a16="http://schemas.microsoft.com/office/drawing/2014/main" id="{F2B58C70-923F-214F-A2B7-6148F3E4B60A}"/>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182" name="직사각형 181">
              <a:extLst>
                <a:ext uri="{FF2B5EF4-FFF2-40B4-BE49-F238E27FC236}">
                  <a16:creationId xmlns="" xmlns:a16="http://schemas.microsoft.com/office/drawing/2014/main" id="{CC00D6D3-4D7F-D144-A93D-182CDD297749}"/>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183" name="모서리가 둥근 직사각형 155">
              <a:extLst>
                <a:ext uri="{FF2B5EF4-FFF2-40B4-BE49-F238E27FC236}">
                  <a16:creationId xmlns="" xmlns:a16="http://schemas.microsoft.com/office/drawing/2014/main" id="{77E58FCE-46A3-C341-A7FF-42B1FCBBE53A}"/>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185" name="직사각형 184">
              <a:extLst>
                <a:ext uri="{FF2B5EF4-FFF2-40B4-BE49-F238E27FC236}">
                  <a16:creationId xmlns="" xmlns:a16="http://schemas.microsoft.com/office/drawing/2014/main" id="{9D567077-A2B6-0741-BD8A-57155E653990}"/>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186" name="그룹 45">
              <a:extLst>
                <a:ext uri="{FF2B5EF4-FFF2-40B4-BE49-F238E27FC236}">
                  <a16:creationId xmlns="" xmlns:a16="http://schemas.microsoft.com/office/drawing/2014/main" id="{ED4F5505-E603-4549-95DE-2E6324AB2286}"/>
                </a:ext>
              </a:extLst>
            </p:cNvPr>
            <p:cNvGrpSpPr/>
            <p:nvPr/>
          </p:nvGrpSpPr>
          <p:grpSpPr>
            <a:xfrm flipV="1">
              <a:off x="8530909" y="5138581"/>
              <a:ext cx="629513" cy="70687"/>
              <a:chOff x="5506358" y="1847342"/>
              <a:chExt cx="1188692" cy="89547"/>
            </a:xfrm>
          </p:grpSpPr>
          <p:sp>
            <p:nvSpPr>
              <p:cNvPr id="189" name="모서리가 둥근 직사각형 46">
                <a:extLst>
                  <a:ext uri="{FF2B5EF4-FFF2-40B4-BE49-F238E27FC236}">
                    <a16:creationId xmlns="" xmlns:a16="http://schemas.microsoft.com/office/drawing/2014/main" id="{4DA7AE57-8406-234D-A945-ADFA8952D0D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90" name="모서리가 둥근 직사각형 47">
                <a:extLst>
                  <a:ext uri="{FF2B5EF4-FFF2-40B4-BE49-F238E27FC236}">
                    <a16:creationId xmlns="" xmlns:a16="http://schemas.microsoft.com/office/drawing/2014/main" id="{FC2EFA4C-BB8B-A44B-8A86-BB35594144F4}"/>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87" name="직사각형 186">
              <a:extLst>
                <a:ext uri="{FF2B5EF4-FFF2-40B4-BE49-F238E27FC236}">
                  <a16:creationId xmlns="" xmlns:a16="http://schemas.microsoft.com/office/drawing/2014/main" id="{C0803A5A-9859-0247-8A9E-06759BC7153E}"/>
                </a:ext>
              </a:extLst>
            </p:cNvPr>
            <p:cNvSpPr/>
            <p:nvPr/>
          </p:nvSpPr>
          <p:spPr>
            <a:xfrm>
              <a:off x="7965732" y="508247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188" name="모서리가 둥근 직사각형 58">
              <a:extLst>
                <a:ext uri="{FF2B5EF4-FFF2-40B4-BE49-F238E27FC236}">
                  <a16:creationId xmlns="" xmlns:a16="http://schemas.microsoft.com/office/drawing/2014/main" id="{026122E0-EA5F-7C49-A3B2-16EBF7778B0B}"/>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grpSp>
        <p:nvGrpSpPr>
          <p:cNvPr id="191" name="그룹 190">
            <a:extLst>
              <a:ext uri="{FF2B5EF4-FFF2-40B4-BE49-F238E27FC236}">
                <a16:creationId xmlns="" xmlns:a16="http://schemas.microsoft.com/office/drawing/2014/main" id="{9151E610-A37F-AD48-A1BE-C903544C78F3}"/>
              </a:ext>
            </a:extLst>
          </p:cNvPr>
          <p:cNvGrpSpPr/>
          <p:nvPr/>
        </p:nvGrpSpPr>
        <p:grpSpPr>
          <a:xfrm>
            <a:off x="2151299" y="5346568"/>
            <a:ext cx="1717439" cy="565707"/>
            <a:chOff x="2151299" y="5346568"/>
            <a:chExt cx="1717439" cy="565707"/>
          </a:xfrm>
        </p:grpSpPr>
        <p:sp>
          <p:nvSpPr>
            <p:cNvPr id="192" name="직사각형 191">
              <a:extLst>
                <a:ext uri="{FF2B5EF4-FFF2-40B4-BE49-F238E27FC236}">
                  <a16:creationId xmlns="" xmlns:a16="http://schemas.microsoft.com/office/drawing/2014/main" id="{0E8304D9-9380-7A4C-89E0-20D26AB21D43}"/>
                </a:ext>
              </a:extLst>
            </p:cNvPr>
            <p:cNvSpPr/>
            <p:nvPr/>
          </p:nvSpPr>
          <p:spPr>
            <a:xfrm>
              <a:off x="2151299" y="5376381"/>
              <a:ext cx="524583" cy="496608"/>
            </a:xfrm>
            <a:prstGeom prst="rect">
              <a:avLst/>
            </a:prstGeom>
            <a:solidFill>
              <a:srgbClr val="FF0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L</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193" name="직사각형 192">
              <a:extLst>
                <a:ext uri="{FF2B5EF4-FFF2-40B4-BE49-F238E27FC236}">
                  <a16:creationId xmlns="" xmlns:a16="http://schemas.microsoft.com/office/drawing/2014/main" id="{EAFDFD46-AC21-184B-AAC4-6904FFBABADD}"/>
                </a:ext>
              </a:extLst>
            </p:cNvPr>
            <p:cNvSpPr/>
            <p:nvPr/>
          </p:nvSpPr>
          <p:spPr>
            <a:xfrm>
              <a:off x="2674048" y="534656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datasource 01</a:t>
              </a:r>
              <a:endParaRPr lang="ko-KR" altLang="en-US" sz="700" dirty="0">
                <a:solidFill>
                  <a:prstClr val="white">
                    <a:lumMod val="50000"/>
                  </a:prstClr>
                </a:solidFill>
                <a:latin typeface="Nanum Gothic Regular" charset="-127"/>
                <a:ea typeface="Nanum Gothic Regular" charset="-127"/>
              </a:endParaRPr>
            </a:p>
          </p:txBody>
        </p:sp>
        <p:sp>
          <p:nvSpPr>
            <p:cNvPr id="194" name="모서리가 둥근 직사각형 155">
              <a:extLst>
                <a:ext uri="{FF2B5EF4-FFF2-40B4-BE49-F238E27FC236}">
                  <a16:creationId xmlns="" xmlns:a16="http://schemas.microsoft.com/office/drawing/2014/main" id="{B0503DFD-634B-F541-92B9-E726F4F7766B}"/>
                </a:ext>
              </a:extLst>
            </p:cNvPr>
            <p:cNvSpPr/>
            <p:nvPr/>
          </p:nvSpPr>
          <p:spPr>
            <a:xfrm>
              <a:off x="2207332" y="570049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lvl="0" algn="ctr"/>
              <a:r>
                <a:rPr lang="en-US" altLang="ko-KR" sz="500" dirty="0">
                  <a:solidFill>
                    <a:prstClr val="black"/>
                  </a:solidFill>
                  <a:latin typeface="맑은 고딕" panose="020B0503020000020004" pitchFamily="34" charset="-127"/>
                  <a:cs typeface="Malgun Gothic" charset="-127"/>
                </a:rPr>
                <a:t>Dataset</a:t>
              </a:r>
              <a:endParaRPr lang="ko-KR" altLang="en-US" sz="500" dirty="0">
                <a:solidFill>
                  <a:prstClr val="black"/>
                </a:solidFill>
                <a:latin typeface="맑은 고딕" panose="020B0503020000020004" pitchFamily="34" charset="-127"/>
                <a:cs typeface="Malgun Gothic" charset="-127"/>
              </a:endParaRPr>
            </a:p>
          </p:txBody>
        </p:sp>
        <p:grpSp>
          <p:nvGrpSpPr>
            <p:cNvPr id="202" name="그룹 45">
              <a:extLst>
                <a:ext uri="{FF2B5EF4-FFF2-40B4-BE49-F238E27FC236}">
                  <a16:creationId xmlns="" xmlns:a16="http://schemas.microsoft.com/office/drawing/2014/main" id="{FC663809-615F-5443-9ADD-EB91540886AD}"/>
                </a:ext>
              </a:extLst>
            </p:cNvPr>
            <p:cNvGrpSpPr/>
            <p:nvPr/>
          </p:nvGrpSpPr>
          <p:grpSpPr>
            <a:xfrm flipV="1">
              <a:off x="3239225" y="5783711"/>
              <a:ext cx="629513" cy="70687"/>
              <a:chOff x="5506358" y="1847342"/>
              <a:chExt cx="1188692" cy="89547"/>
            </a:xfrm>
          </p:grpSpPr>
          <p:sp>
            <p:nvSpPr>
              <p:cNvPr id="204" name="모서리가 둥근 직사각형 46">
                <a:extLst>
                  <a:ext uri="{FF2B5EF4-FFF2-40B4-BE49-F238E27FC236}">
                    <a16:creationId xmlns="" xmlns:a16="http://schemas.microsoft.com/office/drawing/2014/main" id="{8A2F219F-02DE-4240-915E-93438926BFA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05" name="모서리가 둥근 직사각형 47">
                <a:extLst>
                  <a:ext uri="{FF2B5EF4-FFF2-40B4-BE49-F238E27FC236}">
                    <a16:creationId xmlns="" xmlns:a16="http://schemas.microsoft.com/office/drawing/2014/main" id="{FADE06CF-225D-5E4C-A26A-EF60EFB9D930}"/>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03" name="직사각형 202">
              <a:extLst>
                <a:ext uri="{FF2B5EF4-FFF2-40B4-BE49-F238E27FC236}">
                  <a16:creationId xmlns="" xmlns:a16="http://schemas.microsoft.com/office/drawing/2014/main" id="{64887981-12F2-EA4A-B679-9F693A4105AD}"/>
                </a:ext>
              </a:extLst>
            </p:cNvPr>
            <p:cNvSpPr/>
            <p:nvPr/>
          </p:nvSpPr>
          <p:spPr>
            <a:xfrm>
              <a:off x="2674048" y="5727609"/>
              <a:ext cx="644728" cy="184666"/>
            </a:xfrm>
            <a:prstGeom prst="rect">
              <a:avLst/>
            </a:prstGeom>
          </p:spPr>
          <p:txBody>
            <a:bodyPr wrap="none">
              <a:spAutoFit/>
            </a:bodyPr>
            <a:lstStyle/>
            <a:p>
              <a:r>
                <a:rPr lang="en-US" altLang="ko-KR" sz="600" dirty="0">
                  <a:latin typeface="Nanum Gothic" charset="-127"/>
                  <a:ea typeface="Nanum Gothic" charset="-127"/>
                  <a:cs typeface="Nanum Gothic" charset="-127"/>
                </a:rPr>
                <a:t>by Username</a:t>
              </a:r>
              <a:endParaRPr lang="ko-KR" altLang="en-US" sz="600" dirty="0">
                <a:latin typeface="Nanum Gothic" charset="-127"/>
                <a:ea typeface="Nanum Gothic" charset="-127"/>
                <a:cs typeface="Nanum Gothic" charset="-127"/>
              </a:endParaRPr>
            </a:p>
          </p:txBody>
        </p:sp>
      </p:grpSp>
      <p:grpSp>
        <p:nvGrpSpPr>
          <p:cNvPr id="206" name="그룹 205">
            <a:extLst>
              <a:ext uri="{FF2B5EF4-FFF2-40B4-BE49-F238E27FC236}">
                <a16:creationId xmlns="" xmlns:a16="http://schemas.microsoft.com/office/drawing/2014/main" id="{CF2B8CD9-2F48-2B4B-947C-8D199B148EF8}"/>
              </a:ext>
            </a:extLst>
          </p:cNvPr>
          <p:cNvGrpSpPr/>
          <p:nvPr/>
        </p:nvGrpSpPr>
        <p:grpSpPr>
          <a:xfrm>
            <a:off x="4797141" y="5335347"/>
            <a:ext cx="2196605" cy="571317"/>
            <a:chOff x="4797141" y="5335347"/>
            <a:chExt cx="2196605" cy="571317"/>
          </a:xfrm>
        </p:grpSpPr>
        <p:sp>
          <p:nvSpPr>
            <p:cNvPr id="207" name="직사각형 206">
              <a:extLst>
                <a:ext uri="{FF2B5EF4-FFF2-40B4-BE49-F238E27FC236}">
                  <a16:creationId xmlns="" xmlns:a16="http://schemas.microsoft.com/office/drawing/2014/main" id="{A3783578-D55A-3A48-8FAF-E5DCB44CEFC6}"/>
                </a:ext>
              </a:extLst>
            </p:cNvPr>
            <p:cNvSpPr/>
            <p:nvPr/>
          </p:nvSpPr>
          <p:spPr>
            <a:xfrm>
              <a:off x="4797141" y="5365160"/>
              <a:ext cx="524583" cy="496608"/>
            </a:xfrm>
            <a:prstGeom prst="rect">
              <a:avLst/>
            </a:prstGeom>
            <a:solidFill>
              <a:srgbClr val="4723BB"/>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2</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208" name="직사각형 207">
              <a:extLst>
                <a:ext uri="{FF2B5EF4-FFF2-40B4-BE49-F238E27FC236}">
                  <a16:creationId xmlns="" xmlns:a16="http://schemas.microsoft.com/office/drawing/2014/main" id="{4814F84B-D37A-604A-8CD5-34C9235FE353}"/>
                </a:ext>
              </a:extLst>
            </p:cNvPr>
            <p:cNvSpPr/>
            <p:nvPr/>
          </p:nvSpPr>
          <p:spPr>
            <a:xfrm>
              <a:off x="5319890" y="5335347"/>
              <a:ext cx="1287532"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Meatadata source 01</a:t>
              </a:r>
              <a:endParaRPr lang="ko-KR" altLang="en-US" sz="700" dirty="0">
                <a:solidFill>
                  <a:prstClr val="white">
                    <a:lumMod val="50000"/>
                  </a:prstClr>
                </a:solidFill>
                <a:latin typeface="Nanum Gothic Regular" charset="-127"/>
                <a:ea typeface="Nanum Gothic Regular" charset="-127"/>
              </a:endParaRPr>
            </a:p>
          </p:txBody>
        </p:sp>
        <p:sp>
          <p:nvSpPr>
            <p:cNvPr id="209" name="모서리가 둥근 직사각형 155">
              <a:extLst>
                <a:ext uri="{FF2B5EF4-FFF2-40B4-BE49-F238E27FC236}">
                  <a16:creationId xmlns="" xmlns:a16="http://schemas.microsoft.com/office/drawing/2014/main" id="{E19E9C68-D5A8-AF44-AA85-B30EDA74078B}"/>
                </a:ext>
              </a:extLst>
            </p:cNvPr>
            <p:cNvSpPr/>
            <p:nvPr/>
          </p:nvSpPr>
          <p:spPr>
            <a:xfrm>
              <a:off x="4844446"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10" name="직사각형 209">
              <a:extLst>
                <a:ext uri="{FF2B5EF4-FFF2-40B4-BE49-F238E27FC236}">
                  <a16:creationId xmlns="" xmlns:a16="http://schemas.microsoft.com/office/drawing/2014/main" id="{942E273A-4D4B-8B47-94BE-1AF940F0C093}"/>
                </a:ext>
              </a:extLst>
            </p:cNvPr>
            <p:cNvSpPr/>
            <p:nvPr/>
          </p:nvSpPr>
          <p:spPr>
            <a:xfrm>
              <a:off x="5319890"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211" name="그룹 45">
              <a:extLst>
                <a:ext uri="{FF2B5EF4-FFF2-40B4-BE49-F238E27FC236}">
                  <a16:creationId xmlns="" xmlns:a16="http://schemas.microsoft.com/office/drawing/2014/main" id="{B2AA1761-D6AD-3241-8517-7017AE4060F7}"/>
                </a:ext>
              </a:extLst>
            </p:cNvPr>
            <p:cNvGrpSpPr/>
            <p:nvPr/>
          </p:nvGrpSpPr>
          <p:grpSpPr>
            <a:xfrm flipV="1">
              <a:off x="5885067" y="5772490"/>
              <a:ext cx="629513" cy="70687"/>
              <a:chOff x="5506358" y="1847342"/>
              <a:chExt cx="1188692" cy="89547"/>
            </a:xfrm>
          </p:grpSpPr>
          <p:sp>
            <p:nvSpPr>
              <p:cNvPr id="215" name="모서리가 둥근 직사각형 46">
                <a:extLst>
                  <a:ext uri="{FF2B5EF4-FFF2-40B4-BE49-F238E27FC236}">
                    <a16:creationId xmlns="" xmlns:a16="http://schemas.microsoft.com/office/drawing/2014/main" id="{7B8E88FA-6B9B-B048-A138-D2B2ED2F4BF2}"/>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16" name="모서리가 둥근 직사각형 47">
                <a:extLst>
                  <a:ext uri="{FF2B5EF4-FFF2-40B4-BE49-F238E27FC236}">
                    <a16:creationId xmlns="" xmlns:a16="http://schemas.microsoft.com/office/drawing/2014/main" id="{A9016BD7-A33E-B444-B6BC-312DC6CC4E12}"/>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12" name="직사각형 211">
              <a:extLst>
                <a:ext uri="{FF2B5EF4-FFF2-40B4-BE49-F238E27FC236}">
                  <a16:creationId xmlns="" xmlns:a16="http://schemas.microsoft.com/office/drawing/2014/main" id="{73C5BB69-0C9C-B04E-BCF3-FA860BCCFA54}"/>
                </a:ext>
              </a:extLst>
            </p:cNvPr>
            <p:cNvSpPr/>
            <p:nvPr/>
          </p:nvSpPr>
          <p:spPr>
            <a:xfrm>
              <a:off x="5319890" y="5721998"/>
              <a:ext cx="644728" cy="184666"/>
            </a:xfrm>
            <a:prstGeom prst="rect">
              <a:avLst/>
            </a:prstGeom>
          </p:spPr>
          <p:txBody>
            <a:bodyPr wrap="none">
              <a:spAutoFit/>
            </a:bodyPr>
            <a:lstStyle/>
            <a:p>
              <a:r>
                <a:rPr lang="en-US" altLang="ko-KR" sz="600" dirty="0">
                  <a:latin typeface="Nanum Gothic" charset="-127"/>
                  <a:ea typeface="Nanum Gothic" charset="-127"/>
                  <a:cs typeface="Nanum Gothic" charset="-127"/>
                </a:rPr>
                <a:t>by Username</a:t>
              </a:r>
              <a:endParaRPr lang="ko-KR" altLang="en-US" sz="600" dirty="0">
                <a:latin typeface="Nanum Gothic" charset="-127"/>
                <a:ea typeface="Nanum Gothic" charset="-127"/>
                <a:cs typeface="Nanum Gothic" charset="-127"/>
              </a:endParaRPr>
            </a:p>
          </p:txBody>
        </p:sp>
        <p:sp>
          <p:nvSpPr>
            <p:cNvPr id="213" name="모서리가 둥근 직사각형 58">
              <a:extLst>
                <a:ext uri="{FF2B5EF4-FFF2-40B4-BE49-F238E27FC236}">
                  <a16:creationId xmlns="" xmlns:a16="http://schemas.microsoft.com/office/drawing/2014/main" id="{BACC48E7-BEB7-AD46-81EF-13725B36AC14}"/>
                </a:ext>
              </a:extLst>
            </p:cNvPr>
            <p:cNvSpPr/>
            <p:nvPr/>
          </p:nvSpPr>
          <p:spPr>
            <a:xfrm>
              <a:off x="5402284"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14" name="모서리가 둥근 직사각형 58">
              <a:extLst>
                <a:ext uri="{FF2B5EF4-FFF2-40B4-BE49-F238E27FC236}">
                  <a16:creationId xmlns="" xmlns:a16="http://schemas.microsoft.com/office/drawing/2014/main" id="{B18CF09F-3221-724F-80D6-8A5FC016F75C}"/>
                </a:ext>
              </a:extLst>
            </p:cNvPr>
            <p:cNvSpPr/>
            <p:nvPr/>
          </p:nvSpPr>
          <p:spPr>
            <a:xfrm>
              <a:off x="5849569"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grpSp>
      <p:grpSp>
        <p:nvGrpSpPr>
          <p:cNvPr id="217" name="그룹 216">
            <a:extLst>
              <a:ext uri="{FF2B5EF4-FFF2-40B4-BE49-F238E27FC236}">
                <a16:creationId xmlns="" xmlns:a16="http://schemas.microsoft.com/office/drawing/2014/main" id="{7FA70A7C-0DCF-964C-93DA-EFA00C02ED81}"/>
              </a:ext>
            </a:extLst>
          </p:cNvPr>
          <p:cNvGrpSpPr/>
          <p:nvPr/>
        </p:nvGrpSpPr>
        <p:grpSpPr>
          <a:xfrm>
            <a:off x="4832230" y="6069818"/>
            <a:ext cx="2196605" cy="582536"/>
            <a:chOff x="7442983" y="5335347"/>
            <a:chExt cx="2196605" cy="582536"/>
          </a:xfrm>
        </p:grpSpPr>
        <p:sp>
          <p:nvSpPr>
            <p:cNvPr id="218" name="직사각형 217">
              <a:extLst>
                <a:ext uri="{FF2B5EF4-FFF2-40B4-BE49-F238E27FC236}">
                  <a16:creationId xmlns="" xmlns:a16="http://schemas.microsoft.com/office/drawing/2014/main" id="{A3818210-604D-7A47-83BC-41F8A847DFF5}"/>
                </a:ext>
              </a:extLst>
            </p:cNvPr>
            <p:cNvSpPr/>
            <p:nvPr/>
          </p:nvSpPr>
          <p:spPr>
            <a:xfrm>
              <a:off x="7442983" y="5365160"/>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E</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219" name="직사각형 218">
              <a:extLst>
                <a:ext uri="{FF2B5EF4-FFF2-40B4-BE49-F238E27FC236}">
                  <a16:creationId xmlns="" xmlns:a16="http://schemas.microsoft.com/office/drawing/2014/main" id="{3D1153AE-EDF7-6648-9C33-E33466A81FDF}"/>
                </a:ext>
              </a:extLst>
            </p:cNvPr>
            <p:cNvSpPr/>
            <p:nvPr/>
          </p:nvSpPr>
          <p:spPr>
            <a:xfrm>
              <a:off x="7965732" y="5335347"/>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20" name="모서리가 둥근 직사각형 155">
              <a:extLst>
                <a:ext uri="{FF2B5EF4-FFF2-40B4-BE49-F238E27FC236}">
                  <a16:creationId xmlns="" xmlns:a16="http://schemas.microsoft.com/office/drawing/2014/main" id="{B51BCC33-2624-984F-BF94-FF6D9AAF2797}"/>
                </a:ext>
              </a:extLst>
            </p:cNvPr>
            <p:cNvSpPr/>
            <p:nvPr/>
          </p:nvSpPr>
          <p:spPr>
            <a:xfrm>
              <a:off x="7494905"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22" name="직사각형 221">
              <a:extLst>
                <a:ext uri="{FF2B5EF4-FFF2-40B4-BE49-F238E27FC236}">
                  <a16:creationId xmlns="" xmlns:a16="http://schemas.microsoft.com/office/drawing/2014/main" id="{FA8A594E-C64C-1A43-8945-C712516E470E}"/>
                </a:ext>
              </a:extLst>
            </p:cNvPr>
            <p:cNvSpPr/>
            <p:nvPr/>
          </p:nvSpPr>
          <p:spPr>
            <a:xfrm>
              <a:off x="7965732"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224" name="그룹 45">
              <a:extLst>
                <a:ext uri="{FF2B5EF4-FFF2-40B4-BE49-F238E27FC236}">
                  <a16:creationId xmlns="" xmlns:a16="http://schemas.microsoft.com/office/drawing/2014/main" id="{F65F75DF-2B18-E141-AC51-CD1C999573A0}"/>
                </a:ext>
              </a:extLst>
            </p:cNvPr>
            <p:cNvGrpSpPr/>
            <p:nvPr/>
          </p:nvGrpSpPr>
          <p:grpSpPr>
            <a:xfrm flipV="1">
              <a:off x="8530909" y="5772490"/>
              <a:ext cx="629513" cy="70687"/>
              <a:chOff x="5506358" y="1847342"/>
              <a:chExt cx="1188692" cy="89547"/>
            </a:xfrm>
          </p:grpSpPr>
          <p:sp>
            <p:nvSpPr>
              <p:cNvPr id="229" name="모서리가 둥근 직사각형 46">
                <a:extLst>
                  <a:ext uri="{FF2B5EF4-FFF2-40B4-BE49-F238E27FC236}">
                    <a16:creationId xmlns="" xmlns:a16="http://schemas.microsoft.com/office/drawing/2014/main" id="{72DE4491-C7F6-694F-9679-E7EF787EB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30" name="모서리가 둥근 직사각형 47">
                <a:extLst>
                  <a:ext uri="{FF2B5EF4-FFF2-40B4-BE49-F238E27FC236}">
                    <a16:creationId xmlns="" xmlns:a16="http://schemas.microsoft.com/office/drawing/2014/main" id="{C4CAF475-77E5-8943-B4DD-47CF76E0F2A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25" name="직사각형 224">
              <a:extLst>
                <a:ext uri="{FF2B5EF4-FFF2-40B4-BE49-F238E27FC236}">
                  <a16:creationId xmlns="" xmlns:a16="http://schemas.microsoft.com/office/drawing/2014/main" id="{D09AEC0F-A24A-7C46-9FEA-647BEB6F8FF9}"/>
                </a:ext>
              </a:extLst>
            </p:cNvPr>
            <p:cNvSpPr/>
            <p:nvPr/>
          </p:nvSpPr>
          <p:spPr>
            <a:xfrm>
              <a:off x="7965732" y="5733217"/>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226" name="모서리가 둥근 직사각형 58">
              <a:extLst>
                <a:ext uri="{FF2B5EF4-FFF2-40B4-BE49-F238E27FC236}">
                  <a16:creationId xmlns="" xmlns:a16="http://schemas.microsoft.com/office/drawing/2014/main" id="{8ED5CD6C-87D2-5643-B0DB-8A6AC25B1776}"/>
                </a:ext>
              </a:extLst>
            </p:cNvPr>
            <p:cNvSpPr/>
            <p:nvPr/>
          </p:nvSpPr>
          <p:spPr>
            <a:xfrm>
              <a:off x="8050117"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27" name="모서리가 둥근 직사각형 58">
              <a:extLst>
                <a:ext uri="{FF2B5EF4-FFF2-40B4-BE49-F238E27FC236}">
                  <a16:creationId xmlns="" xmlns:a16="http://schemas.microsoft.com/office/drawing/2014/main" id="{DF276749-22D5-F84F-A206-183E4BF757F2}"/>
                </a:ext>
              </a:extLst>
            </p:cNvPr>
            <p:cNvSpPr/>
            <p:nvPr/>
          </p:nvSpPr>
          <p:spPr>
            <a:xfrm>
              <a:off x="8497402"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228" name="모서리가 둥근 직사각형 58">
              <a:extLst>
                <a:ext uri="{FF2B5EF4-FFF2-40B4-BE49-F238E27FC236}">
                  <a16:creationId xmlns="" xmlns:a16="http://schemas.microsoft.com/office/drawing/2014/main" id="{A0A04125-6C6E-0F4F-B3A3-92DDDEE6B466}"/>
                </a:ext>
              </a:extLst>
            </p:cNvPr>
            <p:cNvSpPr/>
            <p:nvPr/>
          </p:nvSpPr>
          <p:spPr>
            <a:xfrm>
              <a:off x="8945224" y="5662747"/>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234" name="그룹 233">
            <a:extLst>
              <a:ext uri="{FF2B5EF4-FFF2-40B4-BE49-F238E27FC236}">
                <a16:creationId xmlns="" xmlns:a16="http://schemas.microsoft.com/office/drawing/2014/main" id="{C3FFBD33-C65F-9B47-8B73-032D20E40CCA}"/>
              </a:ext>
            </a:extLst>
          </p:cNvPr>
          <p:cNvGrpSpPr/>
          <p:nvPr/>
        </p:nvGrpSpPr>
        <p:grpSpPr>
          <a:xfrm>
            <a:off x="2160988" y="2392682"/>
            <a:ext cx="7582698" cy="1773536"/>
            <a:chOff x="2160988" y="2392682"/>
            <a:chExt cx="7582698" cy="1773536"/>
          </a:xfrm>
        </p:grpSpPr>
        <p:grpSp>
          <p:nvGrpSpPr>
            <p:cNvPr id="235" name="그룹 234">
              <a:extLst>
                <a:ext uri="{FF2B5EF4-FFF2-40B4-BE49-F238E27FC236}">
                  <a16:creationId xmlns="" xmlns:a16="http://schemas.microsoft.com/office/drawing/2014/main" id="{3E2DCAF3-AB0D-6D4A-A424-F114A6DA2F38}"/>
                </a:ext>
              </a:extLst>
            </p:cNvPr>
            <p:cNvGrpSpPr/>
            <p:nvPr/>
          </p:nvGrpSpPr>
          <p:grpSpPr>
            <a:xfrm>
              <a:off x="2160988" y="2392682"/>
              <a:ext cx="7560823" cy="1773536"/>
              <a:chOff x="2160988" y="2392682"/>
              <a:chExt cx="7560823" cy="1773536"/>
            </a:xfrm>
          </p:grpSpPr>
          <p:pic>
            <p:nvPicPr>
              <p:cNvPr id="255" name="그림 254">
                <a:extLst>
                  <a:ext uri="{FF2B5EF4-FFF2-40B4-BE49-F238E27FC236}">
                    <a16:creationId xmlns="" xmlns:a16="http://schemas.microsoft.com/office/drawing/2014/main" id="{B171CB85-C4C7-284A-85F3-FD7F208FC437}"/>
                  </a:ext>
                </a:extLst>
              </p:cNvPr>
              <p:cNvPicPr>
                <a:picLocks noChangeAspect="1"/>
              </p:cNvPicPr>
              <p:nvPr/>
            </p:nvPicPr>
            <p:blipFill rotWithShape="1">
              <a:blip r:embed="rId4">
                <a:extLst>
                  <a:ext uri="{BEBA8EAE-BF5A-486C-A8C5-ECC9F3942E4B}">
                    <a14:imgProps xmlns:a14="http://schemas.microsoft.com/office/drawing/2010/main">
                      <a14:imgLayer>
                        <a14:imgEffect>
                          <a14:brightnessContrast bright="-40000"/>
                        </a14:imgEffect>
                      </a14:imgLayer>
                    </a14:imgProps>
                  </a:ext>
                </a:extLst>
              </a:blip>
              <a:srcRect b="4416"/>
              <a:stretch/>
            </p:blipFill>
            <p:spPr>
              <a:xfrm>
                <a:off x="7965731" y="2397321"/>
                <a:ext cx="1751385" cy="875142"/>
              </a:xfrm>
              <a:prstGeom prst="rect">
                <a:avLst/>
              </a:prstGeom>
            </p:spPr>
          </p:pic>
          <p:pic>
            <p:nvPicPr>
              <p:cNvPr id="256" name="그림 255">
                <a:extLst>
                  <a:ext uri="{FF2B5EF4-FFF2-40B4-BE49-F238E27FC236}">
                    <a16:creationId xmlns="" xmlns:a16="http://schemas.microsoft.com/office/drawing/2014/main" id="{58BBAA26-84BC-8C4D-9D11-B8AF8B37290C}"/>
                  </a:ext>
                </a:extLst>
              </p:cNvPr>
              <p:cNvPicPr>
                <a:picLocks noChangeAspect="1"/>
              </p:cNvPicPr>
              <p:nvPr/>
            </p:nvPicPr>
            <p:blipFill rotWithShape="1">
              <a:blip r:embed="rId5"/>
              <a:srcRect b="19751"/>
              <a:stretch/>
            </p:blipFill>
            <p:spPr>
              <a:xfrm>
                <a:off x="7956960" y="3274346"/>
                <a:ext cx="1764851" cy="887225"/>
              </a:xfrm>
              <a:prstGeom prst="rect">
                <a:avLst/>
              </a:prstGeom>
            </p:spPr>
          </p:pic>
          <p:pic>
            <p:nvPicPr>
              <p:cNvPr id="257" name="그림 256">
                <a:extLst>
                  <a:ext uri="{FF2B5EF4-FFF2-40B4-BE49-F238E27FC236}">
                    <a16:creationId xmlns="" xmlns:a16="http://schemas.microsoft.com/office/drawing/2014/main" id="{C15D8D30-3804-F040-BBAF-5F80E1B34538}"/>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40000"/>
                        </a14:imgEffect>
                      </a14:imgLayer>
                    </a14:imgProps>
                  </a:ext>
                </a:extLst>
              </a:blip>
              <a:srcRect t="19055"/>
              <a:stretch/>
            </p:blipFill>
            <p:spPr>
              <a:xfrm>
                <a:off x="6195674" y="2398631"/>
                <a:ext cx="1769593" cy="884095"/>
              </a:xfrm>
              <a:prstGeom prst="rect">
                <a:avLst/>
              </a:prstGeom>
            </p:spPr>
          </p:pic>
          <p:pic>
            <p:nvPicPr>
              <p:cNvPr id="258" name="그림 257">
                <a:extLst>
                  <a:ext uri="{FF2B5EF4-FFF2-40B4-BE49-F238E27FC236}">
                    <a16:creationId xmlns="" xmlns:a16="http://schemas.microsoft.com/office/drawing/2014/main" id="{9B954903-F9A0-3447-AFCC-C520E7ABA60A}"/>
                  </a:ext>
                </a:extLst>
              </p:cNvPr>
              <p:cNvPicPr>
                <a:picLocks noChangeAspect="1"/>
              </p:cNvPicPr>
              <p:nvPr/>
            </p:nvPicPr>
            <p:blipFill rotWithShape="1">
              <a:blip r:embed="rId7">
                <a:extLst>
                  <a:ext uri="{BEBA8EAE-BF5A-486C-A8C5-ECC9F3942E4B}">
                    <a14:imgProps xmlns:a14="http://schemas.microsoft.com/office/drawing/2010/main">
                      <a14:imgLayer>
                        <a14:imgEffect>
                          <a14:brightnessContrast bright="-40000"/>
                        </a14:imgEffect>
                      </a14:imgLayer>
                    </a14:imgProps>
                  </a:ext>
                </a:extLst>
              </a:blip>
              <a:srcRect b="19873"/>
              <a:stretch/>
            </p:blipFill>
            <p:spPr>
              <a:xfrm>
                <a:off x="6196156" y="3273602"/>
                <a:ext cx="1769575" cy="885821"/>
              </a:xfrm>
              <a:prstGeom prst="rect">
                <a:avLst/>
              </a:prstGeom>
            </p:spPr>
          </p:pic>
          <p:pic>
            <p:nvPicPr>
              <p:cNvPr id="259" name="그림 258">
                <a:extLst>
                  <a:ext uri="{FF2B5EF4-FFF2-40B4-BE49-F238E27FC236}">
                    <a16:creationId xmlns="" xmlns:a16="http://schemas.microsoft.com/office/drawing/2014/main" id="{66B72111-1D36-8D47-8DC5-51898E2BDE50}"/>
                  </a:ext>
                </a:extLst>
              </p:cNvPr>
              <p:cNvPicPr>
                <a:picLocks noChangeAspect="1"/>
              </p:cNvPicPr>
              <p:nvPr/>
            </p:nvPicPr>
            <p:blipFill rotWithShape="1">
              <a:blip r:embed="rId8">
                <a:extLst>
                  <a:ext uri="{BEBA8EAE-BF5A-486C-A8C5-ECC9F3942E4B}">
                    <a14:imgProps xmlns:a14="http://schemas.microsoft.com/office/drawing/2010/main">
                      <a14:imgLayer>
                        <a14:imgEffect>
                          <a14:brightnessContrast bright="-40000"/>
                        </a14:imgEffect>
                      </a14:imgLayer>
                    </a14:imgProps>
                  </a:ext>
                </a:extLst>
              </a:blip>
              <a:srcRect l="10650" t="23675" r="6562" b="11684"/>
              <a:stretch/>
            </p:blipFill>
            <p:spPr>
              <a:xfrm>
                <a:off x="2160988" y="2392682"/>
                <a:ext cx="4042992" cy="1773536"/>
              </a:xfrm>
              <a:prstGeom prst="rect">
                <a:avLst/>
              </a:prstGeom>
            </p:spPr>
          </p:pic>
        </p:grpSp>
        <p:sp>
          <p:nvSpPr>
            <p:cNvPr id="236" name="직사각형 235">
              <a:extLst>
                <a:ext uri="{FF2B5EF4-FFF2-40B4-BE49-F238E27FC236}">
                  <a16:creationId xmlns="" xmlns:a16="http://schemas.microsoft.com/office/drawing/2014/main" id="{5A9ABC39-E05F-4C4C-B943-517DAEF35269}"/>
                </a:ext>
              </a:extLst>
            </p:cNvPr>
            <p:cNvSpPr/>
            <p:nvPr/>
          </p:nvSpPr>
          <p:spPr>
            <a:xfrm>
              <a:off x="2346534" y="3057708"/>
              <a:ext cx="3190810" cy="400110"/>
            </a:xfrm>
            <a:prstGeom prst="rect">
              <a:avLst/>
            </a:prstGeom>
          </p:spPr>
          <p:txBody>
            <a:bodyPr wrap="none">
              <a:spAutoFit/>
            </a:bodyPr>
            <a:lstStyle/>
            <a:p>
              <a:r>
                <a:rPr lang="en-US" altLang="ko-KR" sz="2000" b="1" dirty="0">
                  <a:solidFill>
                    <a:schemeClr val="bg1"/>
                  </a:solidFill>
                  <a:latin typeface="Arial" panose="020B0604020202020204" pitchFamily="34" charset="0"/>
                  <a:ea typeface="Nanum Gothic Regular" charset="-127"/>
                  <a:cs typeface="Arial" panose="020B0604020202020204" pitchFamily="34" charset="0"/>
                </a:rPr>
                <a:t>NEW DATA SOURCE 001</a:t>
              </a:r>
              <a:endParaRPr lang="ko-KR" altLang="en-US" sz="20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37" name="직사각형 236">
              <a:extLst>
                <a:ext uri="{FF2B5EF4-FFF2-40B4-BE49-F238E27FC236}">
                  <a16:creationId xmlns="" xmlns:a16="http://schemas.microsoft.com/office/drawing/2014/main" id="{6B1A4635-D4C5-544D-ADC7-A27962DF328C}"/>
                </a:ext>
              </a:extLst>
            </p:cNvPr>
            <p:cNvSpPr/>
            <p:nvPr/>
          </p:nvSpPr>
          <p:spPr>
            <a:xfrm>
              <a:off x="6374921" y="2686579"/>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38" name="직사각형 237">
              <a:extLst>
                <a:ext uri="{FF2B5EF4-FFF2-40B4-BE49-F238E27FC236}">
                  <a16:creationId xmlns="" xmlns:a16="http://schemas.microsoft.com/office/drawing/2014/main" id="{02016CB7-734B-3B4A-9D4D-0ED8443A04B9}"/>
                </a:ext>
              </a:extLst>
            </p:cNvPr>
            <p:cNvSpPr/>
            <p:nvPr/>
          </p:nvSpPr>
          <p:spPr>
            <a:xfrm>
              <a:off x="8172406" y="2686579"/>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39" name="직사각형 238">
              <a:extLst>
                <a:ext uri="{FF2B5EF4-FFF2-40B4-BE49-F238E27FC236}">
                  <a16:creationId xmlns="" xmlns:a16="http://schemas.microsoft.com/office/drawing/2014/main" id="{8DBD8F5F-9085-8644-8265-D301AA94FA2F}"/>
                </a:ext>
              </a:extLst>
            </p:cNvPr>
            <p:cNvSpPr/>
            <p:nvPr/>
          </p:nvSpPr>
          <p:spPr>
            <a:xfrm>
              <a:off x="6374921" y="3545373"/>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40" name="직사각형 239">
              <a:extLst>
                <a:ext uri="{FF2B5EF4-FFF2-40B4-BE49-F238E27FC236}">
                  <a16:creationId xmlns="" xmlns:a16="http://schemas.microsoft.com/office/drawing/2014/main" id="{642CB068-8CE0-A14F-A55F-746503E9F579}"/>
                </a:ext>
              </a:extLst>
            </p:cNvPr>
            <p:cNvSpPr/>
            <p:nvPr/>
          </p:nvSpPr>
          <p:spPr>
            <a:xfrm>
              <a:off x="8172406" y="3545373"/>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41" name="모서리가 둥근 직사각형 58">
              <a:extLst>
                <a:ext uri="{FF2B5EF4-FFF2-40B4-BE49-F238E27FC236}">
                  <a16:creationId xmlns="" xmlns:a16="http://schemas.microsoft.com/office/drawing/2014/main" id="{50436828-4773-3B4D-8D88-2D9E156CD66C}"/>
                </a:ext>
              </a:extLst>
            </p:cNvPr>
            <p:cNvSpPr/>
            <p:nvPr/>
          </p:nvSpPr>
          <p:spPr>
            <a:xfrm>
              <a:off x="4796692" y="2470642"/>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42" name="모서리가 둥근 직사각형 58">
              <a:extLst>
                <a:ext uri="{FF2B5EF4-FFF2-40B4-BE49-F238E27FC236}">
                  <a16:creationId xmlns="" xmlns:a16="http://schemas.microsoft.com/office/drawing/2014/main" id="{4BC95DB9-D7A4-D04A-935B-DF3D580FFCA7}"/>
                </a:ext>
              </a:extLst>
            </p:cNvPr>
            <p:cNvSpPr/>
            <p:nvPr/>
          </p:nvSpPr>
          <p:spPr>
            <a:xfrm>
              <a:off x="5243977" y="247082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243" name="모서리가 둥근 직사각형 58">
              <a:extLst>
                <a:ext uri="{FF2B5EF4-FFF2-40B4-BE49-F238E27FC236}">
                  <a16:creationId xmlns="" xmlns:a16="http://schemas.microsoft.com/office/drawing/2014/main" id="{554E5071-4522-EC46-92F3-FBE329C0493D}"/>
                </a:ext>
              </a:extLst>
            </p:cNvPr>
            <p:cNvSpPr/>
            <p:nvPr/>
          </p:nvSpPr>
          <p:spPr>
            <a:xfrm>
              <a:off x="5691799" y="2471126"/>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sp>
          <p:nvSpPr>
            <p:cNvPr id="244" name="직사각형 243">
              <a:extLst>
                <a:ext uri="{FF2B5EF4-FFF2-40B4-BE49-F238E27FC236}">
                  <a16:creationId xmlns="" xmlns:a16="http://schemas.microsoft.com/office/drawing/2014/main" id="{6BF1A274-0A32-E54B-A551-1F86FA9258B4}"/>
                </a:ext>
              </a:extLst>
            </p:cNvPr>
            <p:cNvSpPr/>
            <p:nvPr/>
          </p:nvSpPr>
          <p:spPr>
            <a:xfrm>
              <a:off x="5654015" y="3969958"/>
              <a:ext cx="526106"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Admin</a:t>
              </a:r>
              <a:endParaRPr lang="ko-KR" altLang="en-US" sz="600" b="1" dirty="0">
                <a:solidFill>
                  <a:schemeClr val="bg1"/>
                </a:solidFill>
                <a:latin typeface="Nanum Gothic" charset="-127"/>
                <a:ea typeface="Nanum Gothic" charset="-127"/>
                <a:cs typeface="Nanum Gothic" charset="-127"/>
              </a:endParaRPr>
            </a:p>
          </p:txBody>
        </p:sp>
        <p:sp>
          <p:nvSpPr>
            <p:cNvPr id="245" name="직사각형 244">
              <a:extLst>
                <a:ext uri="{FF2B5EF4-FFF2-40B4-BE49-F238E27FC236}">
                  <a16:creationId xmlns="" xmlns:a16="http://schemas.microsoft.com/office/drawing/2014/main" id="{742A7F9D-4F6C-8148-9708-6EAFD6E457AC}"/>
                </a:ext>
              </a:extLst>
            </p:cNvPr>
            <p:cNvSpPr/>
            <p:nvPr/>
          </p:nvSpPr>
          <p:spPr>
            <a:xfrm>
              <a:off x="9085985" y="3097121"/>
              <a:ext cx="644728"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Username</a:t>
              </a:r>
              <a:endParaRPr lang="ko-KR" altLang="en-US" sz="600" b="1" dirty="0">
                <a:solidFill>
                  <a:schemeClr val="bg1"/>
                </a:solidFill>
                <a:latin typeface="Nanum Gothic" charset="-127"/>
                <a:ea typeface="Nanum Gothic" charset="-127"/>
                <a:cs typeface="Nanum Gothic" charset="-127"/>
              </a:endParaRPr>
            </a:p>
          </p:txBody>
        </p:sp>
        <p:sp>
          <p:nvSpPr>
            <p:cNvPr id="246" name="모서리가 둥근 직사각형 155">
              <a:extLst>
                <a:ext uri="{FF2B5EF4-FFF2-40B4-BE49-F238E27FC236}">
                  <a16:creationId xmlns="" xmlns:a16="http://schemas.microsoft.com/office/drawing/2014/main" id="{05700C1B-D1F5-F544-849D-8E2A90DFD370}"/>
                </a:ext>
              </a:extLst>
            </p:cNvPr>
            <p:cNvSpPr/>
            <p:nvPr/>
          </p:nvSpPr>
          <p:spPr>
            <a:xfrm>
              <a:off x="2437127" y="298570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47" name="모서리가 둥근 직사각형 155">
              <a:extLst>
                <a:ext uri="{FF2B5EF4-FFF2-40B4-BE49-F238E27FC236}">
                  <a16:creationId xmlns="" xmlns:a16="http://schemas.microsoft.com/office/drawing/2014/main" id="{84A9E5A6-5ADF-B64C-866A-F74CA62A5C6C}"/>
                </a:ext>
              </a:extLst>
            </p:cNvPr>
            <p:cNvSpPr/>
            <p:nvPr/>
          </p:nvSpPr>
          <p:spPr>
            <a:xfrm>
              <a:off x="6474737" y="258194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Staging DB</a:t>
              </a:r>
              <a:endParaRPr lang="ko-KR" altLang="en-US" sz="600" dirty="0">
                <a:solidFill>
                  <a:schemeClr val="tx1"/>
                </a:solidFill>
                <a:latin typeface="+mn-ea"/>
                <a:cs typeface="Malgun Gothic" charset="-127"/>
              </a:endParaRPr>
            </a:p>
          </p:txBody>
        </p:sp>
        <p:sp>
          <p:nvSpPr>
            <p:cNvPr id="248" name="모서리가 둥근 직사각형 155">
              <a:extLst>
                <a:ext uri="{FF2B5EF4-FFF2-40B4-BE49-F238E27FC236}">
                  <a16:creationId xmlns="" xmlns:a16="http://schemas.microsoft.com/office/drawing/2014/main" id="{018E0E22-0729-F843-BC42-767AEE47224F}"/>
                </a:ext>
              </a:extLst>
            </p:cNvPr>
            <p:cNvSpPr/>
            <p:nvPr/>
          </p:nvSpPr>
          <p:spPr>
            <a:xfrm>
              <a:off x="8244161" y="258788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49" name="모서리가 둥근 직사각형 155">
              <a:extLst>
                <a:ext uri="{FF2B5EF4-FFF2-40B4-BE49-F238E27FC236}">
                  <a16:creationId xmlns="" xmlns:a16="http://schemas.microsoft.com/office/drawing/2014/main" id="{99E8ED9C-929E-8E4E-AE27-592B421BCF80}"/>
                </a:ext>
              </a:extLst>
            </p:cNvPr>
            <p:cNvSpPr/>
            <p:nvPr/>
          </p:nvSpPr>
          <p:spPr>
            <a:xfrm>
              <a:off x="6474737"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250" name="모서리가 둥근 직사각형 155">
              <a:extLst>
                <a:ext uri="{FF2B5EF4-FFF2-40B4-BE49-F238E27FC236}">
                  <a16:creationId xmlns="" xmlns:a16="http://schemas.microsoft.com/office/drawing/2014/main" id="{0BD5708B-FE86-924D-8CAE-F9AEBB542192}"/>
                </a:ext>
              </a:extLst>
            </p:cNvPr>
            <p:cNvSpPr/>
            <p:nvPr/>
          </p:nvSpPr>
          <p:spPr>
            <a:xfrm>
              <a:off x="8256036"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251" name="직사각형 250">
              <a:extLst>
                <a:ext uri="{FF2B5EF4-FFF2-40B4-BE49-F238E27FC236}">
                  <a16:creationId xmlns="" xmlns:a16="http://schemas.microsoft.com/office/drawing/2014/main" id="{27AD0AA5-1E6C-6848-9DF0-46EB00E3083F}"/>
                </a:ext>
              </a:extLst>
            </p:cNvPr>
            <p:cNvSpPr/>
            <p:nvPr/>
          </p:nvSpPr>
          <p:spPr>
            <a:xfrm>
              <a:off x="2370418" y="3370051"/>
              <a:ext cx="3180679" cy="184666"/>
            </a:xfrm>
            <a:prstGeom prst="rect">
              <a:avLst/>
            </a:prstGeom>
          </p:spPr>
          <p:txBody>
            <a:bodyPr wrap="none">
              <a:spAutoFit/>
            </a:bodyPr>
            <a:lstStyle/>
            <a:p>
              <a:r>
                <a:rPr lang="ko-KR" altLang="en-US" sz="600" b="1" dirty="0">
                  <a:solidFill>
                    <a:schemeClr val="bg1"/>
                  </a:solidFill>
                  <a:latin typeface="Nanum Gothic" charset="-127"/>
                  <a:ea typeface="Nanum Gothic" charset="-127"/>
                  <a:cs typeface="Nanum Gothic" charset="-127"/>
                </a:rPr>
                <a:t>데이터에 대한 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 한 줄 안에 길면 말줄임 </a:t>
              </a:r>
              <a:r>
                <a:rPr lang="en-US" altLang="ko-KR" sz="600" b="1" dirty="0">
                  <a:solidFill>
                    <a:schemeClr val="bg1"/>
                  </a:solidFill>
                  <a:latin typeface="Nanum Gothic" charset="-127"/>
                  <a:ea typeface="Nanum Gothic" charset="-127"/>
                  <a:cs typeface="Nanum Gothic" charset="-127"/>
                </a:rPr>
                <a:t>...</a:t>
              </a:r>
              <a:endParaRPr lang="ko-KR" altLang="en-US" sz="600" b="1" dirty="0">
                <a:solidFill>
                  <a:schemeClr val="bg1"/>
                </a:solidFill>
                <a:latin typeface="Nanum Gothic" charset="-127"/>
                <a:ea typeface="Nanum Gothic" charset="-127"/>
                <a:cs typeface="Nanum Gothic" charset="-127"/>
              </a:endParaRPr>
            </a:p>
          </p:txBody>
        </p:sp>
        <p:sp>
          <p:nvSpPr>
            <p:cNvPr id="252" name="직사각형 251">
              <a:extLst>
                <a:ext uri="{FF2B5EF4-FFF2-40B4-BE49-F238E27FC236}">
                  <a16:creationId xmlns="" xmlns:a16="http://schemas.microsoft.com/office/drawing/2014/main" id="{84F18EDC-7206-0D43-9B33-3978A6E4D31B}"/>
                </a:ext>
              </a:extLst>
            </p:cNvPr>
            <p:cNvSpPr/>
            <p:nvPr/>
          </p:nvSpPr>
          <p:spPr>
            <a:xfrm>
              <a:off x="9098958" y="3965326"/>
              <a:ext cx="644728"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Username</a:t>
              </a:r>
              <a:endParaRPr lang="ko-KR" altLang="en-US" sz="600" b="1" dirty="0">
                <a:solidFill>
                  <a:schemeClr val="bg1"/>
                </a:solidFill>
                <a:latin typeface="Nanum Gothic" charset="-127"/>
                <a:ea typeface="Nanum Gothic" charset="-127"/>
                <a:cs typeface="Nanum Gothic" charset="-127"/>
              </a:endParaRPr>
            </a:p>
          </p:txBody>
        </p:sp>
        <p:sp>
          <p:nvSpPr>
            <p:cNvPr id="253" name="직사각형 252">
              <a:extLst>
                <a:ext uri="{FF2B5EF4-FFF2-40B4-BE49-F238E27FC236}">
                  <a16:creationId xmlns="" xmlns:a16="http://schemas.microsoft.com/office/drawing/2014/main" id="{AD711DE2-1B7E-2F47-BE3B-0CB45C172977}"/>
                </a:ext>
              </a:extLst>
            </p:cNvPr>
            <p:cNvSpPr/>
            <p:nvPr/>
          </p:nvSpPr>
          <p:spPr>
            <a:xfrm>
              <a:off x="7321424" y="3967810"/>
              <a:ext cx="644728"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Username</a:t>
              </a:r>
              <a:endParaRPr lang="ko-KR" altLang="en-US" sz="600" b="1" dirty="0">
                <a:solidFill>
                  <a:schemeClr val="bg1"/>
                </a:solidFill>
                <a:latin typeface="Nanum Gothic" charset="-127"/>
                <a:ea typeface="Nanum Gothic" charset="-127"/>
                <a:cs typeface="Nanum Gothic" charset="-127"/>
              </a:endParaRPr>
            </a:p>
          </p:txBody>
        </p:sp>
        <p:sp>
          <p:nvSpPr>
            <p:cNvPr id="254" name="직사각형 253">
              <a:extLst>
                <a:ext uri="{FF2B5EF4-FFF2-40B4-BE49-F238E27FC236}">
                  <a16:creationId xmlns="" xmlns:a16="http://schemas.microsoft.com/office/drawing/2014/main" id="{4E999DB8-F946-9245-8C25-4BFEFDF0294E}"/>
                </a:ext>
              </a:extLst>
            </p:cNvPr>
            <p:cNvSpPr/>
            <p:nvPr/>
          </p:nvSpPr>
          <p:spPr>
            <a:xfrm>
              <a:off x="7339922" y="3085962"/>
              <a:ext cx="644728"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Username</a:t>
              </a:r>
              <a:endParaRPr lang="ko-KR" altLang="en-US" sz="600" b="1" dirty="0">
                <a:solidFill>
                  <a:schemeClr val="bg1"/>
                </a:solidFill>
                <a:latin typeface="Nanum Gothic" charset="-127"/>
                <a:ea typeface="Nanum Gothic" charset="-127"/>
                <a:cs typeface="Nanum Gothic" charset="-127"/>
              </a:endParaRPr>
            </a:p>
          </p:txBody>
        </p:sp>
      </p:grpSp>
      <p:grpSp>
        <p:nvGrpSpPr>
          <p:cNvPr id="260" name="그룹 159">
            <a:extLst>
              <a:ext uri="{FF2B5EF4-FFF2-40B4-BE49-F238E27FC236}">
                <a16:creationId xmlns="" xmlns:a16="http://schemas.microsoft.com/office/drawing/2014/main" id="{7A34CE2B-AA86-284D-B8F1-DA100FD296FC}"/>
              </a:ext>
            </a:extLst>
          </p:cNvPr>
          <p:cNvGrpSpPr/>
          <p:nvPr/>
        </p:nvGrpSpPr>
        <p:grpSpPr>
          <a:xfrm>
            <a:off x="4315810" y="1837246"/>
            <a:ext cx="4004744" cy="229639"/>
            <a:chOff x="4281511" y="1749561"/>
            <a:chExt cx="4004744" cy="229639"/>
          </a:xfrm>
        </p:grpSpPr>
        <p:sp>
          <p:nvSpPr>
            <p:cNvPr id="261" name="제목 2">
              <a:extLst>
                <a:ext uri="{FF2B5EF4-FFF2-40B4-BE49-F238E27FC236}">
                  <a16:creationId xmlns="" xmlns:a16="http://schemas.microsoft.com/office/drawing/2014/main" id="{D27ACCC3-6B05-4941-8AA2-610878877904}"/>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Search data</a:t>
              </a:r>
            </a:p>
          </p:txBody>
        </p:sp>
        <p:pic>
          <p:nvPicPr>
            <p:cNvPr id="262" name="그림 161">
              <a:extLst>
                <a:ext uri="{FF2B5EF4-FFF2-40B4-BE49-F238E27FC236}">
                  <a16:creationId xmlns="" xmlns:a16="http://schemas.microsoft.com/office/drawing/2014/main" id="{86536068-1B1C-D144-B21E-975E5BF7A11D}"/>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263" name="직선 연결선[R] 162">
              <a:extLst>
                <a:ext uri="{FF2B5EF4-FFF2-40B4-BE49-F238E27FC236}">
                  <a16:creationId xmlns="" xmlns:a16="http://schemas.microsoft.com/office/drawing/2014/main" id="{4355D3A9-C132-7E4C-8342-AE50F9F8A1E8}"/>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64" name="모서리가 둥근 직사각형 241">
            <a:extLst>
              <a:ext uri="{FF2B5EF4-FFF2-40B4-BE49-F238E27FC236}">
                <a16:creationId xmlns="" xmlns:a16="http://schemas.microsoft.com/office/drawing/2014/main" id="{A2782231-AEA9-4F4B-9A90-58612B03D498}"/>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Nanum Gothic Regular" charset="-127"/>
                <a:ea typeface="Nanum Gothic Regular" charset="-127"/>
              </a:rPr>
              <a:t>ALL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267" name="Rectangle 32">
            <a:extLst>
              <a:ext uri="{FF2B5EF4-FFF2-40B4-BE49-F238E27FC236}">
                <a16:creationId xmlns="" xmlns:a16="http://schemas.microsoft.com/office/drawing/2014/main" id="{F9CB6432-3DEE-E84B-AA47-7641B97CB172}"/>
              </a:ext>
            </a:extLst>
          </p:cNvPr>
          <p:cNvSpPr/>
          <p:nvPr/>
        </p:nvSpPr>
        <p:spPr>
          <a:xfrm>
            <a:off x="7782097" y="4344818"/>
            <a:ext cx="753732"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My favorite</a:t>
            </a:r>
            <a:endParaRPr kumimoji="1" lang="en-US" altLang="ko-KR" sz="800" dirty="0">
              <a:solidFill>
                <a:schemeClr val="tx1">
                  <a:lumMod val="75000"/>
                  <a:lumOff val="25000"/>
                </a:schemeClr>
              </a:solidFill>
              <a:latin typeface="+mn-ea"/>
              <a:cs typeface="Nanum Gothic" charset="-127"/>
            </a:endParaRPr>
          </a:p>
        </p:txBody>
      </p:sp>
      <p:grpSp>
        <p:nvGrpSpPr>
          <p:cNvPr id="268" name="그룹 267">
            <a:extLst>
              <a:ext uri="{FF2B5EF4-FFF2-40B4-BE49-F238E27FC236}">
                <a16:creationId xmlns="" xmlns:a16="http://schemas.microsoft.com/office/drawing/2014/main" id="{657A054D-4DF0-CB49-A3A2-50D1A03E0AB5}"/>
              </a:ext>
            </a:extLst>
          </p:cNvPr>
          <p:cNvGrpSpPr/>
          <p:nvPr/>
        </p:nvGrpSpPr>
        <p:grpSpPr>
          <a:xfrm>
            <a:off x="7861085" y="4642423"/>
            <a:ext cx="1915093" cy="554487"/>
            <a:chOff x="2151299" y="4701438"/>
            <a:chExt cx="1915093" cy="554487"/>
          </a:xfrm>
        </p:grpSpPr>
        <p:sp>
          <p:nvSpPr>
            <p:cNvPr id="269" name="직사각형 268">
              <a:extLst>
                <a:ext uri="{FF2B5EF4-FFF2-40B4-BE49-F238E27FC236}">
                  <a16:creationId xmlns="" xmlns:a16="http://schemas.microsoft.com/office/drawing/2014/main" id="{EE3A1BA0-7698-D545-9CB6-9D73F9AA706E}"/>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270" name="직사각형 269">
              <a:extLst>
                <a:ext uri="{FF2B5EF4-FFF2-40B4-BE49-F238E27FC236}">
                  <a16:creationId xmlns="" xmlns:a16="http://schemas.microsoft.com/office/drawing/2014/main" id="{9BE19F2F-4F44-5149-AF2D-00524F90365E}"/>
                </a:ext>
              </a:extLst>
            </p:cNvPr>
            <p:cNvSpPr/>
            <p:nvPr/>
          </p:nvSpPr>
          <p:spPr>
            <a:xfrm>
              <a:off x="2674048"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71" name="모서리가 둥근 직사각형 155">
              <a:extLst>
                <a:ext uri="{FF2B5EF4-FFF2-40B4-BE49-F238E27FC236}">
                  <a16:creationId xmlns="" xmlns:a16="http://schemas.microsoft.com/office/drawing/2014/main" id="{B28D24EC-1BF0-684C-9C8B-4B31146F4063}"/>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272" name="그룹 45">
              <a:extLst>
                <a:ext uri="{FF2B5EF4-FFF2-40B4-BE49-F238E27FC236}">
                  <a16:creationId xmlns="" xmlns:a16="http://schemas.microsoft.com/office/drawing/2014/main" id="{88D4D6A0-C10E-9F49-8A63-50C6D2FBACF6}"/>
                </a:ext>
              </a:extLst>
            </p:cNvPr>
            <p:cNvGrpSpPr/>
            <p:nvPr/>
          </p:nvGrpSpPr>
          <p:grpSpPr>
            <a:xfrm flipV="1">
              <a:off x="3239224" y="5138581"/>
              <a:ext cx="629514" cy="70687"/>
              <a:chOff x="5506358" y="1847342"/>
              <a:chExt cx="1188694" cy="89547"/>
            </a:xfrm>
          </p:grpSpPr>
          <p:sp>
            <p:nvSpPr>
              <p:cNvPr id="290" name="모서리가 둥근 직사각형 46">
                <a:extLst>
                  <a:ext uri="{FF2B5EF4-FFF2-40B4-BE49-F238E27FC236}">
                    <a16:creationId xmlns="" xmlns:a16="http://schemas.microsoft.com/office/drawing/2014/main" id="{F1084018-2E1A-7141-8FD0-1865F09BCDB3}"/>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91" name="모서리가 둥근 직사각형 47">
                <a:extLst>
                  <a:ext uri="{FF2B5EF4-FFF2-40B4-BE49-F238E27FC236}">
                    <a16:creationId xmlns="" xmlns:a16="http://schemas.microsoft.com/office/drawing/2014/main" id="{A47D7DFD-C012-7D4E-8789-7D99083646ED}"/>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80" name="직사각형 279">
              <a:extLst>
                <a:ext uri="{FF2B5EF4-FFF2-40B4-BE49-F238E27FC236}">
                  <a16:creationId xmlns="" xmlns:a16="http://schemas.microsoft.com/office/drawing/2014/main" id="{8AA0DD9A-59D1-7743-961F-C76E131AD80E}"/>
                </a:ext>
              </a:extLst>
            </p:cNvPr>
            <p:cNvSpPr/>
            <p:nvPr/>
          </p:nvSpPr>
          <p:spPr>
            <a:xfrm>
              <a:off x="2674048" y="507125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284" name="모서리가 둥근 직사각형 58">
              <a:extLst>
                <a:ext uri="{FF2B5EF4-FFF2-40B4-BE49-F238E27FC236}">
                  <a16:creationId xmlns="" xmlns:a16="http://schemas.microsoft.com/office/drawing/2014/main" id="{BCA70969-8661-3C4F-A3CE-293FC33C88F2}"/>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88" name="모서리가 둥근 직사각형 58">
              <a:extLst>
                <a:ext uri="{FF2B5EF4-FFF2-40B4-BE49-F238E27FC236}">
                  <a16:creationId xmlns="" xmlns:a16="http://schemas.microsoft.com/office/drawing/2014/main" id="{4051E91F-7ED6-D544-A976-9B66F7B54CF3}"/>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289" name="모서리가 둥근 직사각형 58">
              <a:extLst>
                <a:ext uri="{FF2B5EF4-FFF2-40B4-BE49-F238E27FC236}">
                  <a16:creationId xmlns="" xmlns:a16="http://schemas.microsoft.com/office/drawing/2014/main" id="{C7531308-A98F-2D49-8EB3-0EE5AEA5D3FA}"/>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292" name="그룹 291">
            <a:extLst>
              <a:ext uri="{FF2B5EF4-FFF2-40B4-BE49-F238E27FC236}">
                <a16:creationId xmlns="" xmlns:a16="http://schemas.microsoft.com/office/drawing/2014/main" id="{1252F27D-6FBF-064A-B269-30EE542E5501}"/>
              </a:ext>
            </a:extLst>
          </p:cNvPr>
          <p:cNvGrpSpPr/>
          <p:nvPr/>
        </p:nvGrpSpPr>
        <p:grpSpPr>
          <a:xfrm>
            <a:off x="7860666" y="5307517"/>
            <a:ext cx="2196605" cy="582537"/>
            <a:chOff x="4797141" y="4701438"/>
            <a:chExt cx="2196605" cy="582537"/>
          </a:xfrm>
        </p:grpSpPr>
        <p:sp>
          <p:nvSpPr>
            <p:cNvPr id="293" name="직사각형 292">
              <a:extLst>
                <a:ext uri="{FF2B5EF4-FFF2-40B4-BE49-F238E27FC236}">
                  <a16:creationId xmlns="" xmlns:a16="http://schemas.microsoft.com/office/drawing/2014/main" id="{CB3B149D-D82C-A740-8CC5-ADA7E1273B1C}"/>
                </a:ext>
              </a:extLst>
            </p:cNvPr>
            <p:cNvSpPr/>
            <p:nvPr/>
          </p:nvSpPr>
          <p:spPr>
            <a:xfrm>
              <a:off x="5319890"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294" name="직사각형 293">
              <a:extLst>
                <a:ext uri="{FF2B5EF4-FFF2-40B4-BE49-F238E27FC236}">
                  <a16:creationId xmlns="" xmlns:a16="http://schemas.microsoft.com/office/drawing/2014/main" id="{D05FFB43-427B-3844-8C81-B73AD39DCF70}"/>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Apple SD Gothic Neo Heavy" panose="02000300000000000000" pitchFamily="2" charset="-127"/>
                  <a:ea typeface="Apple SD Gothic Neo Heavy" panose="02000300000000000000" pitchFamily="2" charset="-127"/>
                  <a:cs typeface="Arial Black" panose="020B0604020202020204" pitchFamily="34" charset="0"/>
                </a:rPr>
                <a:t>가</a:t>
              </a:r>
            </a:p>
          </p:txBody>
        </p:sp>
        <p:sp>
          <p:nvSpPr>
            <p:cNvPr id="295" name="직사각형 294">
              <a:extLst>
                <a:ext uri="{FF2B5EF4-FFF2-40B4-BE49-F238E27FC236}">
                  <a16:creationId xmlns="" xmlns:a16="http://schemas.microsoft.com/office/drawing/2014/main" id="{A89DE7B8-C34A-3F4D-A86D-3C496CF47188}"/>
                </a:ext>
              </a:extLst>
            </p:cNvPr>
            <p:cNvSpPr/>
            <p:nvPr/>
          </p:nvSpPr>
          <p:spPr>
            <a:xfrm>
              <a:off x="5319890"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96" name="모서리가 둥근 직사각형 155">
              <a:extLst>
                <a:ext uri="{FF2B5EF4-FFF2-40B4-BE49-F238E27FC236}">
                  <a16:creationId xmlns="" xmlns:a16="http://schemas.microsoft.com/office/drawing/2014/main" id="{2AF81271-4A3E-6E42-AE13-E9AE09E4287B}"/>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Staging DB</a:t>
              </a:r>
              <a:endParaRPr lang="ko-KR" altLang="en-US" sz="600" dirty="0">
                <a:solidFill>
                  <a:schemeClr val="tx1"/>
                </a:solidFill>
                <a:latin typeface="+mn-ea"/>
                <a:cs typeface="Malgun Gothic" charset="-127"/>
              </a:endParaRPr>
            </a:p>
          </p:txBody>
        </p:sp>
        <p:grpSp>
          <p:nvGrpSpPr>
            <p:cNvPr id="297" name="그룹 45">
              <a:extLst>
                <a:ext uri="{FF2B5EF4-FFF2-40B4-BE49-F238E27FC236}">
                  <a16:creationId xmlns="" xmlns:a16="http://schemas.microsoft.com/office/drawing/2014/main" id="{B994E3F9-854A-2B4C-BF96-AFE9A119640B}"/>
                </a:ext>
              </a:extLst>
            </p:cNvPr>
            <p:cNvGrpSpPr/>
            <p:nvPr/>
          </p:nvGrpSpPr>
          <p:grpSpPr>
            <a:xfrm flipV="1">
              <a:off x="5885067" y="5138581"/>
              <a:ext cx="629513" cy="70687"/>
              <a:chOff x="5506358" y="1847342"/>
              <a:chExt cx="1188692" cy="89547"/>
            </a:xfrm>
          </p:grpSpPr>
          <p:sp>
            <p:nvSpPr>
              <p:cNvPr id="299" name="모서리가 둥근 직사각형 46">
                <a:extLst>
                  <a:ext uri="{FF2B5EF4-FFF2-40B4-BE49-F238E27FC236}">
                    <a16:creationId xmlns="" xmlns:a16="http://schemas.microsoft.com/office/drawing/2014/main" id="{5FDD346A-A3B9-B846-99DA-2EF3833BC74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300" name="모서리가 둥근 직사각형 47">
                <a:extLst>
                  <a:ext uri="{FF2B5EF4-FFF2-40B4-BE49-F238E27FC236}">
                    <a16:creationId xmlns="" xmlns:a16="http://schemas.microsoft.com/office/drawing/2014/main" id="{1B826B04-9312-F342-A121-ADBC0D1F5E83}"/>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98" name="직사각형 297">
              <a:extLst>
                <a:ext uri="{FF2B5EF4-FFF2-40B4-BE49-F238E27FC236}">
                  <a16:creationId xmlns="" xmlns:a16="http://schemas.microsoft.com/office/drawing/2014/main" id="{93FF6388-688B-694F-A008-45FB441E4085}"/>
                </a:ext>
              </a:extLst>
            </p:cNvPr>
            <p:cNvSpPr/>
            <p:nvPr/>
          </p:nvSpPr>
          <p:spPr>
            <a:xfrm>
              <a:off x="5319890" y="509930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grpSp>
      <p:cxnSp>
        <p:nvCxnSpPr>
          <p:cNvPr id="301" name="직선 연결선[R] 162">
            <a:extLst>
              <a:ext uri="{FF2B5EF4-FFF2-40B4-BE49-F238E27FC236}">
                <a16:creationId xmlns="" xmlns:a16="http://schemas.microsoft.com/office/drawing/2014/main" id="{2CE572DB-2B1D-F14B-83EA-721E9E27E63E}"/>
              </a:ext>
            </a:extLst>
          </p:cNvPr>
          <p:cNvCxnSpPr>
            <a:cxnSpLocks/>
          </p:cNvCxnSpPr>
          <p:nvPr/>
        </p:nvCxnSpPr>
        <p:spPr>
          <a:xfrm flipH="1">
            <a:off x="7723391" y="4327411"/>
            <a:ext cx="953" cy="22960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2" name="그룹 301">
            <a:extLst>
              <a:ext uri="{FF2B5EF4-FFF2-40B4-BE49-F238E27FC236}">
                <a16:creationId xmlns="" xmlns:a16="http://schemas.microsoft.com/office/drawing/2014/main" id="{E81B2D02-F97A-1045-80E2-2731F4C23159}"/>
              </a:ext>
            </a:extLst>
          </p:cNvPr>
          <p:cNvGrpSpPr/>
          <p:nvPr/>
        </p:nvGrpSpPr>
        <p:grpSpPr>
          <a:xfrm>
            <a:off x="7880905" y="6002424"/>
            <a:ext cx="2196605" cy="565707"/>
            <a:chOff x="7442983" y="4701438"/>
            <a:chExt cx="2196605" cy="565707"/>
          </a:xfrm>
        </p:grpSpPr>
        <p:sp>
          <p:nvSpPr>
            <p:cNvPr id="303" name="직사각형 302">
              <a:extLst>
                <a:ext uri="{FF2B5EF4-FFF2-40B4-BE49-F238E27FC236}">
                  <a16:creationId xmlns="" xmlns:a16="http://schemas.microsoft.com/office/drawing/2014/main" id="{08DC777B-BC88-2A41-9270-630FE7413E63}"/>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304" name="직사각형 303">
              <a:extLst>
                <a:ext uri="{FF2B5EF4-FFF2-40B4-BE49-F238E27FC236}">
                  <a16:creationId xmlns="" xmlns:a16="http://schemas.microsoft.com/office/drawing/2014/main" id="{137695D4-E7B2-1740-A867-C39D543590EF}"/>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308" name="모서리가 둥근 직사각형 155">
              <a:extLst>
                <a:ext uri="{FF2B5EF4-FFF2-40B4-BE49-F238E27FC236}">
                  <a16:creationId xmlns="" xmlns:a16="http://schemas.microsoft.com/office/drawing/2014/main" id="{1A289597-7A51-5C4D-8E06-2665DE4847C4}"/>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312" name="직사각형 311">
              <a:extLst>
                <a:ext uri="{FF2B5EF4-FFF2-40B4-BE49-F238E27FC236}">
                  <a16:creationId xmlns="" xmlns:a16="http://schemas.microsoft.com/office/drawing/2014/main" id="{D1EA490A-9735-4448-9A53-2EEE5B47EC01}"/>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313" name="그룹 45">
              <a:extLst>
                <a:ext uri="{FF2B5EF4-FFF2-40B4-BE49-F238E27FC236}">
                  <a16:creationId xmlns="" xmlns:a16="http://schemas.microsoft.com/office/drawing/2014/main" id="{B1147EF2-315F-7940-86BB-48FBB483C393}"/>
                </a:ext>
              </a:extLst>
            </p:cNvPr>
            <p:cNvGrpSpPr/>
            <p:nvPr/>
          </p:nvGrpSpPr>
          <p:grpSpPr>
            <a:xfrm flipV="1">
              <a:off x="8530909" y="5138581"/>
              <a:ext cx="629513" cy="70687"/>
              <a:chOff x="5506358" y="1847342"/>
              <a:chExt cx="1188692" cy="89547"/>
            </a:xfrm>
          </p:grpSpPr>
          <p:sp>
            <p:nvSpPr>
              <p:cNvPr id="316" name="모서리가 둥근 직사각형 46">
                <a:extLst>
                  <a:ext uri="{FF2B5EF4-FFF2-40B4-BE49-F238E27FC236}">
                    <a16:creationId xmlns="" xmlns:a16="http://schemas.microsoft.com/office/drawing/2014/main" id="{4C3885DD-08BA-E94A-BB50-390991B07E8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317" name="모서리가 둥근 직사각형 47">
                <a:extLst>
                  <a:ext uri="{FF2B5EF4-FFF2-40B4-BE49-F238E27FC236}">
                    <a16:creationId xmlns="" xmlns:a16="http://schemas.microsoft.com/office/drawing/2014/main" id="{9F419E39-B427-A94E-9713-34D35D3E5DAB}"/>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314" name="직사각형 313">
              <a:extLst>
                <a:ext uri="{FF2B5EF4-FFF2-40B4-BE49-F238E27FC236}">
                  <a16:creationId xmlns="" xmlns:a16="http://schemas.microsoft.com/office/drawing/2014/main" id="{89C09037-4051-3E43-B0D1-28E942370EB4}"/>
                </a:ext>
              </a:extLst>
            </p:cNvPr>
            <p:cNvSpPr/>
            <p:nvPr/>
          </p:nvSpPr>
          <p:spPr>
            <a:xfrm>
              <a:off x="7965732" y="508247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315" name="모서리가 둥근 직사각형 58">
              <a:extLst>
                <a:ext uri="{FF2B5EF4-FFF2-40B4-BE49-F238E27FC236}">
                  <a16:creationId xmlns="" xmlns:a16="http://schemas.microsoft.com/office/drawing/2014/main" id="{3DB1F816-309E-8546-A90E-FED61DB53A03}"/>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sp>
        <p:nvSpPr>
          <p:cNvPr id="318" name="직사각형 317">
            <a:extLst>
              <a:ext uri="{FF2B5EF4-FFF2-40B4-BE49-F238E27FC236}">
                <a16:creationId xmlns="" xmlns:a16="http://schemas.microsoft.com/office/drawing/2014/main" id="{5B87B338-A631-5A44-B810-897468237249}"/>
              </a:ext>
            </a:extLst>
          </p:cNvPr>
          <p:cNvSpPr/>
          <p:nvPr/>
        </p:nvSpPr>
        <p:spPr>
          <a:xfrm>
            <a:off x="9447049" y="4311817"/>
            <a:ext cx="437940" cy="184666"/>
          </a:xfrm>
          <a:prstGeom prst="rect">
            <a:avLst/>
          </a:prstGeom>
        </p:spPr>
        <p:txBody>
          <a:bodyPr wrap="none">
            <a:spAutoFit/>
          </a:bodyPr>
          <a:lstStyle/>
          <a:p>
            <a:r>
              <a:rPr lang="en-US" altLang="ko-KR" sz="600" dirty="0">
                <a:solidFill>
                  <a:schemeClr val="bg1">
                    <a:lumMod val="50000"/>
                  </a:schemeClr>
                </a:solidFill>
                <a:latin typeface="Nanum Gothic Regular" charset="-127"/>
                <a:ea typeface="Nanum Gothic Regular" charset="-127"/>
              </a:rPr>
              <a:t>More &gt;</a:t>
            </a:r>
            <a:endParaRPr lang="ko-KR" altLang="en-US" sz="600" dirty="0">
              <a:solidFill>
                <a:schemeClr val="bg1">
                  <a:lumMod val="50000"/>
                </a:schemeClr>
              </a:solidFill>
              <a:latin typeface="Nanum Gothic Regular" charset="-127"/>
              <a:ea typeface="Nanum Gothic Regular" charset="-127"/>
            </a:endParaRPr>
          </a:p>
        </p:txBody>
      </p:sp>
    </p:spTree>
    <p:extLst>
      <p:ext uri="{BB962C8B-B14F-4D97-AF65-F5344CB8AC3E}">
        <p14:creationId xmlns:p14="http://schemas.microsoft.com/office/powerpoint/2010/main" val="3310691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a:extLst>
              <a:ext uri="{FF2B5EF4-FFF2-40B4-BE49-F238E27FC236}">
                <a16:creationId xmlns="" xmlns:a16="http://schemas.microsoft.com/office/drawing/2014/main" id="{A875E02B-20E9-6B4D-94FD-C8A0FC13AB08}"/>
              </a:ext>
            </a:extLst>
          </p:cNvPr>
          <p:cNvSpPr>
            <a:spLocks noGrp="1"/>
          </p:cNvSpPr>
          <p:nvPr>
            <p:ph type="body" sz="quarter" idx="14"/>
          </p:nvPr>
        </p:nvSpPr>
        <p:spPr/>
        <p:txBody>
          <a:bodyPr/>
          <a:lstStyle/>
          <a:p>
            <a:r>
              <a:rPr lang="en-US" altLang="ko-KR" dirty="0"/>
              <a:t>E1-01-016</a:t>
            </a:r>
          </a:p>
        </p:txBody>
      </p:sp>
      <p:sp>
        <p:nvSpPr>
          <p:cNvPr id="2" name="텍스트 개체 틀 1">
            <a:extLst>
              <a:ext uri="{FF2B5EF4-FFF2-40B4-BE49-F238E27FC236}">
                <a16:creationId xmlns="" xmlns:a16="http://schemas.microsoft.com/office/drawing/2014/main" id="{FAC34CD2-DF7C-A146-A8F7-B7FFEE67A69D}"/>
              </a:ext>
            </a:extLst>
          </p:cNvPr>
          <p:cNvSpPr>
            <a:spLocks noGrp="1"/>
          </p:cNvSpPr>
          <p:nvPr>
            <p:ph type="body" sz="quarter" idx="11"/>
          </p:nvPr>
        </p:nvSpPr>
        <p:spPr/>
        <p:txBody>
          <a:bodyPr/>
          <a:lstStyle/>
          <a:p>
            <a:r>
              <a:rPr lang="ko-KR" altLang="en-US" dirty="0"/>
              <a:t>데이터 자동 탐색 규칙</a:t>
            </a:r>
            <a:endParaRPr lang="en-US" altLang="ko-KR" dirty="0"/>
          </a:p>
        </p:txBody>
      </p:sp>
      <p:sp>
        <p:nvSpPr>
          <p:cNvPr id="7" name="제목 6">
            <a:extLst>
              <a:ext uri="{FF2B5EF4-FFF2-40B4-BE49-F238E27FC236}">
                <a16:creationId xmlns="" xmlns:a16="http://schemas.microsoft.com/office/drawing/2014/main" id="{D20CB3D2-A3FC-9244-B1C5-B12443687055}"/>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kumimoji="1" lang="ko-KR" altLang="en-US" dirty="0"/>
          </a:p>
        </p:txBody>
      </p:sp>
      <p:sp>
        <p:nvSpPr>
          <p:cNvPr id="6" name="슬라이드 번호 개체 틀 5">
            <a:extLst>
              <a:ext uri="{FF2B5EF4-FFF2-40B4-BE49-F238E27FC236}">
                <a16:creationId xmlns="" xmlns:a16="http://schemas.microsoft.com/office/drawing/2014/main" id="{887537E8-C5BF-A949-B3E5-75619C69724C}"/>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a:t>
            </a:fld>
            <a:endParaRPr lang="ko-KR" altLang="en-US" dirty="0">
              <a:solidFill>
                <a:prstClr val="white">
                  <a:lumMod val="50000"/>
                </a:prstClr>
              </a:solidFill>
            </a:endParaRPr>
          </a:p>
        </p:txBody>
      </p:sp>
      <p:sp>
        <p:nvSpPr>
          <p:cNvPr id="15" name="Rectangle 32">
            <a:extLst>
              <a:ext uri="{FF2B5EF4-FFF2-40B4-BE49-F238E27FC236}">
                <a16:creationId xmlns="" xmlns:a16="http://schemas.microsoft.com/office/drawing/2014/main" id="{69C1A334-9997-A046-BA2E-373BD47CBDC4}"/>
              </a:ext>
            </a:extLst>
          </p:cNvPr>
          <p:cNvSpPr/>
          <p:nvPr/>
        </p:nvSpPr>
        <p:spPr>
          <a:xfrm>
            <a:off x="5596950" y="5102978"/>
            <a:ext cx="1186222" cy="92333"/>
          </a:xfrm>
          <a:prstGeom prst="rect">
            <a:avLst/>
          </a:prstGeom>
        </p:spPr>
        <p:txBody>
          <a:bodyPr wrap="none" lIns="0" tIns="0" rIns="0" bIns="0">
            <a:spAutoFit/>
          </a:bodyPr>
          <a:lstStyle/>
          <a:p>
            <a:pPr eaLnBrk="0" fontAlgn="base" latinLnBrk="0" hangingPunct="0">
              <a:spcBef>
                <a:spcPct val="0"/>
              </a:spcBef>
              <a:spcAft>
                <a:spcPct val="0"/>
              </a:spcAft>
            </a:pPr>
            <a:r>
              <a:rPr kumimoji="1" lang="ko-KR" altLang="en-US" sz="600" b="1" dirty="0">
                <a:solidFill>
                  <a:schemeClr val="tx1">
                    <a:lumMod val="75000"/>
                    <a:lumOff val="25000"/>
                  </a:schemeClr>
                </a:solidFill>
                <a:latin typeface="+mn-ea"/>
                <a:cs typeface="Nanum Gothic" charset="-127"/>
              </a:rPr>
              <a:t>메타데이터가 있는 경우 노출 정보</a:t>
            </a:r>
            <a:endParaRPr kumimoji="1" lang="en-US" altLang="ko-KR" sz="600" b="1" dirty="0">
              <a:solidFill>
                <a:schemeClr val="tx1">
                  <a:lumMod val="75000"/>
                  <a:lumOff val="25000"/>
                </a:schemeClr>
              </a:solidFill>
              <a:latin typeface="+mn-ea"/>
              <a:cs typeface="Nanum Gothic" charset="-127"/>
            </a:endParaRPr>
          </a:p>
        </p:txBody>
      </p:sp>
      <p:pic>
        <p:nvPicPr>
          <p:cNvPr id="21" name="그림 20">
            <a:extLst>
              <a:ext uri="{FF2B5EF4-FFF2-40B4-BE49-F238E27FC236}">
                <a16:creationId xmlns="" xmlns:a16="http://schemas.microsoft.com/office/drawing/2014/main" id="{894E0B6A-60F0-C64B-8F5E-3F7F5D10F626}"/>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Layer>
                </a14:imgProps>
              </a:ext>
            </a:extLst>
          </a:blip>
          <a:srcRect l="10650" t="23675" r="6562" b="11684"/>
          <a:stretch/>
        </p:blipFill>
        <p:spPr>
          <a:xfrm>
            <a:off x="5622064" y="5236678"/>
            <a:ext cx="3101821" cy="1360673"/>
          </a:xfrm>
          <a:prstGeom prst="rect">
            <a:avLst/>
          </a:prstGeom>
        </p:spPr>
      </p:pic>
      <p:sp>
        <p:nvSpPr>
          <p:cNvPr id="22" name="직사각형 21">
            <a:extLst>
              <a:ext uri="{FF2B5EF4-FFF2-40B4-BE49-F238E27FC236}">
                <a16:creationId xmlns="" xmlns:a16="http://schemas.microsoft.com/office/drawing/2014/main" id="{73E4F087-B623-C849-8C44-4F6C6EE46C02}"/>
              </a:ext>
            </a:extLst>
          </p:cNvPr>
          <p:cNvSpPr/>
          <p:nvPr/>
        </p:nvSpPr>
        <p:spPr>
          <a:xfrm>
            <a:off x="5928035" y="5651305"/>
            <a:ext cx="2581476" cy="338554"/>
          </a:xfrm>
          <a:prstGeom prst="rect">
            <a:avLst/>
          </a:prstGeom>
        </p:spPr>
        <p:txBody>
          <a:bodyPr wrap="none">
            <a:spAutoFit/>
          </a:bodyPr>
          <a:lstStyle/>
          <a:p>
            <a:r>
              <a:rPr lang="en-US" altLang="ko-KR" sz="1600" b="1" dirty="0">
                <a:solidFill>
                  <a:schemeClr val="bg1"/>
                </a:solidFill>
                <a:latin typeface="Arial" panose="020B0604020202020204" pitchFamily="34" charset="0"/>
                <a:ea typeface="Nanum Gothic Regular" charset="-127"/>
                <a:cs typeface="Arial" panose="020B0604020202020204" pitchFamily="34" charset="0"/>
              </a:rPr>
              <a:t>NEW DATA SOURCE 001</a:t>
            </a:r>
            <a:endParaRPr lang="ko-KR" altLang="en-US" sz="16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27" name="모서리가 둥근 직사각형 58">
            <a:extLst>
              <a:ext uri="{FF2B5EF4-FFF2-40B4-BE49-F238E27FC236}">
                <a16:creationId xmlns="" xmlns:a16="http://schemas.microsoft.com/office/drawing/2014/main" id="{B253090D-C608-724B-BE7D-D7BF4DE190BA}"/>
              </a:ext>
            </a:extLst>
          </p:cNvPr>
          <p:cNvSpPr/>
          <p:nvPr/>
        </p:nvSpPr>
        <p:spPr>
          <a:xfrm>
            <a:off x="7357547" y="5331712"/>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8" name="모서리가 둥근 직사각형 58">
            <a:extLst>
              <a:ext uri="{FF2B5EF4-FFF2-40B4-BE49-F238E27FC236}">
                <a16:creationId xmlns="" xmlns:a16="http://schemas.microsoft.com/office/drawing/2014/main" id="{D6DE2085-AB66-A24D-B921-243BECBCA851}"/>
              </a:ext>
            </a:extLst>
          </p:cNvPr>
          <p:cNvSpPr/>
          <p:nvPr/>
        </p:nvSpPr>
        <p:spPr>
          <a:xfrm>
            <a:off x="7804832" y="533189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29" name="모서리가 둥근 직사각형 58">
            <a:extLst>
              <a:ext uri="{FF2B5EF4-FFF2-40B4-BE49-F238E27FC236}">
                <a16:creationId xmlns="" xmlns:a16="http://schemas.microsoft.com/office/drawing/2014/main" id="{CB53CA10-260D-D74E-866C-AE02EB1B3C55}"/>
              </a:ext>
            </a:extLst>
          </p:cNvPr>
          <p:cNvSpPr/>
          <p:nvPr/>
        </p:nvSpPr>
        <p:spPr>
          <a:xfrm>
            <a:off x="8252654" y="5332196"/>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sp>
        <p:nvSpPr>
          <p:cNvPr id="36" name="직사각형 35">
            <a:extLst>
              <a:ext uri="{FF2B5EF4-FFF2-40B4-BE49-F238E27FC236}">
                <a16:creationId xmlns="" xmlns:a16="http://schemas.microsoft.com/office/drawing/2014/main" id="{606F6B49-7472-F843-ABD8-73FCF742BD73}"/>
              </a:ext>
            </a:extLst>
          </p:cNvPr>
          <p:cNvSpPr/>
          <p:nvPr/>
        </p:nvSpPr>
        <p:spPr>
          <a:xfrm>
            <a:off x="8183780" y="6403905"/>
            <a:ext cx="526106"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Admin</a:t>
            </a:r>
            <a:endParaRPr lang="ko-KR" altLang="en-US" sz="600" b="1" dirty="0">
              <a:solidFill>
                <a:schemeClr val="bg1"/>
              </a:solidFill>
              <a:latin typeface="Nanum Gothic" charset="-127"/>
              <a:ea typeface="Nanum Gothic" charset="-127"/>
              <a:cs typeface="Nanum Gothic" charset="-127"/>
            </a:endParaRPr>
          </a:p>
        </p:txBody>
      </p:sp>
      <p:sp>
        <p:nvSpPr>
          <p:cNvPr id="41" name="모서리가 둥근 직사각형 155">
            <a:extLst>
              <a:ext uri="{FF2B5EF4-FFF2-40B4-BE49-F238E27FC236}">
                <a16:creationId xmlns="" xmlns:a16="http://schemas.microsoft.com/office/drawing/2014/main" id="{BB4F2785-4EE2-9047-991C-A5361138658C}"/>
              </a:ext>
            </a:extLst>
          </p:cNvPr>
          <p:cNvSpPr/>
          <p:nvPr/>
        </p:nvSpPr>
        <p:spPr>
          <a:xfrm>
            <a:off x="5768533" y="541965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46" name="직사각형 45">
            <a:extLst>
              <a:ext uri="{FF2B5EF4-FFF2-40B4-BE49-F238E27FC236}">
                <a16:creationId xmlns="" xmlns:a16="http://schemas.microsoft.com/office/drawing/2014/main" id="{127E25AF-363B-6A46-8F1C-83D25739DDE1}"/>
              </a:ext>
            </a:extLst>
          </p:cNvPr>
          <p:cNvSpPr/>
          <p:nvPr/>
        </p:nvSpPr>
        <p:spPr>
          <a:xfrm>
            <a:off x="5700569" y="5963648"/>
            <a:ext cx="3036409" cy="184666"/>
          </a:xfrm>
          <a:prstGeom prst="rect">
            <a:avLst/>
          </a:prstGeom>
        </p:spPr>
        <p:txBody>
          <a:bodyPr wrap="none">
            <a:spAutoFit/>
          </a:bodyPr>
          <a:lstStyle/>
          <a:p>
            <a:r>
              <a:rPr lang="ko-KR" altLang="en-US" sz="600" b="1" dirty="0">
                <a:solidFill>
                  <a:schemeClr val="bg1"/>
                </a:solidFill>
                <a:latin typeface="Nanum Gothic" charset="-127"/>
                <a:ea typeface="Nanum Gothic" charset="-127"/>
                <a:cs typeface="Nanum Gothic" charset="-127"/>
              </a:rPr>
              <a:t>데이터에 대한 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 한 줄 안에 길면  </a:t>
            </a:r>
            <a:r>
              <a:rPr lang="en-US" altLang="ko-KR" sz="600" b="1" dirty="0">
                <a:solidFill>
                  <a:schemeClr val="bg1"/>
                </a:solidFill>
                <a:latin typeface="Nanum Gothic" charset="-127"/>
                <a:ea typeface="Nanum Gothic" charset="-127"/>
                <a:cs typeface="Nanum Gothic" charset="-127"/>
              </a:rPr>
              <a:t>...</a:t>
            </a:r>
            <a:endParaRPr lang="ko-KR" altLang="en-US" sz="600" b="1" dirty="0">
              <a:solidFill>
                <a:schemeClr val="bg1"/>
              </a:solidFill>
              <a:latin typeface="Nanum Gothic" charset="-127"/>
              <a:ea typeface="Nanum Gothic" charset="-127"/>
              <a:cs typeface="Nanum Gothic" charset="-127"/>
            </a:endParaRPr>
          </a:p>
        </p:txBody>
      </p:sp>
      <p:sp>
        <p:nvSpPr>
          <p:cNvPr id="51" name="텍스트 개체 틀 7">
            <a:extLst>
              <a:ext uri="{FF2B5EF4-FFF2-40B4-BE49-F238E27FC236}">
                <a16:creationId xmlns="" xmlns:a16="http://schemas.microsoft.com/office/drawing/2014/main" id="{C764D93E-83E9-DC4E-835F-0F745E770081}"/>
              </a:ext>
            </a:extLst>
          </p:cNvPr>
          <p:cNvSpPr txBox="1">
            <a:spLocks/>
          </p:cNvSpPr>
          <p:nvPr/>
        </p:nvSpPr>
        <p:spPr>
          <a:xfrm>
            <a:off x="156676" y="546394"/>
            <a:ext cx="2454001" cy="6050957"/>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en-US" altLang="ko-KR" dirty="0"/>
              <a:t>Recommended for you </a:t>
            </a:r>
            <a:r>
              <a:rPr kumimoji="1" lang="ko-KR" altLang="en-US" dirty="0"/>
              <a:t>기본 노출 규칙</a:t>
            </a:r>
            <a:endParaRPr kumimoji="1" lang="en-US" altLang="ko-KR" dirty="0"/>
          </a:p>
          <a:p>
            <a:r>
              <a:rPr kumimoji="1" lang="en-US" altLang="ko-KR" dirty="0"/>
              <a:t>5</a:t>
            </a:r>
            <a:r>
              <a:rPr kumimoji="1" lang="ko-KR" altLang="en-US" dirty="0"/>
              <a:t>개의 랜덤 데이터 디스플레이 </a:t>
            </a:r>
            <a:endParaRPr kumimoji="1" lang="en-US" altLang="ko-KR" dirty="0"/>
          </a:p>
          <a:p>
            <a:pPr lvl="1"/>
            <a:r>
              <a:rPr kumimoji="1" lang="ko-KR" altLang="en-US" dirty="0"/>
              <a:t>페이지에 진입 또는 새로고침 될 때 마다 규칙에 의해 자동으로 선택된 데이터 </a:t>
            </a:r>
            <a:r>
              <a:rPr kumimoji="1" lang="en-US" altLang="ko-KR" dirty="0"/>
              <a:t>5</a:t>
            </a:r>
            <a:r>
              <a:rPr kumimoji="1" lang="ko-KR" altLang="en-US" dirty="0"/>
              <a:t>개가 랜덤 디스플레이 됨</a:t>
            </a:r>
            <a:endParaRPr kumimoji="1" lang="en-US" altLang="ko-KR" dirty="0"/>
          </a:p>
          <a:p>
            <a:pPr lvl="1"/>
            <a:r>
              <a:rPr kumimoji="1" lang="ko-KR" altLang="en-US" dirty="0"/>
              <a:t>노출규칙 </a:t>
            </a:r>
            <a:r>
              <a:rPr kumimoji="1" lang="en-US" altLang="ko-KR" dirty="0"/>
              <a:t>1,2,3</a:t>
            </a:r>
            <a:r>
              <a:rPr kumimoji="1" lang="ko-KR" altLang="en-US" dirty="0"/>
              <a:t>에 의해 한 상황만 채택하는 것이 아니라 조건이 되는 만큼 다양한 데이터를 노출시킴</a:t>
            </a:r>
            <a:endParaRPr kumimoji="1" lang="en-US" altLang="ko-KR" dirty="0"/>
          </a:p>
          <a:p>
            <a:pPr lvl="2"/>
            <a:r>
              <a:rPr kumimoji="1" lang="ko-KR" altLang="en-US" dirty="0"/>
              <a:t>노출규칙 </a:t>
            </a:r>
            <a:r>
              <a:rPr kumimoji="1" lang="en-US" altLang="ko-KR" dirty="0"/>
              <a:t>1</a:t>
            </a:r>
            <a:r>
              <a:rPr kumimoji="1" lang="ko-KR" altLang="en-US" dirty="0"/>
              <a:t>의 사용자는 해당 범위의 데이터만 노출하지만</a:t>
            </a:r>
            <a:r>
              <a:rPr kumimoji="1" lang="en-US" altLang="ko-KR" dirty="0"/>
              <a:t>,</a:t>
            </a:r>
            <a:r>
              <a:rPr kumimoji="1" lang="ko-KR" altLang="en-US" dirty="0"/>
              <a:t> 노출규칙 </a:t>
            </a:r>
            <a:r>
              <a:rPr kumimoji="1" lang="en-US" altLang="ko-KR" dirty="0"/>
              <a:t>3</a:t>
            </a:r>
            <a:r>
              <a:rPr kumimoji="1" lang="ko-KR" altLang="en-US" dirty="0"/>
              <a:t>의 사용자는 규칙 </a:t>
            </a:r>
            <a:r>
              <a:rPr kumimoji="1" lang="en-US" altLang="ko-KR" dirty="0"/>
              <a:t>1,2,3</a:t>
            </a:r>
            <a:r>
              <a:rPr kumimoji="1" lang="ko-KR" altLang="en-US" dirty="0"/>
              <a:t>의 데이터를 모두 노출시킴</a:t>
            </a:r>
            <a:endParaRPr kumimoji="1" lang="en-US" altLang="ko-KR" dirty="0"/>
          </a:p>
          <a:p>
            <a:pPr lvl="1"/>
            <a:r>
              <a:rPr kumimoji="1" lang="ko-KR" altLang="en-US" dirty="0"/>
              <a:t>각 규칙당 </a:t>
            </a:r>
            <a:r>
              <a:rPr kumimoji="1" lang="en-US" altLang="ko-KR" dirty="0"/>
              <a:t>3</a:t>
            </a:r>
            <a:r>
              <a:rPr kumimoji="1" lang="ko-KR" altLang="en-US" dirty="0"/>
              <a:t>개의 데이터를 디스플레이 후보로 보유</a:t>
            </a:r>
            <a:endParaRPr kumimoji="1" lang="en-US" altLang="ko-KR" dirty="0"/>
          </a:p>
          <a:p>
            <a:pPr lvl="1"/>
            <a:r>
              <a:rPr lang="ko-KR" altLang="en-US" dirty="0"/>
              <a:t>다른 규칙에 의해 동일 데이터가 산출되었을 경우 중복 배치 하지 않고 차순위 후보 데이터로 노출</a:t>
            </a:r>
            <a:endParaRPr lang="en-US" altLang="ko-KR" dirty="0"/>
          </a:p>
          <a:p>
            <a:pPr lvl="1"/>
            <a:r>
              <a:rPr lang="ko-KR" altLang="en-US" dirty="0"/>
              <a:t>각 데이터는 백그라운드 이미지가 깔린 타일 형태로 배치됨</a:t>
            </a:r>
            <a:endParaRPr lang="en-US" altLang="ko-KR" dirty="0"/>
          </a:p>
          <a:p>
            <a:pPr lvl="2"/>
            <a:r>
              <a:rPr lang="ko-KR" altLang="en-US" dirty="0"/>
              <a:t>백그라운드 이미지는 기 생성된 이미지에서 랜덤하게 배치</a:t>
            </a:r>
            <a:endParaRPr lang="en-US" altLang="ko-KR" dirty="0"/>
          </a:p>
          <a:p>
            <a:r>
              <a:rPr lang="ko-KR" altLang="en-US" dirty="0"/>
              <a:t>인기도 높은 데이터 우선순위</a:t>
            </a:r>
            <a:endParaRPr lang="en-US" altLang="ko-KR" dirty="0"/>
          </a:p>
          <a:p>
            <a:pPr lvl="1"/>
            <a:r>
              <a:rPr lang="ko-KR" altLang="en-US" dirty="0"/>
              <a:t>규칙에 의한 데이터 산출시 데이터들 중 인기도가 높은 데이터가 높은 우선순위 보유</a:t>
            </a:r>
            <a:endParaRPr lang="en-US" altLang="ko-KR" dirty="0"/>
          </a:p>
          <a:p>
            <a:pPr lvl="1"/>
            <a:r>
              <a:rPr lang="ko-KR" altLang="en-US" dirty="0"/>
              <a:t> </a:t>
            </a:r>
            <a:r>
              <a:rPr lang="en-US" altLang="ko-KR" dirty="0"/>
              <a:t>1-2</a:t>
            </a:r>
            <a:r>
              <a:rPr lang="ko-KR" altLang="en-US" dirty="0"/>
              <a:t>의 디스플레이 후보는 인기순 </a:t>
            </a:r>
            <a:r>
              <a:rPr lang="en-US" altLang="ko-KR" dirty="0"/>
              <a:t>1,2,3</a:t>
            </a:r>
            <a:r>
              <a:rPr lang="ko-KR" altLang="en-US" dirty="0"/>
              <a:t>위가 됨</a:t>
            </a:r>
            <a:endParaRPr lang="en-US" altLang="ko-KR" dirty="0"/>
          </a:p>
          <a:p>
            <a:r>
              <a:rPr lang="ko-KR" altLang="en-US" dirty="0"/>
              <a:t>유저가 사용중이거나 즐겨찾기 한 데이터는 배제</a:t>
            </a:r>
            <a:endParaRPr lang="en-US" altLang="ko-KR" dirty="0"/>
          </a:p>
          <a:p>
            <a:pPr lvl="1"/>
            <a:r>
              <a:rPr lang="ko-KR" altLang="en-US" dirty="0"/>
              <a:t>관리자 등록 데이터라도 유저가 사용중인 데이터는 배제함</a:t>
            </a:r>
            <a:endParaRPr lang="en-US" altLang="ko-KR" dirty="0"/>
          </a:p>
          <a:p>
            <a:r>
              <a:rPr lang="ko-KR" altLang="en-US" dirty="0"/>
              <a:t>메타데이터 정보 우선</a:t>
            </a:r>
            <a:endParaRPr lang="en-US" altLang="ko-KR" dirty="0"/>
          </a:p>
          <a:p>
            <a:pPr lvl="1"/>
            <a:r>
              <a:rPr lang="ko-KR" altLang="en-US" dirty="0"/>
              <a:t>메타데이터가 정의된 데이터는 메타데이터 정보로 노출됨</a:t>
            </a:r>
            <a:endParaRPr lang="en-US" altLang="ko-KR" dirty="0"/>
          </a:p>
          <a:p>
            <a:pPr lvl="1"/>
            <a:r>
              <a:rPr lang="ko-KR" altLang="en-US" dirty="0"/>
              <a:t>메타데이터가 없는 데이터는 정보가 기재된 만큼 노출되며 없는 정보는 공란으로 둠</a:t>
            </a:r>
            <a:endParaRPr lang="en-US" altLang="ko-KR" dirty="0"/>
          </a:p>
          <a:p>
            <a:r>
              <a:rPr kumimoji="1" lang="ko-KR" altLang="en-US" dirty="0"/>
              <a:t>유사한 데이터 정의</a:t>
            </a:r>
            <a:endParaRPr kumimoji="1" lang="en-US" altLang="ko-KR" dirty="0"/>
          </a:p>
          <a:p>
            <a:pPr lvl="1"/>
            <a:r>
              <a:rPr kumimoji="1" lang="ko-KR" altLang="en-US" dirty="0"/>
              <a:t>기준 문자열에 띄어쓰기를 합치거나 포함한 문자열이 제목이나 설명</a:t>
            </a:r>
            <a:r>
              <a:rPr kumimoji="1" lang="en-US" altLang="ko-KR" dirty="0"/>
              <a:t>,</a:t>
            </a:r>
            <a:r>
              <a:rPr kumimoji="1" lang="ko-KR" altLang="en-US" dirty="0"/>
              <a:t> </a:t>
            </a:r>
            <a:r>
              <a:rPr kumimoji="1" lang="en-US" altLang="ko-KR" dirty="0"/>
              <a:t>Tag</a:t>
            </a:r>
            <a:r>
              <a:rPr kumimoji="1" lang="ko-KR" altLang="en-US" dirty="0"/>
              <a:t>에 쓰인 데이터</a:t>
            </a:r>
            <a:endParaRPr kumimoji="1" lang="en-US" altLang="ko-KR" dirty="0"/>
          </a:p>
          <a:p>
            <a:pPr lvl="1"/>
            <a:r>
              <a:rPr kumimoji="1" lang="ko-KR" altLang="en-US" dirty="0"/>
              <a:t>기준 문자열에 띄어쓰기를 합치거나 포함한 문자열이 컬럼명으로 정의된 데이터</a:t>
            </a:r>
            <a:r>
              <a:rPr kumimoji="1" lang="en-US" altLang="ko-KR" dirty="0"/>
              <a:t>(</a:t>
            </a:r>
            <a:r>
              <a:rPr lang="ko-KR" altLang="en-US" dirty="0">
                <a:solidFill>
                  <a:schemeClr val="accent2"/>
                </a:solidFill>
              </a:rPr>
              <a:t>개발 확인 필요</a:t>
            </a:r>
            <a:r>
              <a:rPr lang="en-US" altLang="ko-KR" dirty="0"/>
              <a:t>)</a:t>
            </a:r>
            <a:endParaRPr kumimoji="1" lang="en-US" altLang="ko-KR" dirty="0"/>
          </a:p>
          <a:p>
            <a:pPr lvl="2"/>
            <a:endParaRPr kumimoji="1" lang="ko-KR" altLang="en-US" dirty="0"/>
          </a:p>
        </p:txBody>
      </p:sp>
      <p:pic>
        <p:nvPicPr>
          <p:cNvPr id="52" name="그림 51">
            <a:extLst>
              <a:ext uri="{FF2B5EF4-FFF2-40B4-BE49-F238E27FC236}">
                <a16:creationId xmlns="" xmlns:a16="http://schemas.microsoft.com/office/drawing/2014/main" id="{DB23D1ED-70B1-7348-90CF-89030248C208}"/>
              </a:ext>
            </a:extLst>
          </p:cNvPr>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Layer>
                </a14:imgProps>
              </a:ext>
            </a:extLst>
          </a:blip>
          <a:srcRect l="10650" t="23675" r="6562" b="11684"/>
          <a:stretch/>
        </p:blipFill>
        <p:spPr>
          <a:xfrm>
            <a:off x="8817296" y="5236678"/>
            <a:ext cx="3101821" cy="1360673"/>
          </a:xfrm>
          <a:prstGeom prst="rect">
            <a:avLst/>
          </a:prstGeom>
        </p:spPr>
      </p:pic>
      <p:sp>
        <p:nvSpPr>
          <p:cNvPr id="53" name="직사각형 52">
            <a:extLst>
              <a:ext uri="{FF2B5EF4-FFF2-40B4-BE49-F238E27FC236}">
                <a16:creationId xmlns="" xmlns:a16="http://schemas.microsoft.com/office/drawing/2014/main" id="{FC142ECA-B76F-1D4E-8475-12B49196908D}"/>
              </a:ext>
            </a:extLst>
          </p:cNvPr>
          <p:cNvSpPr/>
          <p:nvPr/>
        </p:nvSpPr>
        <p:spPr>
          <a:xfrm>
            <a:off x="9110854" y="5651305"/>
            <a:ext cx="2581476" cy="338554"/>
          </a:xfrm>
          <a:prstGeom prst="rect">
            <a:avLst/>
          </a:prstGeom>
        </p:spPr>
        <p:txBody>
          <a:bodyPr wrap="none">
            <a:spAutoFit/>
          </a:bodyPr>
          <a:lstStyle/>
          <a:p>
            <a:r>
              <a:rPr lang="en-US" altLang="ko-KR" sz="1600" b="1" dirty="0">
                <a:solidFill>
                  <a:schemeClr val="bg1"/>
                </a:solidFill>
                <a:latin typeface="Arial" panose="020B0604020202020204" pitchFamily="34" charset="0"/>
                <a:ea typeface="Nanum Gothic Regular" charset="-127"/>
                <a:cs typeface="Arial" panose="020B0604020202020204" pitchFamily="34" charset="0"/>
              </a:rPr>
              <a:t>NEW DATA SOURCE 001</a:t>
            </a:r>
            <a:endParaRPr lang="ko-KR" altLang="en-US" sz="16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57" name="직사각형 56">
            <a:extLst>
              <a:ext uri="{FF2B5EF4-FFF2-40B4-BE49-F238E27FC236}">
                <a16:creationId xmlns="" xmlns:a16="http://schemas.microsoft.com/office/drawing/2014/main" id="{769622EB-3EFE-EA49-897E-2B10609D5C4C}"/>
              </a:ext>
            </a:extLst>
          </p:cNvPr>
          <p:cNvSpPr/>
          <p:nvPr/>
        </p:nvSpPr>
        <p:spPr>
          <a:xfrm>
            <a:off x="11379012" y="6403905"/>
            <a:ext cx="526106" cy="184666"/>
          </a:xfrm>
          <a:prstGeom prst="rect">
            <a:avLst/>
          </a:prstGeom>
        </p:spPr>
        <p:txBody>
          <a:bodyPr wrap="none">
            <a:spAutoFit/>
          </a:bodyPr>
          <a:lstStyle/>
          <a:p>
            <a:r>
              <a:rPr lang="en-US" altLang="ko-KR" sz="600" b="1" dirty="0">
                <a:solidFill>
                  <a:schemeClr val="bg1"/>
                </a:solidFill>
                <a:latin typeface="Nanum Gothic" charset="-127"/>
                <a:ea typeface="Nanum Gothic" charset="-127"/>
                <a:cs typeface="Nanum Gothic" charset="-127"/>
              </a:rPr>
              <a:t>by Admin</a:t>
            </a:r>
            <a:endParaRPr lang="ko-KR" altLang="en-US" sz="600" b="1" dirty="0">
              <a:solidFill>
                <a:schemeClr val="bg1"/>
              </a:solidFill>
              <a:latin typeface="Nanum Gothic" charset="-127"/>
              <a:ea typeface="Nanum Gothic" charset="-127"/>
              <a:cs typeface="Nanum Gothic" charset="-127"/>
            </a:endParaRPr>
          </a:p>
        </p:txBody>
      </p:sp>
      <p:sp>
        <p:nvSpPr>
          <p:cNvPr id="58" name="모서리가 둥근 직사각형 155">
            <a:extLst>
              <a:ext uri="{FF2B5EF4-FFF2-40B4-BE49-F238E27FC236}">
                <a16:creationId xmlns="" xmlns:a16="http://schemas.microsoft.com/office/drawing/2014/main" id="{65AF8CAA-13D8-E645-A2EB-87AD8A56B15D}"/>
              </a:ext>
            </a:extLst>
          </p:cNvPr>
          <p:cNvSpPr/>
          <p:nvPr/>
        </p:nvSpPr>
        <p:spPr>
          <a:xfrm>
            <a:off x="8963765" y="541965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Dataset</a:t>
            </a:r>
            <a:endParaRPr lang="ko-KR" altLang="en-US" sz="500" dirty="0">
              <a:solidFill>
                <a:schemeClr val="tx1"/>
              </a:solidFill>
              <a:latin typeface="+mn-ea"/>
              <a:cs typeface="Malgun Gothic" charset="-127"/>
            </a:endParaRPr>
          </a:p>
        </p:txBody>
      </p:sp>
      <p:sp>
        <p:nvSpPr>
          <p:cNvPr id="60" name="Rectangle 32">
            <a:extLst>
              <a:ext uri="{FF2B5EF4-FFF2-40B4-BE49-F238E27FC236}">
                <a16:creationId xmlns="" xmlns:a16="http://schemas.microsoft.com/office/drawing/2014/main" id="{FD2BA804-211A-814C-8200-6D28932841CB}"/>
              </a:ext>
            </a:extLst>
          </p:cNvPr>
          <p:cNvSpPr/>
          <p:nvPr/>
        </p:nvSpPr>
        <p:spPr>
          <a:xfrm>
            <a:off x="8792183" y="5102978"/>
            <a:ext cx="1777731" cy="92333"/>
          </a:xfrm>
          <a:prstGeom prst="rect">
            <a:avLst/>
          </a:prstGeom>
        </p:spPr>
        <p:txBody>
          <a:bodyPr wrap="none" lIns="0" tIns="0" rIns="0" bIns="0">
            <a:spAutoFit/>
          </a:bodyPr>
          <a:lstStyle/>
          <a:p>
            <a:pPr eaLnBrk="0" fontAlgn="base" latinLnBrk="0" hangingPunct="0">
              <a:spcBef>
                <a:spcPct val="0"/>
              </a:spcBef>
              <a:spcAft>
                <a:spcPct val="0"/>
              </a:spcAft>
            </a:pPr>
            <a:r>
              <a:rPr kumimoji="1" lang="ko-KR" altLang="en-US" sz="600" b="1" dirty="0">
                <a:solidFill>
                  <a:schemeClr val="tx1">
                    <a:lumMod val="75000"/>
                    <a:lumOff val="25000"/>
                  </a:schemeClr>
                </a:solidFill>
                <a:latin typeface="+mn-ea"/>
                <a:cs typeface="Nanum Gothic" charset="-127"/>
              </a:rPr>
              <a:t>태그</a:t>
            </a:r>
            <a:r>
              <a:rPr kumimoji="1" lang="en-US" altLang="ko-KR" sz="600" b="1" dirty="0">
                <a:solidFill>
                  <a:schemeClr val="tx1">
                    <a:lumMod val="75000"/>
                    <a:lumOff val="25000"/>
                  </a:schemeClr>
                </a:solidFill>
                <a:latin typeface="+mn-ea"/>
                <a:cs typeface="Nanum Gothic" charset="-127"/>
              </a:rPr>
              <a:t>,</a:t>
            </a:r>
            <a:r>
              <a:rPr kumimoji="1" lang="ko-KR" altLang="en-US" sz="600" b="1" dirty="0">
                <a:solidFill>
                  <a:schemeClr val="tx1">
                    <a:lumMod val="75000"/>
                    <a:lumOff val="25000"/>
                  </a:schemeClr>
                </a:solidFill>
                <a:latin typeface="+mn-ea"/>
                <a:cs typeface="Nanum Gothic" charset="-127"/>
              </a:rPr>
              <a:t> 설명이 정의가 안된 데이터일 경우 노출 정보</a:t>
            </a:r>
            <a:endParaRPr kumimoji="1" lang="en-US" altLang="ko-KR" sz="600" b="1" dirty="0">
              <a:solidFill>
                <a:schemeClr val="tx1">
                  <a:lumMod val="75000"/>
                  <a:lumOff val="25000"/>
                </a:schemeClr>
              </a:solidFill>
              <a:latin typeface="+mn-ea"/>
              <a:cs typeface="Nanum Gothic" charset="-127"/>
            </a:endParaRPr>
          </a:p>
        </p:txBody>
      </p:sp>
      <p:sp>
        <p:nvSpPr>
          <p:cNvPr id="61" name="텍스트 개체 틀 7">
            <a:extLst>
              <a:ext uri="{FF2B5EF4-FFF2-40B4-BE49-F238E27FC236}">
                <a16:creationId xmlns="" xmlns:a16="http://schemas.microsoft.com/office/drawing/2014/main" id="{65B23076-E049-824F-99F6-9A558FC86A1B}"/>
              </a:ext>
            </a:extLst>
          </p:cNvPr>
          <p:cNvSpPr txBox="1">
            <a:spLocks/>
          </p:cNvSpPr>
          <p:nvPr/>
        </p:nvSpPr>
        <p:spPr>
          <a:xfrm>
            <a:off x="3032137" y="500991"/>
            <a:ext cx="2797449" cy="4322825"/>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1</a:t>
            </a:r>
            <a:r>
              <a:rPr kumimoji="1" lang="ko-KR" altLang="en-US" dirty="0"/>
              <a:t> </a:t>
            </a:r>
            <a:r>
              <a:rPr kumimoji="1" lang="en-US" altLang="ko-KR" dirty="0"/>
              <a:t/>
            </a:r>
            <a:br>
              <a:rPr kumimoji="1" lang="en-US" altLang="ko-KR" dirty="0"/>
            </a:br>
            <a:r>
              <a:rPr kumimoji="1" lang="en-US" altLang="ko-KR" dirty="0"/>
              <a:t>–</a:t>
            </a:r>
            <a:r>
              <a:rPr kumimoji="1" lang="ko-KR" altLang="en-US" dirty="0"/>
              <a:t> 사용자가 사용한</a:t>
            </a:r>
            <a:r>
              <a:rPr kumimoji="1" lang="en-US" altLang="ko-KR" dirty="0"/>
              <a:t>/</a:t>
            </a:r>
            <a:r>
              <a:rPr kumimoji="1" lang="ko-KR" altLang="en-US" dirty="0"/>
              <a:t>즐겨찾기 데이터가 </a:t>
            </a:r>
            <a:r>
              <a:rPr kumimoji="1" lang="en-US" altLang="ko-KR" dirty="0"/>
              <a:t>0</a:t>
            </a:r>
            <a:r>
              <a:rPr kumimoji="1" lang="ko-KR" altLang="en-US" dirty="0"/>
              <a:t>일 경우</a:t>
            </a:r>
            <a:endParaRPr kumimoji="1" lang="en-US" altLang="ko-KR" dirty="0"/>
          </a:p>
          <a:p>
            <a:r>
              <a:rPr kumimoji="1" lang="ko-KR" altLang="en-US" dirty="0"/>
              <a:t>최다 검색어</a:t>
            </a:r>
            <a:endParaRPr kumimoji="1" lang="en-US" altLang="ko-KR" dirty="0"/>
          </a:p>
          <a:p>
            <a:pPr lvl="1"/>
            <a:r>
              <a:rPr kumimoji="1" lang="en-US" altLang="ko-KR" dirty="0"/>
              <a:t>Explore Data</a:t>
            </a:r>
            <a:r>
              <a:rPr kumimoji="1" lang="ko-KR" altLang="en-US" dirty="0"/>
              <a:t>의 최대 검색어와 일치하는 이름의 데이터</a:t>
            </a:r>
            <a:endParaRPr kumimoji="1" lang="en-US" altLang="ko-KR" dirty="0"/>
          </a:p>
          <a:p>
            <a:pPr lvl="2"/>
            <a:r>
              <a:rPr kumimoji="1" lang="ko-KR" altLang="en-US" dirty="0"/>
              <a:t>위 조건과 일치하는 결과 없을 경우 검색어와 유사한 이름의 데이터</a:t>
            </a:r>
            <a:endParaRPr kumimoji="1" lang="en-US" altLang="ko-KR" dirty="0"/>
          </a:p>
          <a:p>
            <a:r>
              <a:rPr kumimoji="1" lang="ko-KR" altLang="en-US" dirty="0"/>
              <a:t>차트를 가장 많이 생성한 사용자의 데이터</a:t>
            </a:r>
            <a:endParaRPr kumimoji="1" lang="en-US" altLang="ko-KR" dirty="0"/>
          </a:p>
          <a:p>
            <a:pPr lvl="1"/>
            <a:r>
              <a:rPr kumimoji="1" lang="ko-KR" altLang="en-US" dirty="0"/>
              <a:t>해당 유저가 가장 많이 사용한 데이터</a:t>
            </a:r>
            <a:endParaRPr kumimoji="1" lang="en-US" altLang="ko-KR" dirty="0"/>
          </a:p>
          <a:p>
            <a:pPr lvl="1"/>
            <a:r>
              <a:rPr kumimoji="1" lang="ko-KR" altLang="en-US" dirty="0"/>
              <a:t>해당 유저가 사용한 데이터 중 인기도가 가장 높은 데이터</a:t>
            </a:r>
            <a:endParaRPr kumimoji="1" lang="en-US" altLang="ko-KR" dirty="0"/>
          </a:p>
          <a:p>
            <a:pPr lvl="2"/>
            <a:r>
              <a:rPr kumimoji="1" lang="ko-KR" altLang="en-US" dirty="0"/>
              <a:t>사용한 데이터</a:t>
            </a:r>
            <a:r>
              <a:rPr kumimoji="1" lang="en-US" altLang="ko-KR" dirty="0"/>
              <a:t>:</a:t>
            </a:r>
            <a:r>
              <a:rPr kumimoji="1" lang="ko-KR" altLang="en-US" dirty="0"/>
              <a:t> 워크북에서 데이트로 차트 생성 </a:t>
            </a:r>
            <a:r>
              <a:rPr kumimoji="1" lang="en-US" altLang="ko-KR" dirty="0"/>
              <a:t>(</a:t>
            </a:r>
            <a:r>
              <a:rPr kumimoji="1" lang="ko-KR" altLang="en-US" dirty="0"/>
              <a:t>데이터와 데이터 간 조인 포함</a:t>
            </a:r>
            <a:r>
              <a:rPr kumimoji="1" lang="en-US" altLang="ko-KR" dirty="0"/>
              <a:t>)</a:t>
            </a:r>
          </a:p>
          <a:p>
            <a:r>
              <a:rPr kumimoji="1" lang="ko-KR" altLang="en-US" dirty="0"/>
              <a:t>데이터소스를 가장 많이 사용한 사용자의 데이터</a:t>
            </a:r>
            <a:endParaRPr kumimoji="1" lang="en-US" altLang="ko-KR" dirty="0"/>
          </a:p>
          <a:p>
            <a:pPr lvl="1"/>
            <a:r>
              <a:rPr kumimoji="1" lang="ko-KR" altLang="en-US" dirty="0"/>
              <a:t>해당 유저가 가장 많이 사용한 데이터</a:t>
            </a:r>
            <a:endParaRPr kumimoji="1" lang="en-US" altLang="ko-KR" dirty="0"/>
          </a:p>
          <a:p>
            <a:pPr lvl="1"/>
            <a:r>
              <a:rPr kumimoji="1" lang="ko-KR" altLang="en-US" dirty="0"/>
              <a:t>해당 유저가 사용한 데이터 중 인기도가 가장 높은 데이터</a:t>
            </a:r>
            <a:endParaRPr kumimoji="1" lang="en-US" altLang="ko-KR" dirty="0"/>
          </a:p>
          <a:p>
            <a:pPr lvl="2"/>
            <a:r>
              <a:rPr kumimoji="1" lang="ko-KR" altLang="en-US" dirty="0"/>
              <a:t>사용한 데이터</a:t>
            </a:r>
            <a:r>
              <a:rPr kumimoji="1" lang="en-US" altLang="ko-KR" dirty="0"/>
              <a:t>:</a:t>
            </a:r>
            <a:r>
              <a:rPr kumimoji="1" lang="ko-KR" altLang="en-US" dirty="0"/>
              <a:t> 해당 유저가 생성한 워크북</a:t>
            </a:r>
            <a:r>
              <a:rPr kumimoji="1" lang="en-US" altLang="ko-KR" dirty="0"/>
              <a:t>,</a:t>
            </a:r>
            <a:r>
              <a:rPr kumimoji="1" lang="ko-KR" altLang="en-US" dirty="0"/>
              <a:t> 워크벤치에 불러온 데이터</a:t>
            </a:r>
            <a:endParaRPr kumimoji="1" lang="en-US" altLang="ko-KR" dirty="0"/>
          </a:p>
          <a:p>
            <a:r>
              <a:rPr kumimoji="1" lang="ko-KR" altLang="en-US" dirty="0"/>
              <a:t>최다 태그</a:t>
            </a:r>
            <a:endParaRPr kumimoji="1" lang="en-US" altLang="ko-KR" dirty="0"/>
          </a:p>
          <a:p>
            <a:pPr lvl="1"/>
            <a:r>
              <a:rPr kumimoji="1" lang="ko-KR" altLang="en-US" dirty="0"/>
              <a:t>전체 </a:t>
            </a:r>
            <a:r>
              <a:rPr kumimoji="1" lang="en-US" altLang="ko-KR" dirty="0"/>
              <a:t>Tag</a:t>
            </a:r>
            <a:r>
              <a:rPr kumimoji="1" lang="ko-KR" altLang="en-US" dirty="0"/>
              <a:t>중 가장 많이 쓰인 </a:t>
            </a:r>
            <a:r>
              <a:rPr kumimoji="1" lang="en-US" altLang="ko-KR" dirty="0"/>
              <a:t>Tag</a:t>
            </a:r>
            <a:r>
              <a:rPr kumimoji="1" lang="ko-KR" altLang="en-US" dirty="0"/>
              <a:t>와 일치하는 데이터</a:t>
            </a:r>
            <a:endParaRPr kumimoji="1" lang="en-US" altLang="ko-KR" dirty="0"/>
          </a:p>
          <a:p>
            <a:pPr lvl="2"/>
            <a:r>
              <a:rPr kumimoji="1" lang="ko-KR" altLang="en-US" dirty="0"/>
              <a:t>위 조건과 일치하는 결과 없을 경우 유사 </a:t>
            </a:r>
            <a:r>
              <a:rPr kumimoji="1" lang="en-US" altLang="ko-KR" dirty="0"/>
              <a:t>Tag</a:t>
            </a:r>
            <a:r>
              <a:rPr kumimoji="1" lang="ko-KR" altLang="en-US" dirty="0"/>
              <a:t>를 보유한 데이터</a:t>
            </a:r>
            <a:endParaRPr kumimoji="1" lang="en-US" altLang="ko-KR" dirty="0"/>
          </a:p>
        </p:txBody>
      </p:sp>
      <p:sp>
        <p:nvSpPr>
          <p:cNvPr id="62" name="텍스트 개체 틀 7">
            <a:extLst>
              <a:ext uri="{FF2B5EF4-FFF2-40B4-BE49-F238E27FC236}">
                <a16:creationId xmlns="" xmlns:a16="http://schemas.microsoft.com/office/drawing/2014/main" id="{8F12CB9F-4A7E-B04A-B908-37B3FE12D045}"/>
              </a:ext>
            </a:extLst>
          </p:cNvPr>
          <p:cNvSpPr txBox="1">
            <a:spLocks/>
          </p:cNvSpPr>
          <p:nvPr/>
        </p:nvSpPr>
        <p:spPr>
          <a:xfrm>
            <a:off x="9110854" y="820102"/>
            <a:ext cx="2454001" cy="1731905"/>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3-1</a:t>
            </a:r>
            <a:r>
              <a:rPr kumimoji="1" lang="ko-KR" altLang="en-US" dirty="0"/>
              <a:t> </a:t>
            </a:r>
            <a:r>
              <a:rPr kumimoji="1" lang="en-US" altLang="ko-KR" dirty="0"/>
              <a:t/>
            </a:r>
            <a:br>
              <a:rPr kumimoji="1" lang="en-US" altLang="ko-KR" dirty="0"/>
            </a:br>
            <a:r>
              <a:rPr kumimoji="1" lang="en-US" altLang="ko-KR" dirty="0"/>
              <a:t>-</a:t>
            </a:r>
            <a:r>
              <a:rPr kumimoji="1" lang="ko-KR" altLang="en-US" dirty="0"/>
              <a:t>사용자가 사용한 데이터가 </a:t>
            </a:r>
            <a:r>
              <a:rPr kumimoji="1" lang="en-US" altLang="ko-KR" dirty="0"/>
              <a:t>20</a:t>
            </a:r>
            <a:r>
              <a:rPr kumimoji="1" lang="ko-KR" altLang="en-US" dirty="0"/>
              <a:t>건 초과일 경우</a:t>
            </a:r>
            <a:endParaRPr kumimoji="1" lang="en-US" altLang="ko-KR" dirty="0"/>
          </a:p>
          <a:p>
            <a:r>
              <a:rPr kumimoji="1" lang="ko-KR" altLang="en-US" dirty="0"/>
              <a:t>사용한 데이터로 산출한 추천 데이터</a:t>
            </a:r>
            <a:endParaRPr kumimoji="1" lang="en-US" altLang="ko-KR" dirty="0"/>
          </a:p>
          <a:p>
            <a:pPr lvl="1"/>
            <a:r>
              <a:rPr kumimoji="1" lang="ko-KR" altLang="en-US" dirty="0"/>
              <a:t>사용한 데이터 중 최다 카탈로그 산출</a:t>
            </a:r>
            <a:r>
              <a:rPr kumimoji="1" lang="en-US" altLang="ko-KR" dirty="0"/>
              <a:t>.</a:t>
            </a:r>
            <a:r>
              <a:rPr kumimoji="1" lang="ko-KR" altLang="en-US" dirty="0"/>
              <a:t> 해당 카탈로그 내 데이터</a:t>
            </a:r>
            <a:endParaRPr kumimoji="1" lang="en-US" altLang="ko-KR" dirty="0"/>
          </a:p>
          <a:p>
            <a:pPr lvl="1"/>
            <a:r>
              <a:rPr lang="ko-KR" altLang="en-US" dirty="0"/>
              <a:t>사용한 데이터 중 최다 태그 산출</a:t>
            </a:r>
            <a:r>
              <a:rPr lang="en-US" altLang="ko-KR" dirty="0"/>
              <a:t>.</a:t>
            </a:r>
            <a:r>
              <a:rPr lang="ko-KR" altLang="en-US" dirty="0"/>
              <a:t> 해당 태그와 같은 태그의 데이터</a:t>
            </a:r>
            <a:endParaRPr lang="en-US" altLang="ko-KR" dirty="0"/>
          </a:p>
          <a:p>
            <a:pPr lvl="1"/>
            <a:r>
              <a:rPr lang="ko-KR" altLang="en-US" dirty="0">
                <a:solidFill>
                  <a:srgbClr val="7030A0"/>
                </a:solidFill>
              </a:rPr>
              <a:t>사용한 데이터 중 최다 데이터등록자 산출</a:t>
            </a:r>
            <a:r>
              <a:rPr lang="en-US" altLang="ko-KR" dirty="0">
                <a:solidFill>
                  <a:srgbClr val="7030A0"/>
                </a:solidFill>
              </a:rPr>
              <a:t>.</a:t>
            </a:r>
            <a:r>
              <a:rPr lang="ko-KR" altLang="en-US" dirty="0">
                <a:solidFill>
                  <a:srgbClr val="7030A0"/>
                </a:solidFill>
              </a:rPr>
              <a:t> 해당 데이터 등록자의 다른 데이터</a:t>
            </a:r>
            <a:endParaRPr lang="en-US" altLang="ko-KR" dirty="0">
              <a:solidFill>
                <a:srgbClr val="7030A0"/>
              </a:solidFill>
            </a:endParaRPr>
          </a:p>
          <a:p>
            <a:pPr lvl="1"/>
            <a:r>
              <a:rPr lang="ko-KR" altLang="en-US" dirty="0"/>
              <a:t>사용한 데이터 중 최다 컬럼명 산출</a:t>
            </a:r>
            <a:r>
              <a:rPr lang="en-US" altLang="ko-KR" dirty="0"/>
              <a:t>.</a:t>
            </a:r>
            <a:r>
              <a:rPr lang="ko-KR" altLang="en-US" dirty="0"/>
              <a:t> 해당 컬럼명이 있는 데이터</a:t>
            </a:r>
            <a:endParaRPr lang="en-US" altLang="ko-KR" dirty="0"/>
          </a:p>
        </p:txBody>
      </p:sp>
      <p:sp>
        <p:nvSpPr>
          <p:cNvPr id="30" name="텍스트 개체 틀 7">
            <a:extLst>
              <a:ext uri="{FF2B5EF4-FFF2-40B4-BE49-F238E27FC236}">
                <a16:creationId xmlns="" xmlns:a16="http://schemas.microsoft.com/office/drawing/2014/main" id="{0D8EB1A0-E831-DA4A-AADA-BB83A2C3AB1E}"/>
              </a:ext>
            </a:extLst>
          </p:cNvPr>
          <p:cNvSpPr txBox="1">
            <a:spLocks/>
          </p:cNvSpPr>
          <p:nvPr/>
        </p:nvSpPr>
        <p:spPr>
          <a:xfrm>
            <a:off x="6177404" y="820102"/>
            <a:ext cx="2454001" cy="2048651"/>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2-1</a:t>
            </a:r>
            <a:r>
              <a:rPr kumimoji="1" lang="ko-KR" altLang="en-US" dirty="0"/>
              <a:t> </a:t>
            </a:r>
            <a:r>
              <a:rPr kumimoji="1" lang="en-US" altLang="ko-KR" dirty="0"/>
              <a:t/>
            </a:r>
            <a:br>
              <a:rPr kumimoji="1" lang="en-US" altLang="ko-KR" dirty="0"/>
            </a:br>
            <a:r>
              <a:rPr kumimoji="1" lang="en-US" altLang="ko-KR" dirty="0"/>
              <a:t>-</a:t>
            </a:r>
            <a:r>
              <a:rPr kumimoji="1" lang="ko-KR" altLang="en-US" dirty="0"/>
              <a:t> 사용자가 사용한 데이터가 </a:t>
            </a:r>
            <a:r>
              <a:rPr kumimoji="1" lang="en-US" altLang="ko-KR" dirty="0"/>
              <a:t>20</a:t>
            </a:r>
            <a:r>
              <a:rPr kumimoji="1" lang="ko-KR" altLang="en-US" dirty="0"/>
              <a:t>건 이하 일 경우</a:t>
            </a:r>
            <a:endParaRPr kumimoji="1" lang="en-US" altLang="ko-KR" dirty="0"/>
          </a:p>
          <a:p>
            <a:r>
              <a:rPr kumimoji="1" lang="ko-KR" altLang="en-US" dirty="0"/>
              <a:t>마지막 사용한 데이터로 산출한 추천 데이터</a:t>
            </a:r>
            <a:endParaRPr kumimoji="1" lang="en-US" altLang="ko-KR" dirty="0"/>
          </a:p>
          <a:p>
            <a:pPr lvl="1"/>
            <a:r>
              <a:rPr kumimoji="1" lang="ko-KR" altLang="en-US" dirty="0"/>
              <a:t>최근 사용한 데이터와 같은 카탈로그인 데이터</a:t>
            </a:r>
            <a:endParaRPr kumimoji="1" lang="en-US" altLang="ko-KR" dirty="0"/>
          </a:p>
          <a:p>
            <a:pPr lvl="1"/>
            <a:r>
              <a:rPr kumimoji="1" lang="ko-KR" altLang="en-US" dirty="0"/>
              <a:t>최근 사용한 데이터와 같은 같은 태그의 데이터</a:t>
            </a:r>
            <a:endParaRPr kumimoji="1" lang="en-US" altLang="ko-KR" dirty="0"/>
          </a:p>
          <a:p>
            <a:pPr lvl="1"/>
            <a:r>
              <a:rPr kumimoji="1" lang="ko-KR" altLang="en-US" dirty="0">
                <a:solidFill>
                  <a:srgbClr val="7030A0"/>
                </a:solidFill>
              </a:rPr>
              <a:t>최근 사용한 데이터를 올린 데이터등록자가 올린 다른 데이터</a:t>
            </a:r>
          </a:p>
          <a:p>
            <a:pPr lvl="1"/>
            <a:r>
              <a:rPr kumimoji="1" lang="ko-KR" altLang="en-US" dirty="0"/>
              <a:t>최근 사용한 데이터와 유사한 이름인 데이터</a:t>
            </a:r>
          </a:p>
          <a:p>
            <a:pPr lvl="1"/>
            <a:r>
              <a:rPr kumimoji="1" lang="ko-KR" altLang="en-US" dirty="0"/>
              <a:t>최근 사용한 데이터와 유사한 컬럼인 데이터</a:t>
            </a:r>
          </a:p>
        </p:txBody>
      </p:sp>
      <p:sp>
        <p:nvSpPr>
          <p:cNvPr id="31" name="텍스트 개체 틀 7">
            <a:extLst>
              <a:ext uri="{FF2B5EF4-FFF2-40B4-BE49-F238E27FC236}">
                <a16:creationId xmlns="" xmlns:a16="http://schemas.microsoft.com/office/drawing/2014/main" id="{358F6DBE-05FB-B346-880F-352970A566EF}"/>
              </a:ext>
            </a:extLst>
          </p:cNvPr>
          <p:cNvSpPr txBox="1">
            <a:spLocks/>
          </p:cNvSpPr>
          <p:nvPr/>
        </p:nvSpPr>
        <p:spPr>
          <a:xfrm>
            <a:off x="6201392" y="2484568"/>
            <a:ext cx="2454001" cy="2330250"/>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2-2</a:t>
            </a:r>
            <a:br>
              <a:rPr kumimoji="1" lang="en-US" altLang="ko-KR" dirty="0"/>
            </a:br>
            <a:r>
              <a:rPr kumimoji="1" lang="en-US" altLang="ko-KR" dirty="0"/>
              <a:t>-</a:t>
            </a:r>
            <a:r>
              <a:rPr kumimoji="1" lang="ko-KR" altLang="en-US" dirty="0"/>
              <a:t> 사용자의 즐겨찾기 데이터가 </a:t>
            </a:r>
            <a:r>
              <a:rPr kumimoji="1" lang="en-US" altLang="ko-KR" dirty="0"/>
              <a:t>20</a:t>
            </a:r>
            <a:r>
              <a:rPr kumimoji="1" lang="ko-KR" altLang="en-US" dirty="0"/>
              <a:t>건 이하 일 경우</a:t>
            </a:r>
            <a:endParaRPr kumimoji="1" lang="en-US" altLang="ko-KR" dirty="0"/>
          </a:p>
          <a:p>
            <a:r>
              <a:rPr kumimoji="1" lang="ko-KR" altLang="en-US" dirty="0"/>
              <a:t>마지막 즐겨찾기한 데이터로 산출한 추천 데이터</a:t>
            </a:r>
            <a:endParaRPr kumimoji="1" lang="en-US" altLang="ko-KR" dirty="0"/>
          </a:p>
          <a:p>
            <a:pPr lvl="1"/>
            <a:r>
              <a:rPr kumimoji="1" lang="ko-KR" altLang="en-US" dirty="0"/>
              <a:t>최근 즐겨찾기 한 데이터와 같은 카탈로그인 데이터</a:t>
            </a:r>
            <a:endParaRPr kumimoji="1" lang="en-US" altLang="ko-KR" dirty="0"/>
          </a:p>
          <a:p>
            <a:pPr lvl="1"/>
            <a:r>
              <a:rPr kumimoji="1" lang="ko-KR" altLang="en-US" dirty="0"/>
              <a:t>최근 즐겨찾기 한 데이터와 같은 같은 태그의 데이터</a:t>
            </a:r>
            <a:endParaRPr kumimoji="1" lang="en-US" altLang="ko-KR" dirty="0"/>
          </a:p>
          <a:p>
            <a:pPr lvl="1"/>
            <a:r>
              <a:rPr kumimoji="1" lang="ko-KR" altLang="en-US" dirty="0"/>
              <a:t>최근 즐겨찾기 한 데이터와 유사한 이름인 데이터</a:t>
            </a:r>
          </a:p>
          <a:p>
            <a:pPr lvl="1"/>
            <a:r>
              <a:rPr kumimoji="1" lang="ko-KR" altLang="en-US" dirty="0"/>
              <a:t>최근 즐겨찾기 한 데이터와 유사한 컬럼인 데이터</a:t>
            </a:r>
            <a:endParaRPr kumimoji="1" lang="en-US" altLang="ko-KR" dirty="0"/>
          </a:p>
          <a:p>
            <a:pPr lvl="2"/>
            <a:endParaRPr kumimoji="1" lang="ko-KR" altLang="en-US" dirty="0"/>
          </a:p>
        </p:txBody>
      </p:sp>
      <p:sp>
        <p:nvSpPr>
          <p:cNvPr id="32" name="텍스트 개체 틀 7">
            <a:extLst>
              <a:ext uri="{FF2B5EF4-FFF2-40B4-BE49-F238E27FC236}">
                <a16:creationId xmlns="" xmlns:a16="http://schemas.microsoft.com/office/drawing/2014/main" id="{3695209A-0D7F-0141-B5ED-D57B277DAC7F}"/>
              </a:ext>
            </a:extLst>
          </p:cNvPr>
          <p:cNvSpPr txBox="1">
            <a:spLocks/>
          </p:cNvSpPr>
          <p:nvPr/>
        </p:nvSpPr>
        <p:spPr>
          <a:xfrm>
            <a:off x="9136814" y="2658828"/>
            <a:ext cx="2454001" cy="1568441"/>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3-2</a:t>
            </a:r>
            <a:br>
              <a:rPr kumimoji="1" lang="en-US" altLang="ko-KR" dirty="0"/>
            </a:br>
            <a:r>
              <a:rPr kumimoji="1" lang="en-US" altLang="ko-KR" dirty="0"/>
              <a:t>-</a:t>
            </a:r>
            <a:r>
              <a:rPr kumimoji="1" lang="ko-KR" altLang="en-US" dirty="0"/>
              <a:t>사용자가 즐겨찾기 한 데이터가 </a:t>
            </a:r>
            <a:r>
              <a:rPr kumimoji="1" lang="en-US" altLang="ko-KR" dirty="0"/>
              <a:t>20</a:t>
            </a:r>
            <a:r>
              <a:rPr kumimoji="1" lang="ko-KR" altLang="en-US" dirty="0"/>
              <a:t>건 초과일 경우</a:t>
            </a:r>
            <a:endParaRPr kumimoji="1" lang="en-US" altLang="ko-KR" dirty="0"/>
          </a:p>
          <a:p>
            <a:r>
              <a:rPr kumimoji="1" lang="ko-KR" altLang="en-US" dirty="0"/>
              <a:t>즐겨찾기된 데이터로 산출한 추천 데이터</a:t>
            </a:r>
            <a:endParaRPr kumimoji="1" lang="en-US" altLang="ko-KR" dirty="0"/>
          </a:p>
          <a:p>
            <a:pPr lvl="1"/>
            <a:r>
              <a:rPr kumimoji="1" lang="ko-KR" altLang="en-US" dirty="0"/>
              <a:t>즐겨찾기된 데이터 중 최다 카테고리 산출</a:t>
            </a:r>
            <a:r>
              <a:rPr kumimoji="1" lang="en-US" altLang="ko-KR" dirty="0"/>
              <a:t>.</a:t>
            </a:r>
            <a:r>
              <a:rPr kumimoji="1" lang="ko-KR" altLang="en-US" dirty="0"/>
              <a:t> 해당 카테고리 내 데이터</a:t>
            </a:r>
            <a:endParaRPr kumimoji="1" lang="en-US" altLang="ko-KR" dirty="0"/>
          </a:p>
          <a:p>
            <a:pPr lvl="1"/>
            <a:r>
              <a:rPr kumimoji="1" lang="ko-KR" altLang="en-US" dirty="0"/>
              <a:t>즐겨찾기된</a:t>
            </a:r>
            <a:r>
              <a:rPr lang="ko-KR" altLang="en-US" dirty="0"/>
              <a:t> 데이터 중 최다 태그 산출</a:t>
            </a:r>
            <a:r>
              <a:rPr lang="en-US" altLang="ko-KR" dirty="0"/>
              <a:t>.</a:t>
            </a:r>
            <a:r>
              <a:rPr lang="ko-KR" altLang="en-US" dirty="0"/>
              <a:t> 해당 태그와 같은 태그의 데이터</a:t>
            </a:r>
            <a:endParaRPr lang="en-US" altLang="ko-KR" dirty="0"/>
          </a:p>
          <a:p>
            <a:pPr lvl="1"/>
            <a:r>
              <a:rPr kumimoji="1" lang="ko-KR" altLang="en-US" dirty="0"/>
              <a:t>즐겨찾기된</a:t>
            </a:r>
            <a:r>
              <a:rPr lang="ko-KR" altLang="en-US" dirty="0"/>
              <a:t> 데이터 중 최다 컬럼명 산출</a:t>
            </a:r>
            <a:r>
              <a:rPr lang="en-US" altLang="ko-KR" dirty="0"/>
              <a:t>.</a:t>
            </a:r>
            <a:r>
              <a:rPr lang="ko-KR" altLang="en-US" dirty="0"/>
              <a:t> 해당 컬럼명이 있는 데이터</a:t>
            </a:r>
            <a:endParaRPr lang="en-US" altLang="ko-KR" dirty="0"/>
          </a:p>
        </p:txBody>
      </p:sp>
      <p:sp>
        <p:nvSpPr>
          <p:cNvPr id="33" name="텍스트 개체 틀 7">
            <a:extLst>
              <a:ext uri="{FF2B5EF4-FFF2-40B4-BE49-F238E27FC236}">
                <a16:creationId xmlns="" xmlns:a16="http://schemas.microsoft.com/office/drawing/2014/main" id="{F75A06C6-7CE2-E64F-AB24-3009A2C9E89D}"/>
              </a:ext>
            </a:extLst>
          </p:cNvPr>
          <p:cNvSpPr txBox="1">
            <a:spLocks/>
          </p:cNvSpPr>
          <p:nvPr/>
        </p:nvSpPr>
        <p:spPr>
          <a:xfrm>
            <a:off x="2902812" y="3857062"/>
            <a:ext cx="2454001" cy="2584163"/>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kumimoji="1" lang="ko-KR" altLang="en-US" dirty="0"/>
              <a:t>노출 규칙</a:t>
            </a:r>
            <a:r>
              <a:rPr kumimoji="1" lang="en-US" altLang="ko-KR" dirty="0"/>
              <a:t>4</a:t>
            </a:r>
            <a:br>
              <a:rPr kumimoji="1" lang="en-US" altLang="ko-KR" dirty="0"/>
            </a:br>
            <a:r>
              <a:rPr kumimoji="1" lang="en-US" altLang="ko-KR" dirty="0"/>
              <a:t>-</a:t>
            </a:r>
            <a:r>
              <a:rPr kumimoji="1" lang="ko-KR" altLang="en-US" dirty="0"/>
              <a:t>관리자 등록</a:t>
            </a:r>
            <a:r>
              <a:rPr kumimoji="1" lang="en-US" altLang="ko-KR" dirty="0"/>
              <a:t>/</a:t>
            </a:r>
            <a:r>
              <a:rPr kumimoji="1" lang="ko-KR" altLang="en-US" dirty="0"/>
              <a:t>삭제 데이터</a:t>
            </a:r>
            <a:endParaRPr kumimoji="1" lang="en-US" altLang="ko-KR" dirty="0"/>
          </a:p>
          <a:p>
            <a:r>
              <a:rPr kumimoji="1" lang="ko-KR" altLang="en-US" dirty="0"/>
              <a:t>관리자 등록 데이터</a:t>
            </a:r>
            <a:endParaRPr kumimoji="1" lang="en-US" altLang="ko-KR" dirty="0"/>
          </a:p>
          <a:p>
            <a:pPr lvl="1"/>
            <a:r>
              <a:rPr kumimoji="1" lang="ko-KR" altLang="en-US" dirty="0"/>
              <a:t>관리자는 </a:t>
            </a:r>
            <a:r>
              <a:rPr kumimoji="1" lang="en-US" altLang="ko-KR" dirty="0"/>
              <a:t>‘</a:t>
            </a:r>
            <a:r>
              <a:rPr lang="en-US" altLang="ko-KR" dirty="0"/>
              <a:t>Recommend data’</a:t>
            </a:r>
            <a:r>
              <a:rPr lang="ko-KR" altLang="en-US" dirty="0"/>
              <a:t>에서 특정 데이터를 노출 등록 시킬수 있음</a:t>
            </a:r>
            <a:endParaRPr lang="en-US" altLang="ko-KR" dirty="0"/>
          </a:p>
          <a:p>
            <a:pPr lvl="1"/>
            <a:r>
              <a:rPr kumimoji="1" lang="ko-KR" altLang="en-US" dirty="0"/>
              <a:t>디스플레이 우선 순위에서 가장 최우선으로 무조건 노출됨</a:t>
            </a:r>
            <a:endParaRPr kumimoji="1" lang="en-US" altLang="ko-KR" dirty="0"/>
          </a:p>
          <a:p>
            <a:pPr lvl="1"/>
            <a:r>
              <a:rPr kumimoji="1" lang="ko-KR" altLang="en-US" dirty="0"/>
              <a:t>한 페이지에 최대 디스플레이 데이타 수가 </a:t>
            </a:r>
            <a:r>
              <a:rPr kumimoji="1" lang="en-US" altLang="ko-KR" dirty="0"/>
              <a:t>5</a:t>
            </a:r>
            <a:r>
              <a:rPr kumimoji="1" lang="ko-KR" altLang="en-US" dirty="0"/>
              <a:t>개이므로 관리자가 </a:t>
            </a:r>
            <a:r>
              <a:rPr kumimoji="1" lang="en-US" altLang="ko-KR" dirty="0"/>
              <a:t>5</a:t>
            </a:r>
            <a:r>
              <a:rPr kumimoji="1" lang="ko-KR" altLang="en-US" dirty="0"/>
              <a:t>개 이상의 데이터 등록시 </a:t>
            </a:r>
            <a:r>
              <a:rPr kumimoji="1" lang="en-US" altLang="ko-KR" dirty="0"/>
              <a:t>5</a:t>
            </a:r>
            <a:r>
              <a:rPr kumimoji="1" lang="ko-KR" altLang="en-US" dirty="0"/>
              <a:t>개가 랜덤으로 노출됨</a:t>
            </a:r>
            <a:endParaRPr kumimoji="1" lang="en-US" altLang="ko-KR" dirty="0"/>
          </a:p>
          <a:p>
            <a:pPr lvl="2"/>
            <a:r>
              <a:rPr kumimoji="1" lang="ko-KR" altLang="en-US" dirty="0"/>
              <a:t>관리자 데이터 포함한 여러 규칙에 의해 산출된 데이터가 랜덤 노출되겠으나 사실상 관리자 데이터가 가장 우선값이기 때문에 관리자의 데이터만 노출되는 결과임</a:t>
            </a:r>
            <a:endParaRPr kumimoji="1" lang="en-US" altLang="ko-KR" dirty="0"/>
          </a:p>
          <a:p>
            <a:r>
              <a:rPr kumimoji="1" lang="ko-KR" altLang="en-US" dirty="0"/>
              <a:t>관리자 삭제 데이터</a:t>
            </a:r>
            <a:endParaRPr kumimoji="1" lang="en-US" altLang="ko-KR" dirty="0"/>
          </a:p>
          <a:p>
            <a:pPr lvl="1"/>
            <a:r>
              <a:rPr kumimoji="1" lang="ko-KR" altLang="en-US" dirty="0"/>
              <a:t>관리자는 </a:t>
            </a:r>
            <a:r>
              <a:rPr kumimoji="1" lang="en-US" altLang="ko-KR" dirty="0"/>
              <a:t>‘</a:t>
            </a:r>
            <a:r>
              <a:rPr lang="en-US" altLang="ko-KR" dirty="0"/>
              <a:t>Recommend data’</a:t>
            </a:r>
            <a:r>
              <a:rPr lang="ko-KR" altLang="en-US" dirty="0"/>
              <a:t>에서 특정 데이터를 노출 배제 설정할 수 있음</a:t>
            </a:r>
            <a:endParaRPr lang="en-US" altLang="ko-KR" dirty="0"/>
          </a:p>
          <a:p>
            <a:pPr lvl="1"/>
            <a:r>
              <a:rPr kumimoji="1" lang="ko-KR" altLang="en-US" dirty="0"/>
              <a:t>이 데이터는 우선 순위가 높더라도 무조건 디스플레이 되지 않음</a:t>
            </a:r>
            <a:endParaRPr kumimoji="1" lang="en-US" altLang="ko-KR" dirty="0"/>
          </a:p>
          <a:p>
            <a:pPr lvl="1"/>
            <a:endParaRPr lang="en-US" altLang="ko-KR" dirty="0"/>
          </a:p>
        </p:txBody>
      </p:sp>
      <p:sp>
        <p:nvSpPr>
          <p:cNvPr id="35" name="직사각형 34">
            <a:extLst>
              <a:ext uri="{FF2B5EF4-FFF2-40B4-BE49-F238E27FC236}">
                <a16:creationId xmlns="" xmlns:a16="http://schemas.microsoft.com/office/drawing/2014/main" id="{67A12E0C-83CC-A948-90E7-889BE53540F4}"/>
              </a:ext>
            </a:extLst>
          </p:cNvPr>
          <p:cNvSpPr/>
          <p:nvPr/>
        </p:nvSpPr>
        <p:spPr>
          <a:xfrm>
            <a:off x="7745186" y="0"/>
            <a:ext cx="2351314" cy="339029"/>
          </a:xfrm>
          <a:prstGeom prst="rect">
            <a:avLst/>
          </a:prstGeom>
          <a:solidFill>
            <a:srgbClr val="7030A0">
              <a:alpha val="50196"/>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dirty="0">
                <a:solidFill>
                  <a:schemeClr val="bg1"/>
                </a:solidFill>
                <a:latin typeface="Nanum Gothic" charset="-127"/>
                <a:ea typeface="Nanum Gothic" charset="-127"/>
                <a:cs typeface="Nanum Gothic" charset="-127"/>
              </a:rPr>
              <a:t>2018.11.30</a:t>
            </a:r>
            <a:r>
              <a:rPr kumimoji="1" lang="ko-KR" altLang="en-US" sz="9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646426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 Placeholder 25">
            <a:extLst>
              <a:ext uri="{FF2B5EF4-FFF2-40B4-BE49-F238E27FC236}">
                <a16:creationId xmlns="" xmlns:a16="http://schemas.microsoft.com/office/drawing/2014/main" id="{458122B2-A830-254F-BCCA-1270CFC73F59}"/>
              </a:ext>
            </a:extLst>
          </p:cNvPr>
          <p:cNvSpPr>
            <a:spLocks noGrp="1"/>
          </p:cNvSpPr>
          <p:nvPr>
            <p:ph type="body" sz="quarter" idx="14"/>
          </p:nvPr>
        </p:nvSpPr>
        <p:spPr/>
        <p:txBody>
          <a:bodyPr/>
          <a:lstStyle/>
          <a:p>
            <a:r>
              <a:rPr lang="en-US" dirty="0"/>
              <a:t>E1-01-009</a:t>
            </a:r>
          </a:p>
        </p:txBody>
      </p:sp>
      <p:sp>
        <p:nvSpPr>
          <p:cNvPr id="24" name="Text Placeholder 23">
            <a:extLst>
              <a:ext uri="{FF2B5EF4-FFF2-40B4-BE49-F238E27FC236}">
                <a16:creationId xmlns="" xmlns:a16="http://schemas.microsoft.com/office/drawing/2014/main" id="{9AF178F9-CB91-DE40-8760-B8B39A220772}"/>
              </a:ext>
            </a:extLst>
          </p:cNvPr>
          <p:cNvSpPr>
            <a:spLocks noGrp="1"/>
          </p:cNvSpPr>
          <p:nvPr>
            <p:ph type="body" sz="quarter" idx="11"/>
          </p:nvPr>
        </p:nvSpPr>
        <p:spPr/>
        <p:txBody>
          <a:bodyPr/>
          <a:lstStyle/>
          <a:p>
            <a:r>
              <a:rPr lang="ko-KR" altLang="en-US" dirty="0"/>
              <a:t>인기도 측정 방법</a:t>
            </a:r>
            <a:endParaRPr lang="en-US" dirty="0"/>
          </a:p>
        </p:txBody>
      </p:sp>
      <p:sp>
        <p:nvSpPr>
          <p:cNvPr id="23" name="Title 22">
            <a:extLst>
              <a:ext uri="{FF2B5EF4-FFF2-40B4-BE49-F238E27FC236}">
                <a16:creationId xmlns="" xmlns:a16="http://schemas.microsoft.com/office/drawing/2014/main" id="{A6CDFD7C-9F4E-E24F-90D9-474A076DEB38}"/>
              </a:ext>
            </a:extLst>
          </p:cNvPr>
          <p:cNvSpPr>
            <a:spLocks noGrp="1"/>
          </p:cNvSpPr>
          <p:nvPr>
            <p:ph type="title"/>
          </p:nvPr>
        </p:nvSpPr>
        <p:spPr/>
        <p:txBody>
          <a:bodyPr/>
          <a:lstStyle/>
          <a:p>
            <a:r>
              <a:rPr lang="en-US" dirty="0"/>
              <a:t>Measuring the Popularity</a:t>
            </a:r>
          </a:p>
        </p:txBody>
      </p:sp>
      <p:sp>
        <p:nvSpPr>
          <p:cNvPr id="5" name="Slide Number Placeholder 4">
            <a:extLst>
              <a:ext uri="{FF2B5EF4-FFF2-40B4-BE49-F238E27FC236}">
                <a16:creationId xmlns="" xmlns:a16="http://schemas.microsoft.com/office/drawing/2014/main" id="{CA5D537E-8DBF-B845-994D-53E2F36A879C}"/>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a:t>
            </a:fld>
            <a:endParaRPr lang="ko-KR" altLang="en-US" dirty="0">
              <a:solidFill>
                <a:prstClr val="white">
                  <a:lumMod val="50000"/>
                </a:prstClr>
              </a:solidFill>
            </a:endParaRPr>
          </a:p>
        </p:txBody>
      </p:sp>
      <p:sp>
        <p:nvSpPr>
          <p:cNvPr id="25" name="Text Placeholder 24">
            <a:extLst>
              <a:ext uri="{FF2B5EF4-FFF2-40B4-BE49-F238E27FC236}">
                <a16:creationId xmlns="" xmlns:a16="http://schemas.microsoft.com/office/drawing/2014/main" id="{04CF9D82-A049-9845-BF1E-32F0A497E646}"/>
              </a:ext>
            </a:extLst>
          </p:cNvPr>
          <p:cNvSpPr>
            <a:spLocks noGrp="1"/>
          </p:cNvSpPr>
          <p:nvPr>
            <p:ph type="body" sz="quarter" idx="13"/>
          </p:nvPr>
        </p:nvSpPr>
        <p:spPr/>
        <p:txBody>
          <a:bodyPr/>
          <a:lstStyle/>
          <a:p>
            <a:r>
              <a:rPr lang="ko-KR" altLang="en-US" dirty="0"/>
              <a:t>데이터 인기도</a:t>
            </a:r>
            <a:endParaRPr lang="en-US" altLang="ko-KR" dirty="0"/>
          </a:p>
          <a:p>
            <a:r>
              <a:rPr lang="ko-KR" altLang="en-US" dirty="0"/>
              <a:t>데이터 인기도 측정 기준</a:t>
            </a:r>
            <a:endParaRPr lang="en-US" altLang="ko-KR" dirty="0"/>
          </a:p>
          <a:p>
            <a:pPr lvl="1"/>
            <a:r>
              <a:rPr lang="ko-KR" altLang="en-US" dirty="0"/>
              <a:t>대시보드</a:t>
            </a:r>
            <a:endParaRPr lang="en-US" altLang="ko-KR" dirty="0"/>
          </a:p>
          <a:p>
            <a:pPr lvl="2"/>
            <a:r>
              <a:rPr lang="ko-KR" altLang="en-US" dirty="0"/>
              <a:t>얼마나 많은 대시보드에 연결되었는가</a:t>
            </a:r>
            <a:endParaRPr lang="en-US" altLang="ko-KR" dirty="0"/>
          </a:p>
          <a:p>
            <a:pPr lvl="2"/>
            <a:r>
              <a:rPr lang="ko-KR" altLang="en-US" dirty="0"/>
              <a:t>커넥션 한 번에 </a:t>
            </a:r>
            <a:r>
              <a:rPr lang="en-US" altLang="ko-KR" dirty="0"/>
              <a:t>1</a:t>
            </a:r>
            <a:r>
              <a:rPr lang="ko-KR" altLang="en-US" dirty="0"/>
              <a:t>점</a:t>
            </a:r>
            <a:endParaRPr lang="en-US" altLang="ko-KR" dirty="0"/>
          </a:p>
          <a:p>
            <a:pPr lvl="1"/>
            <a:r>
              <a:rPr lang="ko-KR" altLang="en-US" dirty="0"/>
              <a:t>워크벤치</a:t>
            </a:r>
            <a:endParaRPr lang="en-US" altLang="ko-KR" dirty="0"/>
          </a:p>
          <a:p>
            <a:pPr lvl="2"/>
            <a:r>
              <a:rPr lang="ko-KR" altLang="en-US" dirty="0"/>
              <a:t>얼마나 자주 워크벤치에서 호출되었는가</a:t>
            </a:r>
            <a:endParaRPr lang="en-US" altLang="ko-KR" dirty="0"/>
          </a:p>
          <a:p>
            <a:pPr lvl="2"/>
            <a:r>
              <a:rPr lang="ko-KR" altLang="en-US" dirty="0"/>
              <a:t>호출 한 번에 </a:t>
            </a:r>
            <a:r>
              <a:rPr lang="en-US" altLang="ko-KR" dirty="0"/>
              <a:t>1</a:t>
            </a:r>
            <a:r>
              <a:rPr lang="ko-KR" altLang="en-US" dirty="0"/>
              <a:t>점</a:t>
            </a:r>
            <a:endParaRPr lang="en-US" altLang="ko-KR" dirty="0"/>
          </a:p>
          <a:p>
            <a:pPr lvl="1"/>
            <a:r>
              <a:rPr lang="ko-KR" altLang="en-US" dirty="0"/>
              <a:t>데이터 조인</a:t>
            </a:r>
            <a:endParaRPr lang="en-US" altLang="ko-KR" dirty="0"/>
          </a:p>
          <a:p>
            <a:pPr lvl="2"/>
            <a:r>
              <a:rPr lang="ko-KR" altLang="en-US" dirty="0"/>
              <a:t>얼마나 많이 다른 데이터와 조인되었는가</a:t>
            </a:r>
            <a:endParaRPr lang="en-US" altLang="ko-KR" dirty="0"/>
          </a:p>
          <a:p>
            <a:pPr lvl="2"/>
            <a:r>
              <a:rPr lang="ko-KR" altLang="en-US" dirty="0"/>
              <a:t>조인 한 번에 </a:t>
            </a:r>
            <a:r>
              <a:rPr lang="en-US" altLang="ko-KR" dirty="0"/>
              <a:t>1</a:t>
            </a:r>
            <a:r>
              <a:rPr lang="ko-KR" altLang="en-US" dirty="0"/>
              <a:t>점</a:t>
            </a:r>
            <a:endParaRPr lang="en-US" altLang="ko-KR" dirty="0"/>
          </a:p>
          <a:p>
            <a:pPr lvl="1"/>
            <a:r>
              <a:rPr lang="ko-KR" altLang="en-US" dirty="0"/>
              <a:t>차트</a:t>
            </a:r>
            <a:r>
              <a:rPr lang="en-US" altLang="ko-KR" dirty="0"/>
              <a:t> 01</a:t>
            </a:r>
          </a:p>
          <a:p>
            <a:pPr lvl="2"/>
            <a:r>
              <a:rPr lang="ko-KR" altLang="en-US" dirty="0"/>
              <a:t>얼마나 많은 컬럼이 차트 선반에 사용되었는가</a:t>
            </a:r>
            <a:endParaRPr lang="en-US" altLang="ko-KR" dirty="0"/>
          </a:p>
          <a:p>
            <a:pPr lvl="2"/>
            <a:r>
              <a:rPr lang="ko-KR" altLang="en-US" dirty="0"/>
              <a:t>컬럼 인기도 합산</a:t>
            </a:r>
            <a:endParaRPr lang="en-US" altLang="ko-KR" dirty="0"/>
          </a:p>
          <a:p>
            <a:r>
              <a:rPr lang="ko-KR" altLang="en-US" dirty="0"/>
              <a:t>데이터 인기도 계산 수식</a:t>
            </a:r>
            <a:endParaRPr lang="en-US" altLang="ko-KR" dirty="0"/>
          </a:p>
          <a:p>
            <a:pPr lvl="1"/>
            <a:r>
              <a:rPr lang="ko-KR" altLang="en-US" dirty="0"/>
              <a:t>현재 데이터 점수 </a:t>
            </a:r>
            <a:r>
              <a:rPr lang="en-US" altLang="ko-KR" dirty="0"/>
              <a:t>/</a:t>
            </a:r>
            <a:r>
              <a:rPr lang="ko-KR" altLang="en-US" dirty="0"/>
              <a:t> 가장 높은 데이터 점수 * </a:t>
            </a:r>
            <a:r>
              <a:rPr lang="en-US" altLang="ko-KR" dirty="0"/>
              <a:t>100</a:t>
            </a:r>
          </a:p>
          <a:p>
            <a:r>
              <a:rPr lang="ko-KR" altLang="en-US" dirty="0"/>
              <a:t>컬럼 인기도</a:t>
            </a:r>
            <a:endParaRPr lang="en-US" altLang="ko-KR" dirty="0"/>
          </a:p>
          <a:p>
            <a:r>
              <a:rPr lang="ko-KR" altLang="en-US" dirty="0"/>
              <a:t>컬럼 인기도 측정 기준</a:t>
            </a:r>
            <a:endParaRPr lang="en-US" altLang="ko-KR" dirty="0"/>
          </a:p>
          <a:p>
            <a:pPr lvl="1"/>
            <a:r>
              <a:rPr lang="ko-KR" altLang="en-US" dirty="0"/>
              <a:t>차트</a:t>
            </a:r>
            <a:endParaRPr lang="en-US" altLang="ko-KR" dirty="0"/>
          </a:p>
          <a:p>
            <a:pPr lvl="2"/>
            <a:r>
              <a:rPr lang="ko-KR" altLang="en-US" dirty="0"/>
              <a:t>얼마나 많이 차트 선반에 사용되었는가</a:t>
            </a:r>
            <a:endParaRPr lang="en-US" altLang="ko-KR" dirty="0"/>
          </a:p>
          <a:p>
            <a:pPr lvl="2"/>
            <a:r>
              <a:rPr lang="ko-KR" altLang="en-US" dirty="0"/>
              <a:t>선반 하나에 </a:t>
            </a:r>
            <a:r>
              <a:rPr lang="en-US" altLang="ko-KR" dirty="0"/>
              <a:t>1</a:t>
            </a:r>
            <a:r>
              <a:rPr lang="ko-KR" altLang="en-US" dirty="0"/>
              <a:t>점</a:t>
            </a:r>
            <a:endParaRPr lang="en-US" altLang="ko-KR" dirty="0"/>
          </a:p>
          <a:p>
            <a:r>
              <a:rPr lang="ko-KR" altLang="en-US" dirty="0"/>
              <a:t>컬럼 인기도 계산 수식</a:t>
            </a:r>
            <a:endParaRPr lang="en-US" altLang="ko-KR" dirty="0"/>
          </a:p>
          <a:p>
            <a:pPr lvl="1"/>
            <a:r>
              <a:rPr lang="ko-KR" altLang="en-US" dirty="0"/>
              <a:t>현재 컬럼 점수 </a:t>
            </a:r>
            <a:r>
              <a:rPr lang="en-US" altLang="ko-KR" dirty="0"/>
              <a:t>/</a:t>
            </a:r>
            <a:r>
              <a:rPr lang="ko-KR" altLang="en-US" dirty="0"/>
              <a:t> </a:t>
            </a:r>
            <a:r>
              <a:rPr lang="en-US" altLang="ko-KR" dirty="0"/>
              <a:t>(</a:t>
            </a:r>
            <a:r>
              <a:rPr lang="ko-KR" altLang="en-US" dirty="0"/>
              <a:t>현재 데이터에서</a:t>
            </a:r>
            <a:r>
              <a:rPr lang="en-US" altLang="ko-KR" dirty="0"/>
              <a:t>)</a:t>
            </a:r>
            <a:r>
              <a:rPr lang="ko-KR" altLang="en-US" dirty="0"/>
              <a:t> 가장 높은 컬럼 점수 * </a:t>
            </a:r>
            <a:r>
              <a:rPr lang="en-US" altLang="ko-KR" dirty="0"/>
              <a:t>100</a:t>
            </a:r>
          </a:p>
          <a:p>
            <a:pPr lvl="2"/>
            <a:endParaRPr lang="en-US" dirty="0"/>
          </a:p>
        </p:txBody>
      </p:sp>
      <p:graphicFrame>
        <p:nvGraphicFramePr>
          <p:cNvPr id="27" name="표 95">
            <a:extLst>
              <a:ext uri="{FF2B5EF4-FFF2-40B4-BE49-F238E27FC236}">
                <a16:creationId xmlns="" xmlns:a16="http://schemas.microsoft.com/office/drawing/2014/main" id="{01F88D8B-84E8-5944-B068-822576106AF5}"/>
              </a:ext>
            </a:extLst>
          </p:cNvPr>
          <p:cNvGraphicFramePr>
            <a:graphicFrameLocks noGrp="1"/>
          </p:cNvGraphicFramePr>
          <p:nvPr>
            <p:extLst>
              <p:ext uri="{D42A27DB-BD31-4B8C-83A1-F6EECF244321}">
                <p14:modId xmlns:p14="http://schemas.microsoft.com/office/powerpoint/2010/main" val="3898449459"/>
              </p:ext>
            </p:extLst>
          </p:nvPr>
        </p:nvGraphicFramePr>
        <p:xfrm>
          <a:off x="387981" y="914521"/>
          <a:ext cx="4907684" cy="1253400"/>
        </p:xfrm>
        <a:graphic>
          <a:graphicData uri="http://schemas.openxmlformats.org/drawingml/2006/table">
            <a:tbl>
              <a:tblPr firstRow="1" bandRow="1">
                <a:tableStyleId>{F5AB1C69-6EDB-4FF4-983F-18BD219EF322}</a:tableStyleId>
              </a:tblPr>
              <a:tblGrid>
                <a:gridCol w="880838">
                  <a:extLst>
                    <a:ext uri="{9D8B030D-6E8A-4147-A177-3AD203B41FA5}">
                      <a16:colId xmlns="" xmlns:a16="http://schemas.microsoft.com/office/drawing/2014/main" val="428165823"/>
                    </a:ext>
                  </a:extLst>
                </a:gridCol>
                <a:gridCol w="2523460">
                  <a:extLst>
                    <a:ext uri="{9D8B030D-6E8A-4147-A177-3AD203B41FA5}">
                      <a16:colId xmlns="" xmlns:a16="http://schemas.microsoft.com/office/drawing/2014/main" val="20001"/>
                    </a:ext>
                  </a:extLst>
                </a:gridCol>
                <a:gridCol w="1043381">
                  <a:extLst>
                    <a:ext uri="{9D8B030D-6E8A-4147-A177-3AD203B41FA5}">
                      <a16:colId xmlns="" xmlns:a16="http://schemas.microsoft.com/office/drawing/2014/main" val="3389558928"/>
                    </a:ext>
                  </a:extLst>
                </a:gridCol>
                <a:gridCol w="460005">
                  <a:extLst>
                    <a:ext uri="{9D8B030D-6E8A-4147-A177-3AD203B41FA5}">
                      <a16:colId xmlns="" xmlns:a16="http://schemas.microsoft.com/office/drawing/2014/main" val="20002"/>
                    </a:ext>
                  </a:extLst>
                </a:gridCol>
              </a:tblGrid>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Metric</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Description</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Unit</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Score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17010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rgbClr val="FF0000"/>
                          </a:solidFill>
                          <a:latin typeface="Nanum Gothic Regular" charset="-127"/>
                          <a:ea typeface="Nanum Gothic Regular" charset="-127"/>
                        </a:rPr>
                        <a:t>Dashboard</a:t>
                      </a:r>
                      <a:endParaRPr lang="ko-KR" altLang="en-US" sz="700" b="0" i="0" dirty="0">
                        <a:solidFill>
                          <a:srgbClr val="FF0000"/>
                        </a:solidFill>
                        <a:latin typeface="Nanum Gothic Regular" charset="-127"/>
                        <a:ea typeface="Nanum Gothic Regular"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prstClr val="black"/>
                          </a:solidFill>
                          <a:latin typeface="Nanum Gothic" charset="-127"/>
                          <a:ea typeface="Nanum Gothic" charset="-127"/>
                          <a:cs typeface="Nanum Gothic" charset="-127"/>
                        </a:rPr>
                        <a:t>How many dashboards are connected?</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connection</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527375378"/>
                  </a:ext>
                </a:extLst>
              </a:tr>
              <a:tr h="170105">
                <a:tc>
                  <a:txBody>
                    <a:bodyPr/>
                    <a:lstStyle/>
                    <a:p>
                      <a:r>
                        <a:rPr lang="en-US" altLang="ko-KR" sz="700" b="0" i="0" strike="noStrike" dirty="0">
                          <a:solidFill>
                            <a:srgbClr val="FF0000"/>
                          </a:solidFill>
                          <a:latin typeface="Nanum Gothic Regular" charset="-127"/>
                          <a:ea typeface="Nanum Gothic Regular" charset="-127"/>
                        </a:rPr>
                        <a:t>Workbench</a:t>
                      </a:r>
                      <a:endParaRPr lang="ko-KR" altLang="en-US" sz="700" b="0" i="0" strike="noStrike" dirty="0">
                        <a:solidFill>
                          <a:srgbClr val="FF0000"/>
                        </a:solidFill>
                        <a:latin typeface="Nanum Gothic Regular" charset="-127"/>
                        <a:ea typeface="Nanum Gothic Regular"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700" strike="noStrike" dirty="0">
                          <a:solidFill>
                            <a:prstClr val="black"/>
                          </a:solidFill>
                          <a:latin typeface="Nanum Gothic" charset="-127"/>
                          <a:ea typeface="Nanum Gothic" charset="-127"/>
                          <a:cs typeface="Nanum Gothic" charset="-127"/>
                        </a:rPr>
                        <a:t>How often was it called from the workbench?</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strike="noStrike" dirty="0">
                          <a:solidFill>
                            <a:schemeClr val="tx1"/>
                          </a:solidFill>
                          <a:latin typeface="Nanum Gothic" charset="-127"/>
                          <a:ea typeface="Nanum Gothic" charset="-127"/>
                          <a:cs typeface="Nanum Gothic" charset="-127"/>
                        </a:rPr>
                        <a:t>call</a:t>
                      </a:r>
                      <a:endParaRPr lang="ko-KR" altLang="en-US" sz="700" b="0" i="0" strike="noStrik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strike="noStrike" dirty="0">
                          <a:solidFill>
                            <a:schemeClr val="tx1"/>
                          </a:solidFill>
                          <a:latin typeface="Nanum Gothic" charset="-127"/>
                          <a:ea typeface="Nanum Gothic" charset="-127"/>
                          <a:cs typeface="Nanum Gothic" charset="-127"/>
                        </a:rPr>
                        <a:t>1</a:t>
                      </a:r>
                      <a:endParaRPr lang="ko-KR" altLang="en-US" sz="700" b="0" i="0" strike="noStrik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r>
                        <a:rPr lang="en-US" altLang="ko-KR" sz="700" b="0" i="0" dirty="0">
                          <a:solidFill>
                            <a:srgbClr val="FF0000"/>
                          </a:solidFill>
                          <a:latin typeface="Nanum Gothic Regular" charset="-127"/>
                          <a:ea typeface="Nanum Gothic Regular" charset="-127"/>
                        </a:rPr>
                        <a:t>Data join</a:t>
                      </a:r>
                      <a:endParaRPr lang="ko-KR" altLang="en-US" sz="700" b="0" i="0" dirty="0">
                        <a:solidFill>
                          <a:srgbClr val="FF0000"/>
                        </a:solidFill>
                        <a:latin typeface="Nanum Gothic Regular" charset="-127"/>
                        <a:ea typeface="Nanum Gothic Regular"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prstClr val="black"/>
                          </a:solidFill>
                          <a:latin typeface="Nanum Gothic" charset="-127"/>
                          <a:ea typeface="Nanum Gothic" charset="-127"/>
                          <a:cs typeface="Nanum Gothic" charset="-127"/>
                        </a:rPr>
                        <a:t>how many times was it joined with other data?</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Join (?)</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690191962"/>
                  </a:ext>
                </a:extLst>
              </a:tr>
              <a:tr h="170105">
                <a:tc>
                  <a:txBody>
                    <a:bodyPr/>
                    <a:lstStyle/>
                    <a:p>
                      <a:r>
                        <a:rPr lang="en-US" altLang="ko-KR" sz="700" b="0" i="0" dirty="0">
                          <a:solidFill>
                            <a:srgbClr val="FF0000"/>
                          </a:solidFill>
                          <a:latin typeface="Nanum Gothic Regular" charset="-127"/>
                          <a:ea typeface="Nanum Gothic Regular" charset="-127"/>
                        </a:rPr>
                        <a:t>Chart</a:t>
                      </a:r>
                      <a:endParaRPr lang="ko-KR" altLang="en-US" sz="700" b="0" i="0" dirty="0">
                        <a:solidFill>
                          <a:srgbClr val="FF0000"/>
                        </a:solidFill>
                        <a:latin typeface="Nanum Gothic Regular" charset="-127"/>
                        <a:ea typeface="Nanum Gothic Regular"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prstClr val="black"/>
                          </a:solidFill>
                          <a:latin typeface="Nanum Gothic" charset="-127"/>
                          <a:ea typeface="Nanum Gothic" charset="-127"/>
                          <a:cs typeface="Nanum Gothic" charset="-127"/>
                        </a:rPr>
                        <a:t>how many columns were used on the chart shelves?</a:t>
                      </a:r>
                      <a:endParaRPr lang="ko-KR" altLang="en-US" sz="700" b="0" i="0" dirty="0">
                        <a:solidFill>
                          <a:srgbClr val="FF0000"/>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Column</a:t>
                      </a:r>
                      <a:r>
                        <a:rPr lang="ko-KR" altLang="en-US" sz="700" b="0" i="0" dirty="0">
                          <a:solidFill>
                            <a:schemeClr val="tx1"/>
                          </a:solidFill>
                          <a:latin typeface="Nanum Gothic" charset="-127"/>
                          <a:ea typeface="Nanum Gothic" charset="-127"/>
                          <a:cs typeface="Nanum Gothic" charset="-127"/>
                        </a:rPr>
                        <a:t> </a:t>
                      </a:r>
                      <a:r>
                        <a:rPr lang="en-US" altLang="ko-KR" sz="700" b="0" i="0" dirty="0">
                          <a:solidFill>
                            <a:schemeClr val="tx1"/>
                          </a:solidFill>
                          <a:latin typeface="Nanum Gothic" charset="-127"/>
                          <a:ea typeface="Nanum Gothic" charset="-127"/>
                          <a:cs typeface="Nanum Gothic" charset="-127"/>
                        </a:rPr>
                        <a:t>popularity</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4073229751"/>
                  </a:ext>
                </a:extLst>
              </a:tr>
            </a:tbl>
          </a:graphicData>
        </a:graphic>
      </p:graphicFrame>
      <p:sp>
        <p:nvSpPr>
          <p:cNvPr id="28" name="Rectangle 27">
            <a:extLst>
              <a:ext uri="{FF2B5EF4-FFF2-40B4-BE49-F238E27FC236}">
                <a16:creationId xmlns="" xmlns:a16="http://schemas.microsoft.com/office/drawing/2014/main" id="{63E5F33A-C819-004A-8DBC-AE75F1B42B1D}"/>
              </a:ext>
            </a:extLst>
          </p:cNvPr>
          <p:cNvSpPr/>
          <p:nvPr/>
        </p:nvSpPr>
        <p:spPr>
          <a:xfrm>
            <a:off x="290264" y="651623"/>
            <a:ext cx="954107"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Data popularity</a:t>
            </a:r>
            <a:endParaRPr kumimoji="1" lang="en-US" altLang="ko-KR" sz="800" dirty="0">
              <a:solidFill>
                <a:schemeClr val="tx1">
                  <a:lumMod val="75000"/>
                  <a:lumOff val="25000"/>
                </a:schemeClr>
              </a:solidFill>
              <a:latin typeface="+mn-ea"/>
              <a:cs typeface="Nanum Gothic" charset="-127"/>
            </a:endParaRPr>
          </a:p>
        </p:txBody>
      </p:sp>
      <p:graphicFrame>
        <p:nvGraphicFramePr>
          <p:cNvPr id="9" name="표 95">
            <a:extLst>
              <a:ext uri="{FF2B5EF4-FFF2-40B4-BE49-F238E27FC236}">
                <a16:creationId xmlns="" xmlns:a16="http://schemas.microsoft.com/office/drawing/2014/main" id="{3596CA01-2212-7141-BC47-72B58F2FBCBB}"/>
              </a:ext>
            </a:extLst>
          </p:cNvPr>
          <p:cNvGraphicFramePr>
            <a:graphicFrameLocks noGrp="1"/>
          </p:cNvGraphicFramePr>
          <p:nvPr>
            <p:extLst>
              <p:ext uri="{D42A27DB-BD31-4B8C-83A1-F6EECF244321}">
                <p14:modId xmlns:p14="http://schemas.microsoft.com/office/powerpoint/2010/main" val="878366429"/>
              </p:ext>
            </p:extLst>
          </p:nvPr>
        </p:nvGraphicFramePr>
        <p:xfrm>
          <a:off x="387981" y="3348860"/>
          <a:ext cx="4907685" cy="501360"/>
        </p:xfrm>
        <a:graphic>
          <a:graphicData uri="http://schemas.openxmlformats.org/drawingml/2006/table">
            <a:tbl>
              <a:tblPr firstRow="1" bandRow="1">
                <a:tableStyleId>{F5AB1C69-6EDB-4FF4-983F-18BD219EF322}</a:tableStyleId>
              </a:tblPr>
              <a:tblGrid>
                <a:gridCol w="880838">
                  <a:extLst>
                    <a:ext uri="{9D8B030D-6E8A-4147-A177-3AD203B41FA5}">
                      <a16:colId xmlns="" xmlns:a16="http://schemas.microsoft.com/office/drawing/2014/main" val="428165823"/>
                    </a:ext>
                  </a:extLst>
                </a:gridCol>
                <a:gridCol w="2523460">
                  <a:extLst>
                    <a:ext uri="{9D8B030D-6E8A-4147-A177-3AD203B41FA5}">
                      <a16:colId xmlns="" xmlns:a16="http://schemas.microsoft.com/office/drawing/2014/main" val="20001"/>
                    </a:ext>
                  </a:extLst>
                </a:gridCol>
                <a:gridCol w="1043382">
                  <a:extLst>
                    <a:ext uri="{9D8B030D-6E8A-4147-A177-3AD203B41FA5}">
                      <a16:colId xmlns="" xmlns:a16="http://schemas.microsoft.com/office/drawing/2014/main" val="3389558928"/>
                    </a:ext>
                  </a:extLst>
                </a:gridCol>
                <a:gridCol w="460005">
                  <a:extLst>
                    <a:ext uri="{9D8B030D-6E8A-4147-A177-3AD203B41FA5}">
                      <a16:colId xmlns="" xmlns:a16="http://schemas.microsoft.com/office/drawing/2014/main" val="20002"/>
                    </a:ext>
                  </a:extLst>
                </a:gridCol>
              </a:tblGrid>
              <a:tr h="170105">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Metric</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Description</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Unit</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Score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0000"/>
                  </a:ext>
                </a:extLst>
              </a:tr>
              <a:tr h="170105">
                <a:tc>
                  <a:txBody>
                    <a:bodyPr/>
                    <a:lstStyle/>
                    <a:p>
                      <a:r>
                        <a:rPr lang="en-US" altLang="ko-KR" sz="700" b="0" i="0" dirty="0">
                          <a:solidFill>
                            <a:srgbClr val="FF0000"/>
                          </a:solidFill>
                          <a:latin typeface="Nanum Gothic Regular" charset="-127"/>
                          <a:ea typeface="Nanum Gothic Regular" charset="-127"/>
                        </a:rPr>
                        <a:t>Chart</a:t>
                      </a:r>
                      <a:endParaRPr lang="ko-KR" altLang="en-US" sz="700" b="0" i="0" dirty="0">
                        <a:solidFill>
                          <a:srgbClr val="FF0000"/>
                        </a:solidFill>
                        <a:latin typeface="Nanum Gothic Regular" charset="-127"/>
                        <a:ea typeface="Nanum Gothic Regular" charset="-127"/>
                      </a:endParaRPr>
                    </a:p>
                  </a:txBody>
                  <a:tcPr marL="72000" marR="72000" marT="72000" marB="72000">
                    <a:lnL w="3175" cap="flat" cmpd="sng" algn="ctr">
                      <a:solidFill>
                        <a:schemeClr val="tx1">
                          <a:lumMod val="95000"/>
                          <a:lumOff val="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700" dirty="0">
                          <a:solidFill>
                            <a:prstClr val="black"/>
                          </a:solidFill>
                          <a:latin typeface="Nanum Gothic" charset="-127"/>
                          <a:ea typeface="Nanum Gothic" charset="-127"/>
                          <a:cs typeface="Nanum Gothic" charset="-127"/>
                        </a:rPr>
                        <a:t>how many times was it used on the chart shelves?</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Shelve</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1</a:t>
                      </a:r>
                      <a:endParaRPr lang="ko-KR" altLang="en-US" sz="700" b="0"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tx1">
                          <a:lumMod val="95000"/>
                          <a:lumOff val="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2915494309"/>
                  </a:ext>
                </a:extLst>
              </a:tr>
            </a:tbl>
          </a:graphicData>
        </a:graphic>
      </p:graphicFrame>
      <p:sp>
        <p:nvSpPr>
          <p:cNvPr id="10" name="Rectangle 9">
            <a:extLst>
              <a:ext uri="{FF2B5EF4-FFF2-40B4-BE49-F238E27FC236}">
                <a16:creationId xmlns="" xmlns:a16="http://schemas.microsoft.com/office/drawing/2014/main" id="{994047FA-FB45-D144-9DE8-2A8A4FB9FDF9}"/>
              </a:ext>
            </a:extLst>
          </p:cNvPr>
          <p:cNvSpPr/>
          <p:nvPr/>
        </p:nvSpPr>
        <p:spPr>
          <a:xfrm>
            <a:off x="290264" y="3080674"/>
            <a:ext cx="1103187"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Column popularity</a:t>
            </a:r>
            <a:endParaRPr kumimoji="1" lang="en-US" altLang="ko-KR" sz="800" dirty="0">
              <a:solidFill>
                <a:schemeClr val="tx1">
                  <a:lumMod val="75000"/>
                  <a:lumOff val="25000"/>
                </a:schemeClr>
              </a:solidFill>
              <a:latin typeface="+mn-ea"/>
              <a:cs typeface="Nanum Gothic" charset="-127"/>
            </a:endParaRPr>
          </a:p>
        </p:txBody>
      </p:sp>
      <p:sp>
        <p:nvSpPr>
          <p:cNvPr id="11" name="Rectangle 10">
            <a:extLst>
              <a:ext uri="{FF2B5EF4-FFF2-40B4-BE49-F238E27FC236}">
                <a16:creationId xmlns="" xmlns:a16="http://schemas.microsoft.com/office/drawing/2014/main" id="{56B1FA85-224F-5946-B51D-D9DA58597418}"/>
              </a:ext>
            </a:extLst>
          </p:cNvPr>
          <p:cNvSpPr/>
          <p:nvPr/>
        </p:nvSpPr>
        <p:spPr>
          <a:xfrm>
            <a:off x="290264" y="2299739"/>
            <a:ext cx="4764180" cy="200055"/>
          </a:xfrm>
          <a:prstGeom prst="rect">
            <a:avLst/>
          </a:prstGeom>
        </p:spPr>
        <p:txBody>
          <a:bodyPr wrap="square">
            <a:spAutoFit/>
          </a:bodyPr>
          <a:lstStyle/>
          <a:p>
            <a:r>
              <a:rPr kumimoji="1" lang="en-US" altLang="ko-KR" sz="700" dirty="0">
                <a:latin typeface="Nanum Gothic" charset="-127"/>
                <a:ea typeface="Nanum Gothic" charset="-127"/>
                <a:cs typeface="Nanum Gothic" charset="-127"/>
              </a:rPr>
              <a:t>Formula : current data source score / top scored data source score * 100</a:t>
            </a:r>
          </a:p>
        </p:txBody>
      </p:sp>
      <p:sp>
        <p:nvSpPr>
          <p:cNvPr id="13" name="Rectangle 12">
            <a:extLst>
              <a:ext uri="{FF2B5EF4-FFF2-40B4-BE49-F238E27FC236}">
                <a16:creationId xmlns="" xmlns:a16="http://schemas.microsoft.com/office/drawing/2014/main" id="{FD1A6C97-6821-3E47-81A7-46C89331FE7B}"/>
              </a:ext>
            </a:extLst>
          </p:cNvPr>
          <p:cNvSpPr/>
          <p:nvPr/>
        </p:nvSpPr>
        <p:spPr>
          <a:xfrm>
            <a:off x="290264" y="3982813"/>
            <a:ext cx="4764180" cy="200055"/>
          </a:xfrm>
          <a:prstGeom prst="rect">
            <a:avLst/>
          </a:prstGeom>
        </p:spPr>
        <p:txBody>
          <a:bodyPr wrap="square">
            <a:spAutoFit/>
          </a:bodyPr>
          <a:lstStyle/>
          <a:p>
            <a:r>
              <a:rPr kumimoji="1" lang="en-US" altLang="ko-KR" sz="700" dirty="0">
                <a:latin typeface="Nanum Gothic" charset="-127"/>
                <a:ea typeface="Nanum Gothic" charset="-127"/>
                <a:cs typeface="Nanum Gothic" charset="-127"/>
              </a:rPr>
              <a:t>Formula : current column score / top scored column(in current data source) score * 100</a:t>
            </a:r>
          </a:p>
        </p:txBody>
      </p:sp>
      <p:sp>
        <p:nvSpPr>
          <p:cNvPr id="15" name="타원 62">
            <a:extLst>
              <a:ext uri="{FF2B5EF4-FFF2-40B4-BE49-F238E27FC236}">
                <a16:creationId xmlns="" xmlns:a16="http://schemas.microsoft.com/office/drawing/2014/main" id="{648F720A-6422-DE4A-B663-F90BA06A20CB}"/>
              </a:ext>
            </a:extLst>
          </p:cNvPr>
          <p:cNvSpPr/>
          <p:nvPr/>
        </p:nvSpPr>
        <p:spPr>
          <a:xfrm>
            <a:off x="223790" y="69076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16" name="타원 62">
            <a:extLst>
              <a:ext uri="{FF2B5EF4-FFF2-40B4-BE49-F238E27FC236}">
                <a16:creationId xmlns="" xmlns:a16="http://schemas.microsoft.com/office/drawing/2014/main" id="{3E4CCC5D-F021-9849-BBEA-8742C603462D}"/>
              </a:ext>
            </a:extLst>
          </p:cNvPr>
          <p:cNvSpPr/>
          <p:nvPr/>
        </p:nvSpPr>
        <p:spPr>
          <a:xfrm>
            <a:off x="223790" y="9823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17" name="타원 62">
            <a:extLst>
              <a:ext uri="{FF2B5EF4-FFF2-40B4-BE49-F238E27FC236}">
                <a16:creationId xmlns="" xmlns:a16="http://schemas.microsoft.com/office/drawing/2014/main" id="{CF754142-B885-054C-B5CE-A80649C740FC}"/>
              </a:ext>
            </a:extLst>
          </p:cNvPr>
          <p:cNvSpPr/>
          <p:nvPr/>
        </p:nvSpPr>
        <p:spPr>
          <a:xfrm>
            <a:off x="223790" y="23399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18" name="타원 62">
            <a:extLst>
              <a:ext uri="{FF2B5EF4-FFF2-40B4-BE49-F238E27FC236}">
                <a16:creationId xmlns="" xmlns:a16="http://schemas.microsoft.com/office/drawing/2014/main" id="{6B3CC54B-4465-1945-B66B-04DBFC3AD29B}"/>
              </a:ext>
            </a:extLst>
          </p:cNvPr>
          <p:cNvSpPr/>
          <p:nvPr/>
        </p:nvSpPr>
        <p:spPr>
          <a:xfrm>
            <a:off x="223790" y="311981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9" name="타원 62">
            <a:extLst>
              <a:ext uri="{FF2B5EF4-FFF2-40B4-BE49-F238E27FC236}">
                <a16:creationId xmlns="" xmlns:a16="http://schemas.microsoft.com/office/drawing/2014/main" id="{2362E93E-65E7-D34B-8D39-F00B62C1863D}"/>
              </a:ext>
            </a:extLst>
          </p:cNvPr>
          <p:cNvSpPr/>
          <p:nvPr/>
        </p:nvSpPr>
        <p:spPr>
          <a:xfrm>
            <a:off x="223790" y="34054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5</a:t>
            </a:r>
            <a:endParaRPr lang="ko-KR" altLang="en-US" sz="700" b="1" dirty="0">
              <a:solidFill>
                <a:prstClr val="white"/>
              </a:solidFill>
              <a:latin typeface="+mn-ea"/>
              <a:cs typeface="Nanum Gothic" charset="-127"/>
            </a:endParaRPr>
          </a:p>
        </p:txBody>
      </p:sp>
      <p:sp>
        <p:nvSpPr>
          <p:cNvPr id="20" name="타원 62">
            <a:extLst>
              <a:ext uri="{FF2B5EF4-FFF2-40B4-BE49-F238E27FC236}">
                <a16:creationId xmlns="" xmlns:a16="http://schemas.microsoft.com/office/drawing/2014/main" id="{99220042-759B-6E41-8C16-967328F28066}"/>
              </a:ext>
            </a:extLst>
          </p:cNvPr>
          <p:cNvSpPr/>
          <p:nvPr/>
        </p:nvSpPr>
        <p:spPr>
          <a:xfrm>
            <a:off x="223790" y="40117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6</a:t>
            </a:r>
            <a:endParaRPr lang="ko-KR" altLang="en-US" sz="700" b="1" dirty="0">
              <a:solidFill>
                <a:prstClr val="white"/>
              </a:solidFill>
              <a:latin typeface="+mn-ea"/>
              <a:cs typeface="Nanum Gothic" charset="-127"/>
            </a:endParaRPr>
          </a:p>
        </p:txBody>
      </p:sp>
      <p:sp>
        <p:nvSpPr>
          <p:cNvPr id="2" name="TextBox 1"/>
          <p:cNvSpPr txBox="1"/>
          <p:nvPr/>
        </p:nvSpPr>
        <p:spPr>
          <a:xfrm>
            <a:off x="5464366" y="1703521"/>
            <a:ext cx="1972754" cy="461665"/>
          </a:xfrm>
          <a:prstGeom prst="rect">
            <a:avLst/>
          </a:prstGeom>
          <a:solidFill>
            <a:srgbClr val="7030A0"/>
          </a:solidFill>
        </p:spPr>
        <p:txBody>
          <a:bodyPr wrap="square" rtlCol="0">
            <a:spAutoFit/>
          </a:bodyPr>
          <a:lstStyle/>
          <a:p>
            <a:r>
              <a:rPr kumimoji="1" lang="ko-KR" altLang="en-US" sz="800" dirty="0">
                <a:solidFill>
                  <a:schemeClr val="bg1"/>
                </a:solidFill>
              </a:rPr>
              <a:t>데이터베이스의 경우 워크벤치를 통해</a:t>
            </a:r>
            <a:endParaRPr kumimoji="1" lang="en-US" altLang="ko-KR" sz="800" dirty="0">
              <a:solidFill>
                <a:schemeClr val="bg1"/>
              </a:solidFill>
            </a:endParaRPr>
          </a:p>
          <a:p>
            <a:r>
              <a:rPr kumimoji="1" lang="ko-KR" altLang="en-US" sz="800" dirty="0">
                <a:solidFill>
                  <a:schemeClr val="bg1"/>
                </a:solidFill>
              </a:rPr>
              <a:t>인기도를 측정할수 있는데 어떻게 해야 할지 개발 논의 필요</a:t>
            </a:r>
          </a:p>
        </p:txBody>
      </p:sp>
    </p:spTree>
    <p:extLst>
      <p:ext uri="{BB962C8B-B14F-4D97-AF65-F5344CB8AC3E}">
        <p14:creationId xmlns:p14="http://schemas.microsoft.com/office/powerpoint/2010/main" val="405648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91C13AC4-528C-A741-B99C-8B5600B2A2B8}"/>
              </a:ext>
            </a:extLst>
          </p:cNvPr>
          <p:cNvSpPr>
            <a:spLocks noGrp="1"/>
          </p:cNvSpPr>
          <p:nvPr>
            <p:ph type="body" sz="quarter" idx="14"/>
          </p:nvPr>
        </p:nvSpPr>
        <p:spPr/>
        <p:txBody>
          <a:bodyPr/>
          <a:lstStyle/>
          <a:p>
            <a:r>
              <a:rPr lang="en-US" dirty="0"/>
              <a:t>E1-01-002</a:t>
            </a:r>
          </a:p>
        </p:txBody>
      </p:sp>
      <p:sp>
        <p:nvSpPr>
          <p:cNvPr id="4" name="Text Placeholder 3">
            <a:extLst>
              <a:ext uri="{FF2B5EF4-FFF2-40B4-BE49-F238E27FC236}">
                <a16:creationId xmlns="" xmlns:a16="http://schemas.microsoft.com/office/drawing/2014/main" id="{3B29C71A-F526-854A-96EB-994E8C660A05}"/>
              </a:ext>
            </a:extLst>
          </p:cNvPr>
          <p:cNvSpPr>
            <a:spLocks noGrp="1"/>
          </p:cNvSpPr>
          <p:nvPr>
            <p:ph type="body" sz="quarter" idx="13"/>
          </p:nvPr>
        </p:nvSpPr>
        <p:spPr>
          <a:xfrm>
            <a:off x="10080108" y="404039"/>
            <a:ext cx="1953784" cy="6453962"/>
          </a:xfrm>
        </p:spPr>
        <p:txBody>
          <a:bodyPr>
            <a:normAutofit lnSpcReduction="10000"/>
          </a:bodyPr>
          <a:lstStyle/>
          <a:p>
            <a:r>
              <a:rPr lang="ko-KR" altLang="en-US" dirty="0"/>
              <a:t>검색어</a:t>
            </a:r>
            <a:endParaRPr lang="en-US" altLang="ko-KR" dirty="0"/>
          </a:p>
          <a:p>
            <a:pPr lvl="1"/>
            <a:r>
              <a:rPr lang="ko-KR" altLang="en-US" dirty="0"/>
              <a:t>말줄임 된 영역의 단어를 찾았을 시 해당 검색어 앞 뒤 단어를 함께 보이게 </a:t>
            </a:r>
            <a:r>
              <a:rPr lang="en-US" altLang="ko-KR" dirty="0"/>
              <a:t>(</a:t>
            </a:r>
            <a:r>
              <a:rPr lang="ko-KR" altLang="en-US" dirty="0"/>
              <a:t>구현가능여부 검토</a:t>
            </a:r>
            <a:r>
              <a:rPr lang="en-US" altLang="ko-KR" dirty="0"/>
              <a:t>)</a:t>
            </a:r>
          </a:p>
          <a:p>
            <a:pPr lvl="1"/>
            <a:r>
              <a:rPr lang="ko-KR" altLang="en-US" dirty="0"/>
              <a:t>검색어 범위</a:t>
            </a:r>
            <a:r>
              <a:rPr lang="en-US" altLang="ko-KR" dirty="0"/>
              <a:t>:</a:t>
            </a:r>
            <a:r>
              <a:rPr lang="ko-KR" altLang="en-US" dirty="0"/>
              <a:t> 데이터 이름</a:t>
            </a:r>
            <a:r>
              <a:rPr lang="en-US" altLang="ko-KR" dirty="0"/>
              <a:t>,</a:t>
            </a:r>
            <a:r>
              <a:rPr lang="ko-KR" altLang="en-US" dirty="0"/>
              <a:t> 설명</a:t>
            </a:r>
            <a:r>
              <a:rPr lang="en-US" altLang="ko-KR" dirty="0"/>
              <a:t>,</a:t>
            </a:r>
            <a:r>
              <a:rPr lang="ko-KR" altLang="en-US" dirty="0"/>
              <a:t> 태그</a:t>
            </a:r>
            <a:r>
              <a:rPr lang="en-US" altLang="ko-KR" dirty="0"/>
              <a:t>,</a:t>
            </a:r>
            <a:r>
              <a:rPr lang="ko-KR" altLang="en-US" dirty="0"/>
              <a:t> 등록자</a:t>
            </a:r>
            <a:endParaRPr lang="en-US" altLang="ko-KR" dirty="0"/>
          </a:p>
          <a:p>
            <a:r>
              <a:rPr lang="ko-KR" altLang="en-US" dirty="0"/>
              <a:t>필터 영역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ko-KR" altLang="en-US" dirty="0">
                <a:solidFill>
                  <a:srgbClr val="00B0F0"/>
                </a:solidFill>
                <a:latin typeface="+mn-ea"/>
                <a:sym typeface="Wingdings"/>
              </a:rPr>
              <a:t>다음페이지</a:t>
            </a:r>
            <a:r>
              <a:rPr lang="en-US" altLang="ko-KR" dirty="0">
                <a:solidFill>
                  <a:srgbClr val="00B0F0"/>
                </a:solidFill>
                <a:latin typeface="+mn-ea"/>
                <a:sym typeface="Wingdings"/>
              </a:rPr>
              <a:t>]</a:t>
            </a:r>
            <a:r>
              <a:rPr lang="ko-KR" altLang="en-US" dirty="0"/>
              <a:t> </a:t>
            </a:r>
            <a:endParaRPr lang="en-US" altLang="ko-KR" dirty="0">
              <a:solidFill>
                <a:srgbClr val="7030A0"/>
              </a:solidFill>
            </a:endParaRPr>
          </a:p>
          <a:p>
            <a:r>
              <a:rPr lang="ko-KR" altLang="en-US" dirty="0"/>
              <a:t>검색 결과</a:t>
            </a:r>
            <a:endParaRPr lang="en-US" altLang="ko-KR" dirty="0"/>
          </a:p>
          <a:p>
            <a:pPr lvl="1"/>
            <a:r>
              <a:rPr lang="ko-KR" altLang="en-US" dirty="0"/>
              <a:t>검색 결과 </a:t>
            </a:r>
            <a:r>
              <a:rPr lang="ko-KR" altLang="en-US" dirty="0" smtClean="0"/>
              <a:t>에 대한 레이블</a:t>
            </a:r>
            <a:endParaRPr lang="en-US" altLang="ko-KR" dirty="0"/>
          </a:p>
          <a:p>
            <a:pPr lvl="3"/>
            <a:r>
              <a:rPr lang="ko-KR" altLang="en-US" dirty="0" smtClean="0">
                <a:solidFill>
                  <a:srgbClr val="FF0000"/>
                </a:solidFill>
              </a:rPr>
              <a:t>데이터가 있으면 </a:t>
            </a:r>
            <a:r>
              <a:rPr lang="en-US" altLang="ko-KR" dirty="0" smtClean="0">
                <a:solidFill>
                  <a:srgbClr val="FF0000"/>
                </a:solidFill>
              </a:rPr>
              <a:t>:</a:t>
            </a:r>
          </a:p>
          <a:p>
            <a:pPr lvl="4"/>
            <a:r>
              <a:rPr lang="en-US" altLang="ko-KR" dirty="0" smtClean="0">
                <a:solidFill>
                  <a:srgbClr val="FF0000"/>
                </a:solidFill>
              </a:rPr>
              <a:t>(</a:t>
            </a:r>
            <a:r>
              <a:rPr lang="ko-KR" altLang="en-US" dirty="0" smtClean="0">
                <a:solidFill>
                  <a:srgbClr val="FF0000"/>
                </a:solidFill>
              </a:rPr>
              <a:t>한</a:t>
            </a:r>
            <a:r>
              <a:rPr lang="en-US" altLang="ko-KR" dirty="0" smtClean="0">
                <a:solidFill>
                  <a:srgbClr val="FF0000"/>
                </a:solidFill>
              </a:rPr>
              <a:t>) </a:t>
            </a:r>
            <a:r>
              <a:rPr lang="ko-KR" altLang="en-US" dirty="0" smtClean="0">
                <a:solidFill>
                  <a:srgbClr val="FF0000"/>
                </a:solidFill>
              </a:rPr>
              <a:t>‘</a:t>
            </a:r>
            <a:r>
              <a:rPr lang="en-US" altLang="ko-KR" dirty="0" smtClean="0">
                <a:solidFill>
                  <a:srgbClr val="FF0000"/>
                </a:solidFill>
              </a:rPr>
              <a:t>words’</a:t>
            </a:r>
            <a:r>
              <a:rPr lang="ko-KR" altLang="en-US" dirty="0" smtClean="0">
                <a:solidFill>
                  <a:srgbClr val="FF0000"/>
                </a:solidFill>
              </a:rPr>
              <a:t>에 대한 </a:t>
            </a:r>
            <a:r>
              <a:rPr lang="en-US" altLang="ko-KR" dirty="0" smtClean="0">
                <a:solidFill>
                  <a:srgbClr val="FF0000"/>
                </a:solidFill>
              </a:rPr>
              <a:t>20</a:t>
            </a:r>
            <a:r>
              <a:rPr lang="ko-KR" altLang="en-US" dirty="0" smtClean="0">
                <a:solidFill>
                  <a:srgbClr val="FF0000"/>
                </a:solidFill>
              </a:rPr>
              <a:t>건의 데이터가 존재합니다</a:t>
            </a:r>
            <a:r>
              <a:rPr lang="en-US" altLang="ko-KR" dirty="0" smtClean="0">
                <a:solidFill>
                  <a:srgbClr val="FF0000"/>
                </a:solidFill>
              </a:rPr>
              <a:t>.</a:t>
            </a:r>
          </a:p>
          <a:p>
            <a:pPr lvl="4"/>
            <a:r>
              <a:rPr lang="en-US" altLang="ko-KR" dirty="0" smtClean="0">
                <a:solidFill>
                  <a:srgbClr val="FF0000"/>
                </a:solidFill>
              </a:rPr>
              <a:t>(</a:t>
            </a:r>
            <a:r>
              <a:rPr lang="ko-KR" altLang="en-US" dirty="0" smtClean="0">
                <a:solidFill>
                  <a:srgbClr val="FF0000"/>
                </a:solidFill>
              </a:rPr>
              <a:t>영</a:t>
            </a:r>
            <a:r>
              <a:rPr lang="en-US" altLang="ko-KR" dirty="0" smtClean="0">
                <a:solidFill>
                  <a:srgbClr val="FF0000"/>
                </a:solidFill>
              </a:rPr>
              <a:t>) There are 20 lists by 'words'</a:t>
            </a:r>
          </a:p>
          <a:p>
            <a:pPr lvl="3"/>
            <a:r>
              <a:rPr lang="ko-KR" altLang="en-US" dirty="0" smtClean="0">
                <a:solidFill>
                  <a:srgbClr val="FF0000"/>
                </a:solidFill>
              </a:rPr>
              <a:t>데이터가 없으면</a:t>
            </a:r>
            <a:endParaRPr lang="en-US" altLang="ko-KR" dirty="0" smtClean="0">
              <a:solidFill>
                <a:srgbClr val="FF0000"/>
              </a:solidFill>
            </a:endParaRPr>
          </a:p>
          <a:p>
            <a:pPr lvl="4"/>
            <a:r>
              <a:rPr lang="en-US" altLang="ko-KR" dirty="0" smtClean="0">
                <a:solidFill>
                  <a:srgbClr val="FF0000"/>
                </a:solidFill>
              </a:rPr>
              <a:t>(</a:t>
            </a:r>
            <a:r>
              <a:rPr lang="ko-KR" altLang="en-US" dirty="0" smtClean="0">
                <a:solidFill>
                  <a:srgbClr val="FF0000"/>
                </a:solidFill>
              </a:rPr>
              <a:t>한</a:t>
            </a:r>
            <a:r>
              <a:rPr lang="en-US" altLang="ko-KR" dirty="0" smtClean="0">
                <a:solidFill>
                  <a:srgbClr val="FF0000"/>
                </a:solidFill>
              </a:rPr>
              <a:t>) </a:t>
            </a:r>
            <a:r>
              <a:rPr lang="ko-KR" altLang="en-US" dirty="0" smtClean="0">
                <a:solidFill>
                  <a:srgbClr val="FF0000"/>
                </a:solidFill>
              </a:rPr>
              <a:t>‘</a:t>
            </a:r>
            <a:r>
              <a:rPr lang="en-US" altLang="ko-KR" dirty="0" smtClean="0">
                <a:solidFill>
                  <a:srgbClr val="FF0000"/>
                </a:solidFill>
              </a:rPr>
              <a:t>words’</a:t>
            </a:r>
            <a:r>
              <a:rPr lang="ko-KR" altLang="en-US" dirty="0" smtClean="0">
                <a:solidFill>
                  <a:srgbClr val="FF0000"/>
                </a:solidFill>
              </a:rPr>
              <a:t>에 대한 </a:t>
            </a:r>
            <a:r>
              <a:rPr lang="en-US" altLang="ko-KR" dirty="0" smtClean="0">
                <a:solidFill>
                  <a:srgbClr val="FF0000"/>
                </a:solidFill>
              </a:rPr>
              <a:t>0</a:t>
            </a:r>
            <a:r>
              <a:rPr lang="ko-KR" altLang="en-US" dirty="0" smtClean="0">
                <a:solidFill>
                  <a:srgbClr val="FF0000"/>
                </a:solidFill>
              </a:rPr>
              <a:t>건의 데이터가 존재합니다</a:t>
            </a:r>
            <a:r>
              <a:rPr lang="en-US" altLang="ko-KR" dirty="0" smtClean="0">
                <a:solidFill>
                  <a:srgbClr val="FF0000"/>
                </a:solidFill>
              </a:rPr>
              <a:t>.</a:t>
            </a:r>
          </a:p>
          <a:p>
            <a:pPr lvl="4"/>
            <a:r>
              <a:rPr lang="en-US" altLang="ko-KR" dirty="0" smtClean="0">
                <a:solidFill>
                  <a:srgbClr val="FF0000"/>
                </a:solidFill>
              </a:rPr>
              <a:t>(</a:t>
            </a:r>
            <a:r>
              <a:rPr lang="ko-KR" altLang="en-US" dirty="0" smtClean="0">
                <a:solidFill>
                  <a:srgbClr val="FF0000"/>
                </a:solidFill>
              </a:rPr>
              <a:t>영</a:t>
            </a:r>
            <a:r>
              <a:rPr lang="en-US" altLang="ko-KR" dirty="0" smtClean="0">
                <a:solidFill>
                  <a:srgbClr val="FF0000"/>
                </a:solidFill>
              </a:rPr>
              <a:t>) There are 0 lists with 'words</a:t>
            </a:r>
          </a:p>
          <a:p>
            <a:pPr lvl="1"/>
            <a:r>
              <a:rPr lang="ko-KR" altLang="en-US" dirty="0" smtClean="0"/>
              <a:t>즐겨찾기 </a:t>
            </a:r>
            <a:r>
              <a:rPr lang="ko-KR" altLang="en-US" dirty="0"/>
              <a:t>여부</a:t>
            </a:r>
            <a:endParaRPr lang="en-US" altLang="ko-KR" dirty="0"/>
          </a:p>
          <a:p>
            <a:pPr lvl="2"/>
            <a:r>
              <a:rPr lang="en-US" altLang="ko-KR" dirty="0"/>
              <a:t>On / Off (toggle)</a:t>
            </a:r>
          </a:p>
          <a:p>
            <a:pPr lvl="2"/>
            <a:r>
              <a:rPr lang="ko-KR" altLang="en-US" dirty="0"/>
              <a:t>즐겨찾기 </a:t>
            </a:r>
            <a:r>
              <a:rPr lang="en-US" altLang="ko-KR" dirty="0"/>
              <a:t>On </a:t>
            </a:r>
            <a:r>
              <a:rPr lang="ko-KR" altLang="en-US" dirty="0"/>
              <a:t>한 목록은 즐겨찾기한 데이터 목록에서 확인 가능 </a:t>
            </a:r>
            <a:r>
              <a:rPr lang="ko-KR" altLang="en-US" dirty="0">
                <a:solidFill>
                  <a:srgbClr val="00B0F0"/>
                </a:solidFill>
                <a:latin typeface="+mn-ea"/>
                <a:sym typeface="Wingdings"/>
              </a:rPr>
              <a:t>☞</a:t>
            </a:r>
            <a:r>
              <a:rPr lang="en-US" altLang="ko-KR" dirty="0">
                <a:solidFill>
                  <a:srgbClr val="00B0F0"/>
                </a:solidFill>
                <a:latin typeface="+mn-ea"/>
                <a:sym typeface="Wingdings"/>
              </a:rPr>
              <a:t>[E1-01-008]</a:t>
            </a:r>
            <a:r>
              <a:rPr lang="ko-KR" altLang="en-US" dirty="0"/>
              <a:t> </a:t>
            </a:r>
            <a:endParaRPr lang="en-US" altLang="ko-KR" dirty="0"/>
          </a:p>
          <a:p>
            <a:pPr lvl="1"/>
            <a:r>
              <a:rPr lang="ko-KR" altLang="en-US" dirty="0"/>
              <a:t>데이터 타입</a:t>
            </a:r>
            <a:endParaRPr lang="en-US" altLang="ko-KR" dirty="0"/>
          </a:p>
          <a:p>
            <a:pPr lvl="2"/>
            <a:r>
              <a:rPr lang="ko-KR" altLang="en-US" dirty="0"/>
              <a:t>일반</a:t>
            </a:r>
            <a:r>
              <a:rPr lang="en-US" altLang="ko-KR" dirty="0"/>
              <a:t>/</a:t>
            </a:r>
            <a:r>
              <a:rPr lang="ko-KR" altLang="en-US" dirty="0"/>
              <a:t>데이터베이스</a:t>
            </a:r>
            <a:r>
              <a:rPr lang="en-US" altLang="ko-KR" dirty="0"/>
              <a:t>/</a:t>
            </a:r>
            <a:r>
              <a:rPr lang="ko-KR" altLang="en-US" dirty="0"/>
              <a:t>스테이징</a:t>
            </a:r>
            <a:r>
              <a:rPr lang="en-US" altLang="ko-KR" dirty="0"/>
              <a:t> DB/ /</a:t>
            </a:r>
            <a:r>
              <a:rPr lang="ko-KR" altLang="en-US" dirty="0"/>
              <a:t>대시보드</a:t>
            </a:r>
            <a:endParaRPr lang="en-US" altLang="ko-KR" dirty="0"/>
          </a:p>
          <a:p>
            <a:pPr lvl="2"/>
            <a:r>
              <a:rPr lang="ko-KR" altLang="en-US" dirty="0"/>
              <a:t>데이터 </a:t>
            </a:r>
            <a:r>
              <a:rPr lang="ko-KR" altLang="en-US" dirty="0" smtClean="0"/>
              <a:t>이름</a:t>
            </a:r>
            <a:r>
              <a:rPr lang="en-US" altLang="ko-KR" dirty="0"/>
              <a:t>,</a:t>
            </a:r>
            <a:r>
              <a:rPr lang="ko-KR" altLang="en-US" dirty="0"/>
              <a:t> 설명</a:t>
            </a:r>
            <a:endParaRPr lang="en-US" altLang="ko-KR" dirty="0"/>
          </a:p>
          <a:p>
            <a:pPr lvl="2"/>
            <a:r>
              <a:rPr lang="ko-KR" altLang="en-US" dirty="0"/>
              <a:t>설명이 없는 경우 공란</a:t>
            </a:r>
            <a:endParaRPr lang="en-US" altLang="ko-KR" dirty="0"/>
          </a:p>
          <a:p>
            <a:pPr lvl="2"/>
            <a:r>
              <a:rPr lang="ko-KR" altLang="en-US" dirty="0"/>
              <a:t>이름과 설명의 총 문자열이 </a:t>
            </a:r>
            <a:r>
              <a:rPr lang="en-US" altLang="ko-KR" dirty="0"/>
              <a:t>1</a:t>
            </a:r>
            <a:r>
              <a:rPr lang="ko-KR" altLang="en-US" dirty="0"/>
              <a:t>줄로 표현되며 영역을 벗어날 경우 생략</a:t>
            </a:r>
            <a:r>
              <a:rPr lang="en-US" altLang="ko-KR" dirty="0"/>
              <a:t> </a:t>
            </a:r>
            <a:r>
              <a:rPr lang="ko-KR" altLang="en-US" dirty="0"/>
              <a:t>처리</a:t>
            </a:r>
            <a:endParaRPr lang="en-US" altLang="ko-KR" dirty="0"/>
          </a:p>
          <a:p>
            <a:pPr lvl="1"/>
            <a:r>
              <a:rPr lang="ko-KR" altLang="en-US" dirty="0"/>
              <a:t>등록자</a:t>
            </a:r>
            <a:endParaRPr lang="en-US" altLang="ko-KR" dirty="0"/>
          </a:p>
          <a:p>
            <a:pPr lvl="1"/>
            <a:r>
              <a:rPr lang="ko-KR" altLang="en-US" dirty="0"/>
              <a:t>태그</a:t>
            </a:r>
            <a:endParaRPr lang="en-US" altLang="ko-KR" dirty="0"/>
          </a:p>
          <a:p>
            <a:pPr lvl="2"/>
            <a:r>
              <a:rPr lang="ko-KR" altLang="en-US" dirty="0"/>
              <a:t>길면 생략 처리</a:t>
            </a:r>
            <a:endParaRPr lang="en-US" altLang="ko-KR" dirty="0"/>
          </a:p>
          <a:p>
            <a:pPr lvl="2"/>
            <a:r>
              <a:rPr lang="ko-KR" altLang="en-US" dirty="0"/>
              <a:t>태그가 없는 경우 </a:t>
            </a:r>
            <a:r>
              <a:rPr lang="en-US" altLang="ko-KR" dirty="0"/>
              <a:t>‘-’</a:t>
            </a:r>
            <a:r>
              <a:rPr lang="ko-KR" altLang="en-US" dirty="0"/>
              <a:t> 노출</a:t>
            </a:r>
            <a:endParaRPr lang="en-US" altLang="ko-KR" dirty="0"/>
          </a:p>
          <a:p>
            <a:pPr lvl="1"/>
            <a:r>
              <a:rPr lang="ko-KR" altLang="en-US" dirty="0"/>
              <a:t>데이터 인기도</a:t>
            </a:r>
            <a:endParaRPr lang="en-US" altLang="ko-KR" dirty="0"/>
          </a:p>
          <a:p>
            <a:pPr lvl="1"/>
            <a:r>
              <a:rPr lang="ko-KR" altLang="en-US" dirty="0"/>
              <a:t>업데이트 날짜</a:t>
            </a:r>
            <a:r>
              <a:rPr lang="en-US" altLang="ko-KR" dirty="0"/>
              <a:t> : yyyy-M-dd HH:mm</a:t>
            </a:r>
          </a:p>
          <a:p>
            <a:r>
              <a:rPr lang="ko-KR" altLang="en-US" dirty="0"/>
              <a:t>검색어 하이라이트</a:t>
            </a:r>
            <a:endParaRPr lang="en-US" altLang="ko-KR" dirty="0"/>
          </a:p>
          <a:p>
            <a:r>
              <a:rPr lang="ko-KR" altLang="en-US" dirty="0"/>
              <a:t>검색 결과 선택</a:t>
            </a:r>
            <a:endParaRPr lang="en-US" altLang="ko-KR" dirty="0"/>
          </a:p>
          <a:p>
            <a:pPr lvl="1"/>
            <a:r>
              <a:rPr lang="ko-KR" altLang="en-US" dirty="0"/>
              <a:t>목록 선택 시 데이터 상세화면으로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[E1-01-004]</a:t>
            </a:r>
            <a:r>
              <a:rPr lang="ko-KR" altLang="en-US" dirty="0"/>
              <a:t> </a:t>
            </a:r>
            <a:endParaRPr lang="en-US" altLang="ko-KR" dirty="0"/>
          </a:p>
          <a:p>
            <a:r>
              <a:rPr lang="en-US" altLang="ko-KR" dirty="0"/>
              <a:t>Explore Data home</a:t>
            </a:r>
          </a:p>
          <a:p>
            <a:pPr lvl="1"/>
            <a:r>
              <a:rPr lang="ko-KR" altLang="en-US" dirty="0"/>
              <a:t>클릭시 첫페이지로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[E1-01-013]</a:t>
            </a:r>
            <a:endParaRPr lang="en-US" altLang="ko-KR" dirty="0"/>
          </a:p>
          <a:p>
            <a:pPr lvl="1"/>
            <a:endParaRPr lang="en-US" altLang="ko-KR" dirty="0"/>
          </a:p>
          <a:p>
            <a:pPr lvl="1"/>
            <a:endParaRPr lang="en-US" altLang="ko-KR" dirty="0"/>
          </a:p>
          <a:p>
            <a:endParaRPr lang="en-US" dirty="0"/>
          </a:p>
        </p:txBody>
      </p:sp>
      <p:sp>
        <p:nvSpPr>
          <p:cNvPr id="3" name="Text Placeholder 2">
            <a:extLst>
              <a:ext uri="{FF2B5EF4-FFF2-40B4-BE49-F238E27FC236}">
                <a16:creationId xmlns="" xmlns:a16="http://schemas.microsoft.com/office/drawing/2014/main" id="{D35CE509-9BDA-5446-9523-3315EB14B7C5}"/>
              </a:ext>
            </a:extLst>
          </p:cNvPr>
          <p:cNvSpPr>
            <a:spLocks noGrp="1"/>
          </p:cNvSpPr>
          <p:nvPr>
            <p:ph type="body" sz="quarter" idx="11"/>
          </p:nvPr>
        </p:nvSpPr>
        <p:spPr/>
        <p:txBody>
          <a:bodyPr/>
          <a:lstStyle/>
          <a:p>
            <a:r>
              <a:rPr lang="en-US" altLang="ko-KR" dirty="0">
                <a:latin typeface="+mn-ea"/>
                <a:cs typeface="Malgun Gothic" charset="-127"/>
              </a:rPr>
              <a:t>1.1.2 </a:t>
            </a:r>
            <a:r>
              <a:rPr lang="ko-KR" altLang="en-US" dirty="0">
                <a:latin typeface="+mn-ea"/>
                <a:cs typeface="Malgun Gothic" charset="-127"/>
              </a:rPr>
              <a:t>데이터 검색</a:t>
            </a:r>
          </a:p>
        </p:txBody>
      </p:sp>
      <p:sp>
        <p:nvSpPr>
          <p:cNvPr id="2" name="Title 1">
            <a:extLst>
              <a:ext uri="{FF2B5EF4-FFF2-40B4-BE49-F238E27FC236}">
                <a16:creationId xmlns="" xmlns:a16="http://schemas.microsoft.com/office/drawing/2014/main" id="{C7CA377F-698B-F645-9227-EB0DE9A43A29}"/>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a:t>
            </a:fld>
            <a:endParaRPr lang="ko-KR" altLang="en-US" dirty="0">
              <a:solidFill>
                <a:prstClr val="white">
                  <a:lumMod val="50000"/>
                </a:prstClr>
              </a:solidFill>
            </a:endParaRPr>
          </a:p>
        </p:txBody>
      </p:sp>
      <p:grpSp>
        <p:nvGrpSpPr>
          <p:cNvPr id="27" name="그룹 159">
            <a:extLst>
              <a:ext uri="{FF2B5EF4-FFF2-40B4-BE49-F238E27FC236}">
                <a16:creationId xmlns="" xmlns:a16="http://schemas.microsoft.com/office/drawing/2014/main" id="{EE85C597-E5C5-B547-830D-E3632DB8C899}"/>
              </a:ext>
            </a:extLst>
          </p:cNvPr>
          <p:cNvGrpSpPr/>
          <p:nvPr/>
        </p:nvGrpSpPr>
        <p:grpSpPr>
          <a:xfrm>
            <a:off x="4315810" y="1837246"/>
            <a:ext cx="4004744" cy="229639"/>
            <a:chOff x="4281511" y="1749561"/>
            <a:chExt cx="4004744" cy="229639"/>
          </a:xfrm>
        </p:grpSpPr>
        <p:sp>
          <p:nvSpPr>
            <p:cNvPr id="28" name="제목 2">
              <a:extLst>
                <a:ext uri="{FF2B5EF4-FFF2-40B4-BE49-F238E27FC236}">
                  <a16:creationId xmlns="" xmlns:a16="http://schemas.microsoft.com/office/drawing/2014/main" id="{C9E3BE64-A1D6-4A44-9B8B-017991BFADDD}"/>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a:t>
              </a:r>
              <a:r>
                <a:rPr lang="en-US" altLang="ko-KR" sz="700" b="1" dirty="0">
                  <a:solidFill>
                    <a:srgbClr val="FF0000"/>
                  </a:solidFill>
                  <a:latin typeface="+mn-ea"/>
                  <a:ea typeface="+mn-ea"/>
                  <a:cs typeface="Malgun Gothic" charset="-127"/>
                </a:rPr>
                <a:t>words</a:t>
              </a:r>
            </a:p>
          </p:txBody>
        </p:sp>
        <p:pic>
          <p:nvPicPr>
            <p:cNvPr id="29" name="그림 161">
              <a:extLst>
                <a:ext uri="{FF2B5EF4-FFF2-40B4-BE49-F238E27FC236}">
                  <a16:creationId xmlns="" xmlns:a16="http://schemas.microsoft.com/office/drawing/2014/main" id="{D5C19FBD-2532-5B4C-814E-7A657F4D406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30" name="직선 연결선[R] 162">
              <a:extLst>
                <a:ext uri="{FF2B5EF4-FFF2-40B4-BE49-F238E27FC236}">
                  <a16:creationId xmlns="" xmlns:a16="http://schemas.microsoft.com/office/drawing/2014/main" id="{8B472EDC-219A-BD46-9C3A-5C7EA903D6D1}"/>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모서리가 둥근 직사각형 241">
            <a:extLst>
              <a:ext uri="{FF2B5EF4-FFF2-40B4-BE49-F238E27FC236}">
                <a16:creationId xmlns="" xmlns:a16="http://schemas.microsoft.com/office/drawing/2014/main" id="{D883078D-C420-3F49-B994-7A9AECAC76B1}"/>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Nanum Gothic Regular" charset="-127"/>
                <a:ea typeface="Nanum Gothic Regular" charset="-127"/>
              </a:rPr>
              <a:t>ALL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33" name="Rectangle 32">
            <a:extLst>
              <a:ext uri="{FF2B5EF4-FFF2-40B4-BE49-F238E27FC236}">
                <a16:creationId xmlns="" xmlns:a16="http://schemas.microsoft.com/office/drawing/2014/main" id="{3EED5BB2-EC9D-1F4F-AD54-3EE0A5CE0E12}"/>
              </a:ext>
            </a:extLst>
          </p:cNvPr>
          <p:cNvSpPr/>
          <p:nvPr/>
        </p:nvSpPr>
        <p:spPr>
          <a:xfrm>
            <a:off x="2048180" y="2753026"/>
            <a:ext cx="1728358"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There are 1,234 </a:t>
            </a:r>
            <a:r>
              <a:rPr kumimoji="1" lang="en-US" altLang="ko-KR" sz="800" b="1" dirty="0" smtClean="0">
                <a:solidFill>
                  <a:schemeClr val="tx1">
                    <a:lumMod val="75000"/>
                    <a:lumOff val="25000"/>
                  </a:schemeClr>
                </a:solidFill>
                <a:latin typeface="+mn-ea"/>
                <a:cs typeface="Nanum Gothic" charset="-127"/>
              </a:rPr>
              <a:t>lists by ’</a:t>
            </a:r>
            <a:r>
              <a:rPr kumimoji="1" lang="en-US" altLang="ko-KR" sz="800" b="1" dirty="0" smtClean="0">
                <a:solidFill>
                  <a:srgbClr val="FF0000"/>
                </a:solidFill>
                <a:latin typeface="+mn-ea"/>
                <a:cs typeface="Nanum Gothic" charset="-127"/>
              </a:rPr>
              <a:t>words</a:t>
            </a:r>
            <a:r>
              <a:rPr kumimoji="1" lang="en-US" altLang="ko-KR" sz="800" b="1" dirty="0" smtClean="0">
                <a:solidFill>
                  <a:schemeClr val="tx1">
                    <a:lumMod val="75000"/>
                    <a:lumOff val="25000"/>
                  </a:schemeClr>
                </a:solidFill>
                <a:latin typeface="+mn-ea"/>
                <a:cs typeface="Nanum Gothic" charset="-127"/>
              </a:rPr>
              <a:t>’</a:t>
            </a:r>
            <a:endParaRPr kumimoji="1" lang="en-US" altLang="ko-KR" sz="800" dirty="0">
              <a:solidFill>
                <a:schemeClr val="tx1">
                  <a:lumMod val="75000"/>
                  <a:lumOff val="25000"/>
                </a:schemeClr>
              </a:solidFill>
              <a:latin typeface="+mn-ea"/>
              <a:cs typeface="Nanum Gothic" charset="-127"/>
            </a:endParaRPr>
          </a:p>
        </p:txBody>
      </p:sp>
      <p:graphicFrame>
        <p:nvGraphicFramePr>
          <p:cNvPr id="35" name="표 95">
            <a:extLst>
              <a:ext uri="{FF2B5EF4-FFF2-40B4-BE49-F238E27FC236}">
                <a16:creationId xmlns="" xmlns:a16="http://schemas.microsoft.com/office/drawing/2014/main" id="{1A33D704-EFB1-154D-A633-B559D8B3EAC2}"/>
              </a:ext>
            </a:extLst>
          </p:cNvPr>
          <p:cNvGraphicFramePr>
            <a:graphicFrameLocks noGrp="1"/>
          </p:cNvGraphicFramePr>
          <p:nvPr>
            <p:extLst>
              <p:ext uri="{D42A27DB-BD31-4B8C-83A1-F6EECF244321}">
                <p14:modId xmlns:p14="http://schemas.microsoft.com/office/powerpoint/2010/main" val="216012081"/>
              </p:ext>
            </p:extLst>
          </p:nvPr>
        </p:nvGraphicFramePr>
        <p:xfrm>
          <a:off x="2006009" y="3012554"/>
          <a:ext cx="7738241" cy="3258840"/>
        </p:xfrm>
        <a:graphic>
          <a:graphicData uri="http://schemas.openxmlformats.org/drawingml/2006/table">
            <a:tbl>
              <a:tblPr firstRow="1" bandRow="1">
                <a:tableStyleId>{F5AB1C69-6EDB-4FF4-983F-18BD219EF322}</a:tableStyleId>
              </a:tblPr>
              <a:tblGrid>
                <a:gridCol w="169400">
                  <a:extLst>
                    <a:ext uri="{9D8B030D-6E8A-4147-A177-3AD203B41FA5}">
                      <a16:colId xmlns="" xmlns:a16="http://schemas.microsoft.com/office/drawing/2014/main" val="87374911"/>
                    </a:ext>
                  </a:extLst>
                </a:gridCol>
                <a:gridCol w="566275">
                  <a:extLst>
                    <a:ext uri="{9D8B030D-6E8A-4147-A177-3AD203B41FA5}">
                      <a16:colId xmlns="" xmlns:a16="http://schemas.microsoft.com/office/drawing/2014/main" val="428165823"/>
                    </a:ext>
                  </a:extLst>
                </a:gridCol>
                <a:gridCol w="2601450">
                  <a:extLst>
                    <a:ext uri="{9D8B030D-6E8A-4147-A177-3AD203B41FA5}">
                      <a16:colId xmlns="" xmlns:a16="http://schemas.microsoft.com/office/drawing/2014/main" val="20001"/>
                    </a:ext>
                  </a:extLst>
                </a:gridCol>
                <a:gridCol w="745663">
                  <a:extLst>
                    <a:ext uri="{9D8B030D-6E8A-4147-A177-3AD203B41FA5}">
                      <a16:colId xmlns="" xmlns:a16="http://schemas.microsoft.com/office/drawing/2014/main" val="3400434998"/>
                    </a:ext>
                  </a:extLst>
                </a:gridCol>
                <a:gridCol w="1787385">
                  <a:extLst>
                    <a:ext uri="{9D8B030D-6E8A-4147-A177-3AD203B41FA5}">
                      <a16:colId xmlns="" xmlns:a16="http://schemas.microsoft.com/office/drawing/2014/main" val="20003"/>
                    </a:ext>
                  </a:extLst>
                </a:gridCol>
                <a:gridCol w="992937">
                  <a:extLst>
                    <a:ext uri="{9D8B030D-6E8A-4147-A177-3AD203B41FA5}">
                      <a16:colId xmlns="" xmlns:a16="http://schemas.microsoft.com/office/drawing/2014/main" val="20004"/>
                    </a:ext>
                  </a:extLst>
                </a:gridCol>
                <a:gridCol w="875131">
                  <a:extLst>
                    <a:ext uri="{9D8B030D-6E8A-4147-A177-3AD203B41FA5}">
                      <a16:colId xmlns="" xmlns:a16="http://schemas.microsoft.com/office/drawing/2014/main" val="20006"/>
                    </a:ext>
                  </a:extLst>
                </a:gridCol>
              </a:tblGrid>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tx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Data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Name</a:t>
                      </a:r>
                      <a:r>
                        <a:rPr lang="ko-KR" altLang="en-US" sz="700" b="1" i="0" dirty="0">
                          <a:solidFill>
                            <a:schemeClr val="tx1">
                              <a:lumMod val="50000"/>
                              <a:lumOff val="50000"/>
                            </a:schemeClr>
                          </a:solidFill>
                          <a:latin typeface="Nanum Gothic" charset="-127"/>
                          <a:ea typeface="Nanum Gothic" charset="-127"/>
                          <a:cs typeface="Nanum Gothic" charset="-127"/>
                        </a:rPr>
                        <a:t> </a:t>
                      </a:r>
                      <a:r>
                        <a:rPr lang="en-US" altLang="ko-KR" sz="700" b="1" i="0" dirty="0">
                          <a:solidFill>
                            <a:schemeClr val="tx1">
                              <a:lumMod val="50000"/>
                              <a:lumOff val="50000"/>
                            </a:schemeClr>
                          </a:solidFill>
                          <a:latin typeface="Nanum Gothic" charset="-127"/>
                          <a:ea typeface="Nanum Gothic" charset="-127"/>
                          <a:cs typeface="Nanum Gothic" charset="-127"/>
                        </a:rPr>
                        <a:t>(-Description)</a:t>
                      </a:r>
                      <a:endParaRPr lang="ko-KR" altLang="en-US" sz="700" b="1" i="0" dirty="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Creator</a:t>
                      </a:r>
                      <a:endParaRPr lang="ko-KR" altLang="en-US" sz="700" b="1" i="0"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Tags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Data Popularity</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Updated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srgbClr val="FF0000"/>
                          </a:solidFill>
                          <a:latin typeface="+mn-ea"/>
                          <a:ea typeface="+mn-ea"/>
                          <a:cs typeface="Malgun Gothic" charset="-127"/>
                        </a:rPr>
                        <a:t>Words</a:t>
                      </a: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 </a:t>
                      </a:r>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입력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17731312"/>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metadata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a:t>
                      </a:r>
                      <a:r>
                        <a:rPr lang="en-US" altLang="ko-KR" sz="700" b="1" dirty="0">
                          <a:solidFill>
                            <a:srgbClr val="FF0000"/>
                          </a:solidFill>
                          <a:latin typeface="+mn-ea"/>
                          <a:ea typeface="+mn-ea"/>
                          <a:cs typeface="Malgun Gothic" charset="-127"/>
                        </a:rPr>
                        <a:t>words</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datasource </a:t>
                      </a:r>
                      <a:r>
                        <a:rPr lang="en-US" altLang="ko-KR" sz="700" b="1" dirty="0">
                          <a:solidFill>
                            <a:srgbClr val="FF0000"/>
                          </a:solidFill>
                          <a:latin typeface="+mn-ea"/>
                          <a:ea typeface="+mn-ea"/>
                          <a:cs typeface="Malgun Gothic" charset="-127"/>
                        </a:rPr>
                        <a:t>words</a:t>
                      </a: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 02</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등록자</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t>
                      </a:r>
                      <a:r>
                        <a:rPr kumimoji="0" lang="en-US" altLang="ko-KR" sz="700" b="1" i="0" u="sng" strike="noStrike" kern="1200" cap="none" spc="0" normalizeH="0" baseline="0" noProof="0" dirty="0">
                          <a:ln>
                            <a:noFill/>
                          </a:ln>
                          <a:solidFill>
                            <a:srgbClr val="FF0000"/>
                          </a:solidFill>
                          <a:effectLst/>
                          <a:uLnTx/>
                          <a:uFillTx/>
                          <a:latin typeface="Nanum Gothic" charset="-127"/>
                          <a:ea typeface="Nanum Gothic" charset="-127"/>
                          <a:cs typeface="Nanum Gothic" charset="-127"/>
                        </a:rPr>
                        <a:t>words</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a:t>
                      </a:r>
                      <a:r>
                        <a:rPr lang="en-US" altLang="ko-KR" sz="700" b="1" dirty="0">
                          <a:solidFill>
                            <a:srgbClr val="FF0000"/>
                          </a:solidFill>
                          <a:latin typeface="+mn-ea"/>
                          <a:ea typeface="+mn-ea"/>
                          <a:cs typeface="Malgun Gothic" charset="-127"/>
                        </a:rPr>
                        <a:t>words</a:t>
                      </a: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1">
                        <a:lnSpc>
                          <a:spcPct val="100000"/>
                        </a:lnSpc>
                      </a:pPr>
                      <a:r>
                        <a:rPr lang="en-US" altLang="ko-KR" sz="700" b="0" i="0"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lang="en-US" altLang="ko-KR" sz="700" b="0" dirty="0">
                          <a:solidFill>
                            <a:srgbClr val="FF0000"/>
                          </a:solidFill>
                          <a:latin typeface="+mn-ea"/>
                          <a:ea typeface="+mn-ea"/>
                          <a:cs typeface="Malgun Gothic" charset="-127"/>
                        </a:rPr>
                        <a:t>words</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1" dirty="0">
                          <a:solidFill>
                            <a:srgbClr val="FF0000"/>
                          </a:solidFill>
                          <a:latin typeface="+mn-ea"/>
                          <a:ea typeface="+mn-ea"/>
                          <a:cs typeface="Malgun Gothic" charset="-127"/>
                        </a:rPr>
                        <a:t>words</a:t>
                      </a: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 source</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lang="en-US" altLang="ko-KR" sz="700" b="0" dirty="0">
                          <a:solidFill>
                            <a:srgbClr val="FF0000"/>
                          </a:solidFill>
                          <a:latin typeface="+mn-ea"/>
                          <a:ea typeface="+mn-ea"/>
                          <a:cs typeface="Malgun Gothic" charset="-127"/>
                        </a:rPr>
                        <a:t>words</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a:t>
                      </a:r>
                      <a:r>
                        <a:rPr lang="en-US" altLang="ko-KR" sz="700" b="0" dirty="0">
                          <a:solidFill>
                            <a:srgbClr val="FF0000"/>
                          </a:solidFill>
                          <a:latin typeface="+mn-ea"/>
                          <a:ea typeface="+mn-ea"/>
                          <a:cs typeface="Malgun Gothic" charset="-127"/>
                        </a:rPr>
                        <a:t>words</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a:t>
                      </a:r>
                      <a:r>
                        <a:rPr lang="en-US" altLang="ko-KR" sz="700" b="1" dirty="0">
                          <a:solidFill>
                            <a:srgbClr val="FF0000"/>
                          </a:solidFill>
                          <a:latin typeface="+mn-ea"/>
                          <a:ea typeface="+mn-ea"/>
                          <a:cs typeface="Malgun Gothic" charset="-127"/>
                        </a:rPr>
                        <a:t>words</a:t>
                      </a: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880121319"/>
                  </a:ext>
                </a:extLst>
              </a:tr>
            </a:tbl>
          </a:graphicData>
        </a:graphic>
      </p:graphicFrame>
      <p:sp>
        <p:nvSpPr>
          <p:cNvPr id="37" name="모서리가 둥근 직사각형 155">
            <a:extLst>
              <a:ext uri="{FF2B5EF4-FFF2-40B4-BE49-F238E27FC236}">
                <a16:creationId xmlns="" xmlns:a16="http://schemas.microsoft.com/office/drawing/2014/main" id="{0957A83D-DA60-B247-9B0C-962868C1BDBC}"/>
              </a:ext>
            </a:extLst>
          </p:cNvPr>
          <p:cNvSpPr/>
          <p:nvPr/>
        </p:nvSpPr>
        <p:spPr>
          <a:xfrm>
            <a:off x="2249875" y="330576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38" name="모서리가 둥근 직사각형 155">
            <a:extLst>
              <a:ext uri="{FF2B5EF4-FFF2-40B4-BE49-F238E27FC236}">
                <a16:creationId xmlns="" xmlns:a16="http://schemas.microsoft.com/office/drawing/2014/main" id="{381B40AB-C511-154C-A451-B21FDE9D2886}"/>
              </a:ext>
            </a:extLst>
          </p:cNvPr>
          <p:cNvSpPr/>
          <p:nvPr/>
        </p:nvSpPr>
        <p:spPr>
          <a:xfrm>
            <a:off x="2249875" y="355717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39" name="모서리가 둥근 직사각형 155">
            <a:extLst>
              <a:ext uri="{FF2B5EF4-FFF2-40B4-BE49-F238E27FC236}">
                <a16:creationId xmlns="" xmlns:a16="http://schemas.microsoft.com/office/drawing/2014/main" id="{5048A89B-0703-3345-BB3D-4AAB9EC00D36}"/>
              </a:ext>
            </a:extLst>
          </p:cNvPr>
          <p:cNvSpPr/>
          <p:nvPr/>
        </p:nvSpPr>
        <p:spPr>
          <a:xfrm>
            <a:off x="2249875" y="406000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40" name="모서리가 둥근 직사각형 155">
            <a:extLst>
              <a:ext uri="{FF2B5EF4-FFF2-40B4-BE49-F238E27FC236}">
                <a16:creationId xmlns="" xmlns:a16="http://schemas.microsoft.com/office/drawing/2014/main" id="{FDE0D046-EFA2-394D-90F2-E8013D1B3552}"/>
              </a:ext>
            </a:extLst>
          </p:cNvPr>
          <p:cNvSpPr/>
          <p:nvPr/>
        </p:nvSpPr>
        <p:spPr>
          <a:xfrm>
            <a:off x="2249875" y="380858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Staging DB</a:t>
            </a:r>
            <a:endParaRPr lang="ko-KR" altLang="en-US" sz="500" dirty="0">
              <a:solidFill>
                <a:schemeClr val="tx1"/>
              </a:solidFill>
              <a:latin typeface="+mn-ea"/>
              <a:cs typeface="Malgun Gothic" charset="-127"/>
            </a:endParaRPr>
          </a:p>
        </p:txBody>
      </p:sp>
      <p:sp>
        <p:nvSpPr>
          <p:cNvPr id="41" name="모서리가 둥근 직사각형 155">
            <a:extLst>
              <a:ext uri="{FF2B5EF4-FFF2-40B4-BE49-F238E27FC236}">
                <a16:creationId xmlns="" xmlns:a16="http://schemas.microsoft.com/office/drawing/2014/main" id="{7FDDF35A-E149-3241-BBEF-15D96DFC11C1}"/>
              </a:ext>
            </a:extLst>
          </p:cNvPr>
          <p:cNvSpPr/>
          <p:nvPr/>
        </p:nvSpPr>
        <p:spPr>
          <a:xfrm>
            <a:off x="2249875" y="431141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48" name="그룹 1">
            <a:extLst>
              <a:ext uri="{FF2B5EF4-FFF2-40B4-BE49-F238E27FC236}">
                <a16:creationId xmlns="" xmlns:a16="http://schemas.microsoft.com/office/drawing/2014/main" id="{B729AC76-4CF0-7449-9421-CBC5D46AEE74}"/>
              </a:ext>
            </a:extLst>
          </p:cNvPr>
          <p:cNvGrpSpPr/>
          <p:nvPr/>
        </p:nvGrpSpPr>
        <p:grpSpPr>
          <a:xfrm>
            <a:off x="7939123" y="3859063"/>
            <a:ext cx="840805" cy="63340"/>
            <a:chOff x="5506358" y="1847342"/>
            <a:chExt cx="1188692" cy="89547"/>
          </a:xfrm>
        </p:grpSpPr>
        <p:sp>
          <p:nvSpPr>
            <p:cNvPr id="49" name="모서리가 둥근 직사각형 22">
              <a:extLst>
                <a:ext uri="{FF2B5EF4-FFF2-40B4-BE49-F238E27FC236}">
                  <a16:creationId xmlns="" xmlns:a16="http://schemas.microsoft.com/office/drawing/2014/main" id="{68DE9AD8-7156-0848-9B32-2B75FC23B93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0" name="모서리가 둥근 직사각형 23">
              <a:extLst>
                <a:ext uri="{FF2B5EF4-FFF2-40B4-BE49-F238E27FC236}">
                  <a16:creationId xmlns="" xmlns:a16="http://schemas.microsoft.com/office/drawing/2014/main" id="{EE7CD130-100E-794C-9D15-073490CB348A}"/>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1" name="그룹 36">
            <a:extLst>
              <a:ext uri="{FF2B5EF4-FFF2-40B4-BE49-F238E27FC236}">
                <a16:creationId xmlns="" xmlns:a16="http://schemas.microsoft.com/office/drawing/2014/main" id="{4D0F2AC2-776A-7149-B198-3DEFB16BFC8E}"/>
              </a:ext>
            </a:extLst>
          </p:cNvPr>
          <p:cNvGrpSpPr/>
          <p:nvPr/>
        </p:nvGrpSpPr>
        <p:grpSpPr>
          <a:xfrm flipV="1">
            <a:off x="7939123" y="3607277"/>
            <a:ext cx="840805" cy="63341"/>
            <a:chOff x="5506358" y="1847342"/>
            <a:chExt cx="1188692" cy="89548"/>
          </a:xfrm>
        </p:grpSpPr>
        <p:sp>
          <p:nvSpPr>
            <p:cNvPr id="52" name="모서리가 둥근 직사각형 37">
              <a:extLst>
                <a:ext uri="{FF2B5EF4-FFF2-40B4-BE49-F238E27FC236}">
                  <a16:creationId xmlns="" xmlns:a16="http://schemas.microsoft.com/office/drawing/2014/main" id="{477BA36C-7027-E548-8765-69F471A6DDEB}"/>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3" name="모서리가 둥근 직사각형 38">
              <a:extLst>
                <a:ext uri="{FF2B5EF4-FFF2-40B4-BE49-F238E27FC236}">
                  <a16:creationId xmlns="" xmlns:a16="http://schemas.microsoft.com/office/drawing/2014/main" id="{363373AC-D877-AB41-B43A-E9FE083BFC30}"/>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4" name="그룹 39">
            <a:extLst>
              <a:ext uri="{FF2B5EF4-FFF2-40B4-BE49-F238E27FC236}">
                <a16:creationId xmlns="" xmlns:a16="http://schemas.microsoft.com/office/drawing/2014/main" id="{8D139125-489F-504C-ADD2-6E7A8CA5B912}"/>
              </a:ext>
            </a:extLst>
          </p:cNvPr>
          <p:cNvGrpSpPr/>
          <p:nvPr/>
        </p:nvGrpSpPr>
        <p:grpSpPr>
          <a:xfrm flipV="1">
            <a:off x="7939123" y="4351745"/>
            <a:ext cx="840805" cy="63340"/>
            <a:chOff x="5506358" y="1847342"/>
            <a:chExt cx="1188692" cy="89547"/>
          </a:xfrm>
        </p:grpSpPr>
        <p:sp>
          <p:nvSpPr>
            <p:cNvPr id="55" name="모서리가 둥근 직사각형 40">
              <a:extLst>
                <a:ext uri="{FF2B5EF4-FFF2-40B4-BE49-F238E27FC236}">
                  <a16:creationId xmlns="" xmlns:a16="http://schemas.microsoft.com/office/drawing/2014/main" id="{381DA3A3-1C69-8B4E-A38B-B25BB50BAC6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6" name="모서리가 둥근 직사각형 41">
              <a:extLst>
                <a:ext uri="{FF2B5EF4-FFF2-40B4-BE49-F238E27FC236}">
                  <a16:creationId xmlns="" xmlns:a16="http://schemas.microsoft.com/office/drawing/2014/main" id="{75375C2D-0C76-C94A-BC1B-6B771BDEED8A}"/>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7" name="그룹 42">
            <a:extLst>
              <a:ext uri="{FF2B5EF4-FFF2-40B4-BE49-F238E27FC236}">
                <a16:creationId xmlns="" xmlns:a16="http://schemas.microsoft.com/office/drawing/2014/main" id="{91D9BEDB-2B89-0748-92A2-89A24C0819A3}"/>
              </a:ext>
            </a:extLst>
          </p:cNvPr>
          <p:cNvGrpSpPr/>
          <p:nvPr/>
        </p:nvGrpSpPr>
        <p:grpSpPr>
          <a:xfrm flipV="1">
            <a:off x="7939123" y="4104380"/>
            <a:ext cx="840805" cy="63340"/>
            <a:chOff x="5506358" y="1847342"/>
            <a:chExt cx="1188692" cy="89547"/>
          </a:xfrm>
        </p:grpSpPr>
        <p:sp>
          <p:nvSpPr>
            <p:cNvPr id="58" name="모서리가 둥근 직사각형 43">
              <a:extLst>
                <a:ext uri="{FF2B5EF4-FFF2-40B4-BE49-F238E27FC236}">
                  <a16:creationId xmlns="" xmlns:a16="http://schemas.microsoft.com/office/drawing/2014/main" id="{4A5C789C-5EB8-F448-8794-76957BF4F29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9" name="모서리가 둥근 직사각형 44">
              <a:extLst>
                <a:ext uri="{FF2B5EF4-FFF2-40B4-BE49-F238E27FC236}">
                  <a16:creationId xmlns="" xmlns:a16="http://schemas.microsoft.com/office/drawing/2014/main" id="{53B3FB42-C167-A24A-AAE3-2C203BD47B43}"/>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60" name="그룹 45">
            <a:extLst>
              <a:ext uri="{FF2B5EF4-FFF2-40B4-BE49-F238E27FC236}">
                <a16:creationId xmlns="" xmlns:a16="http://schemas.microsoft.com/office/drawing/2014/main" id="{84137E56-D098-A640-9CB2-CBD21858848D}"/>
              </a:ext>
            </a:extLst>
          </p:cNvPr>
          <p:cNvGrpSpPr/>
          <p:nvPr/>
        </p:nvGrpSpPr>
        <p:grpSpPr>
          <a:xfrm flipV="1">
            <a:off x="7939122" y="3361961"/>
            <a:ext cx="840805" cy="63340"/>
            <a:chOff x="5506358" y="1847342"/>
            <a:chExt cx="1188692" cy="89547"/>
          </a:xfrm>
        </p:grpSpPr>
        <p:sp>
          <p:nvSpPr>
            <p:cNvPr id="61" name="모서리가 둥근 직사각형 46">
              <a:extLst>
                <a:ext uri="{FF2B5EF4-FFF2-40B4-BE49-F238E27FC236}">
                  <a16:creationId xmlns="" xmlns:a16="http://schemas.microsoft.com/office/drawing/2014/main" id="{0D6BE0AB-2995-0F4C-B46E-6151112D206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62" name="모서리가 둥근 직사각형 47">
              <a:extLst>
                <a:ext uri="{FF2B5EF4-FFF2-40B4-BE49-F238E27FC236}">
                  <a16:creationId xmlns="" xmlns:a16="http://schemas.microsoft.com/office/drawing/2014/main" id="{D6C51801-CD00-7544-B778-02D60EF7758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65" name="모서리가 둥근 직사각형 58">
            <a:extLst>
              <a:ext uri="{FF2B5EF4-FFF2-40B4-BE49-F238E27FC236}">
                <a16:creationId xmlns="" xmlns:a16="http://schemas.microsoft.com/office/drawing/2014/main" id="{AD711268-738D-824F-814B-DB11857253FC}"/>
              </a:ext>
            </a:extLst>
          </p:cNvPr>
          <p:cNvSpPr/>
          <p:nvPr/>
        </p:nvSpPr>
        <p:spPr>
          <a:xfrm>
            <a:off x="6167552"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66" name="모서리가 둥근 직사각형 58">
            <a:extLst>
              <a:ext uri="{FF2B5EF4-FFF2-40B4-BE49-F238E27FC236}">
                <a16:creationId xmlns="" xmlns:a16="http://schemas.microsoft.com/office/drawing/2014/main" id="{EBFB4064-A294-694B-9A94-CF3E8CD213ED}"/>
              </a:ext>
            </a:extLst>
          </p:cNvPr>
          <p:cNvSpPr/>
          <p:nvPr/>
        </p:nvSpPr>
        <p:spPr>
          <a:xfrm>
            <a:off x="6672693"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rgbClr val="FF0000"/>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67" name="모서리가 둥근 직사각형 58">
            <a:extLst>
              <a:ext uri="{FF2B5EF4-FFF2-40B4-BE49-F238E27FC236}">
                <a16:creationId xmlns="" xmlns:a16="http://schemas.microsoft.com/office/drawing/2014/main" id="{2898B36B-2B24-A34A-B1C9-2816AE21CD51}"/>
              </a:ext>
            </a:extLst>
          </p:cNvPr>
          <p:cNvSpPr/>
          <p:nvPr/>
        </p:nvSpPr>
        <p:spPr>
          <a:xfrm>
            <a:off x="6167552" y="356009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68" name="모서리가 둥근 직사각형 58">
            <a:extLst>
              <a:ext uri="{FF2B5EF4-FFF2-40B4-BE49-F238E27FC236}">
                <a16:creationId xmlns="" xmlns:a16="http://schemas.microsoft.com/office/drawing/2014/main" id="{E2D5D73B-8DCE-C541-BCD3-769260678AB3}"/>
              </a:ext>
            </a:extLst>
          </p:cNvPr>
          <p:cNvSpPr/>
          <p:nvPr/>
        </p:nvSpPr>
        <p:spPr>
          <a:xfrm>
            <a:off x="6672693" y="356009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70" name="모서리가 둥근 직사각형 58">
            <a:extLst>
              <a:ext uri="{FF2B5EF4-FFF2-40B4-BE49-F238E27FC236}">
                <a16:creationId xmlns="" xmlns:a16="http://schemas.microsoft.com/office/drawing/2014/main" id="{93B922A3-0916-9B4D-9946-716102AB0516}"/>
              </a:ext>
            </a:extLst>
          </p:cNvPr>
          <p:cNvSpPr/>
          <p:nvPr/>
        </p:nvSpPr>
        <p:spPr>
          <a:xfrm>
            <a:off x="7183055"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Tech</a:t>
            </a:r>
            <a:endParaRPr kumimoji="1" lang="ko-KR" altLang="en-US" sz="600" dirty="0">
              <a:solidFill>
                <a:schemeClr val="tx1"/>
              </a:solidFill>
              <a:latin typeface="Nanum Gothic" charset="-127"/>
              <a:ea typeface="Nanum Gothic" charset="-127"/>
              <a:cs typeface="Nanum Gothic" charset="-127"/>
            </a:endParaRPr>
          </a:p>
        </p:txBody>
      </p:sp>
      <p:sp>
        <p:nvSpPr>
          <p:cNvPr id="71" name="모서리가 둥근 직사각형 58">
            <a:extLst>
              <a:ext uri="{FF2B5EF4-FFF2-40B4-BE49-F238E27FC236}">
                <a16:creationId xmlns="" xmlns:a16="http://schemas.microsoft.com/office/drawing/2014/main" id="{B616C26B-16B8-4B4E-B2C3-65D3BF16B089}"/>
              </a:ext>
            </a:extLst>
          </p:cNvPr>
          <p:cNvSpPr/>
          <p:nvPr/>
        </p:nvSpPr>
        <p:spPr>
          <a:xfrm>
            <a:off x="6167552" y="381528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2" name="모서리가 둥근 직사각형 58">
            <a:extLst>
              <a:ext uri="{FF2B5EF4-FFF2-40B4-BE49-F238E27FC236}">
                <a16:creationId xmlns="" xmlns:a16="http://schemas.microsoft.com/office/drawing/2014/main" id="{1AC3E17D-6BFE-674F-A5EA-248191444792}"/>
              </a:ext>
            </a:extLst>
          </p:cNvPr>
          <p:cNvSpPr/>
          <p:nvPr/>
        </p:nvSpPr>
        <p:spPr>
          <a:xfrm>
            <a:off x="6672693" y="381528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3" name="모서리가 둥근 직사각형 58">
            <a:extLst>
              <a:ext uri="{FF2B5EF4-FFF2-40B4-BE49-F238E27FC236}">
                <a16:creationId xmlns="" xmlns:a16="http://schemas.microsoft.com/office/drawing/2014/main" id="{F2FC07CA-A2C4-6447-BA19-6DBB581E05DA}"/>
              </a:ext>
            </a:extLst>
          </p:cNvPr>
          <p:cNvSpPr/>
          <p:nvPr/>
        </p:nvSpPr>
        <p:spPr>
          <a:xfrm>
            <a:off x="6167552" y="407046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4" name="모서리가 둥근 직사각형 58">
            <a:extLst>
              <a:ext uri="{FF2B5EF4-FFF2-40B4-BE49-F238E27FC236}">
                <a16:creationId xmlns="" xmlns:a16="http://schemas.microsoft.com/office/drawing/2014/main" id="{E9925578-F967-FA4F-BDBA-F97366A313D3}"/>
              </a:ext>
            </a:extLst>
          </p:cNvPr>
          <p:cNvSpPr/>
          <p:nvPr/>
        </p:nvSpPr>
        <p:spPr>
          <a:xfrm>
            <a:off x="6672693" y="407046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5" name="모서리가 둥근 직사각형 58">
            <a:extLst>
              <a:ext uri="{FF2B5EF4-FFF2-40B4-BE49-F238E27FC236}">
                <a16:creationId xmlns="" xmlns:a16="http://schemas.microsoft.com/office/drawing/2014/main" id="{91DA12C4-7AE0-4B44-B8B6-267E52F04F44}"/>
              </a:ext>
            </a:extLst>
          </p:cNvPr>
          <p:cNvSpPr/>
          <p:nvPr/>
        </p:nvSpPr>
        <p:spPr>
          <a:xfrm>
            <a:off x="6167552" y="432564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6" name="모서리가 둥근 직사각형 58">
            <a:extLst>
              <a:ext uri="{FF2B5EF4-FFF2-40B4-BE49-F238E27FC236}">
                <a16:creationId xmlns="" xmlns:a16="http://schemas.microsoft.com/office/drawing/2014/main" id="{6ABAF315-7AF9-534D-91D3-370E4CE6B823}"/>
              </a:ext>
            </a:extLst>
          </p:cNvPr>
          <p:cNvSpPr/>
          <p:nvPr/>
        </p:nvSpPr>
        <p:spPr>
          <a:xfrm>
            <a:off x="7183055" y="407130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9" name="모서리가 둥근 직사각형 155">
            <a:extLst>
              <a:ext uri="{FF2B5EF4-FFF2-40B4-BE49-F238E27FC236}">
                <a16:creationId xmlns="" xmlns:a16="http://schemas.microsoft.com/office/drawing/2014/main" id="{EA45D65B-5DDF-2D42-960E-72D93AE09744}"/>
              </a:ext>
            </a:extLst>
          </p:cNvPr>
          <p:cNvSpPr/>
          <p:nvPr/>
        </p:nvSpPr>
        <p:spPr>
          <a:xfrm>
            <a:off x="2249875" y="456367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0" name="모서리가 둥근 직사각형 155">
            <a:extLst>
              <a:ext uri="{FF2B5EF4-FFF2-40B4-BE49-F238E27FC236}">
                <a16:creationId xmlns="" xmlns:a16="http://schemas.microsoft.com/office/drawing/2014/main" id="{0C2A1929-1B57-7341-AA00-2751139C757F}"/>
              </a:ext>
            </a:extLst>
          </p:cNvPr>
          <p:cNvSpPr/>
          <p:nvPr/>
        </p:nvSpPr>
        <p:spPr>
          <a:xfrm>
            <a:off x="2249875" y="481508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Dataset</a:t>
            </a:r>
            <a:endParaRPr lang="ko-KR" altLang="en-US" sz="500" dirty="0">
              <a:solidFill>
                <a:schemeClr val="tx1"/>
              </a:solidFill>
              <a:latin typeface="+mn-ea"/>
              <a:cs typeface="Malgun Gothic" charset="-127"/>
            </a:endParaRPr>
          </a:p>
        </p:txBody>
      </p:sp>
      <p:sp>
        <p:nvSpPr>
          <p:cNvPr id="81" name="모서리가 둥근 직사각형 155">
            <a:extLst>
              <a:ext uri="{FF2B5EF4-FFF2-40B4-BE49-F238E27FC236}">
                <a16:creationId xmlns="" xmlns:a16="http://schemas.microsoft.com/office/drawing/2014/main" id="{99E9A855-632B-D344-BDBC-73074FB02BDF}"/>
              </a:ext>
            </a:extLst>
          </p:cNvPr>
          <p:cNvSpPr/>
          <p:nvPr/>
        </p:nvSpPr>
        <p:spPr>
          <a:xfrm>
            <a:off x="2249875" y="5317909"/>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2" name="모서리가 둥근 직사각형 155">
            <a:extLst>
              <a:ext uri="{FF2B5EF4-FFF2-40B4-BE49-F238E27FC236}">
                <a16:creationId xmlns="" xmlns:a16="http://schemas.microsoft.com/office/drawing/2014/main" id="{DC38D5D1-DC95-5E4C-8334-357321BD07D4}"/>
              </a:ext>
            </a:extLst>
          </p:cNvPr>
          <p:cNvSpPr/>
          <p:nvPr/>
        </p:nvSpPr>
        <p:spPr>
          <a:xfrm>
            <a:off x="2249875" y="506649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83" name="모서리가 둥근 직사각형 155">
            <a:extLst>
              <a:ext uri="{FF2B5EF4-FFF2-40B4-BE49-F238E27FC236}">
                <a16:creationId xmlns="" xmlns:a16="http://schemas.microsoft.com/office/drawing/2014/main" id="{A9347728-1978-5F4A-9904-314D81B178A1}"/>
              </a:ext>
            </a:extLst>
          </p:cNvPr>
          <p:cNvSpPr/>
          <p:nvPr/>
        </p:nvSpPr>
        <p:spPr>
          <a:xfrm>
            <a:off x="2249875" y="556932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84" name="그룹 1">
            <a:extLst>
              <a:ext uri="{FF2B5EF4-FFF2-40B4-BE49-F238E27FC236}">
                <a16:creationId xmlns="" xmlns:a16="http://schemas.microsoft.com/office/drawing/2014/main" id="{90CC2AC0-7C68-414D-9012-7CB28312828D}"/>
              </a:ext>
            </a:extLst>
          </p:cNvPr>
          <p:cNvGrpSpPr/>
          <p:nvPr/>
        </p:nvGrpSpPr>
        <p:grpSpPr>
          <a:xfrm>
            <a:off x="7939123" y="5116971"/>
            <a:ext cx="840805" cy="63340"/>
            <a:chOff x="5506358" y="1847342"/>
            <a:chExt cx="1188692" cy="89547"/>
          </a:xfrm>
        </p:grpSpPr>
        <p:sp>
          <p:nvSpPr>
            <p:cNvPr id="85" name="모서리가 둥근 직사각형 22">
              <a:extLst>
                <a:ext uri="{FF2B5EF4-FFF2-40B4-BE49-F238E27FC236}">
                  <a16:creationId xmlns="" xmlns:a16="http://schemas.microsoft.com/office/drawing/2014/main" id="{747BE591-3DEC-FD49-A4C1-6D007AF6DB3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6" name="모서리가 둥근 직사각형 23">
              <a:extLst>
                <a:ext uri="{FF2B5EF4-FFF2-40B4-BE49-F238E27FC236}">
                  <a16:creationId xmlns="" xmlns:a16="http://schemas.microsoft.com/office/drawing/2014/main" id="{77824D9D-7554-4649-8EE1-BE9558DEAB84}"/>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87" name="그룹 36">
            <a:extLst>
              <a:ext uri="{FF2B5EF4-FFF2-40B4-BE49-F238E27FC236}">
                <a16:creationId xmlns="" xmlns:a16="http://schemas.microsoft.com/office/drawing/2014/main" id="{41FD87E6-9596-D24F-9F28-8B5674B0884B}"/>
              </a:ext>
            </a:extLst>
          </p:cNvPr>
          <p:cNvGrpSpPr/>
          <p:nvPr/>
        </p:nvGrpSpPr>
        <p:grpSpPr>
          <a:xfrm flipV="1">
            <a:off x="7939123" y="4865185"/>
            <a:ext cx="840805" cy="63341"/>
            <a:chOff x="5506358" y="1847342"/>
            <a:chExt cx="1188692" cy="89548"/>
          </a:xfrm>
        </p:grpSpPr>
        <p:sp>
          <p:nvSpPr>
            <p:cNvPr id="88" name="모서리가 둥근 직사각형 37">
              <a:extLst>
                <a:ext uri="{FF2B5EF4-FFF2-40B4-BE49-F238E27FC236}">
                  <a16:creationId xmlns="" xmlns:a16="http://schemas.microsoft.com/office/drawing/2014/main" id="{27155341-EDAA-0A40-BE67-898ACA8CDBB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9" name="모서리가 둥근 직사각형 38">
              <a:extLst>
                <a:ext uri="{FF2B5EF4-FFF2-40B4-BE49-F238E27FC236}">
                  <a16:creationId xmlns="" xmlns:a16="http://schemas.microsoft.com/office/drawing/2014/main" id="{6A1804E7-078F-8D48-9656-5B3E0A066648}"/>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0" name="그룹 39">
            <a:extLst>
              <a:ext uri="{FF2B5EF4-FFF2-40B4-BE49-F238E27FC236}">
                <a16:creationId xmlns="" xmlns:a16="http://schemas.microsoft.com/office/drawing/2014/main" id="{D7B77464-CA64-394E-A230-A27BFE29FC2C}"/>
              </a:ext>
            </a:extLst>
          </p:cNvPr>
          <p:cNvGrpSpPr/>
          <p:nvPr/>
        </p:nvGrpSpPr>
        <p:grpSpPr>
          <a:xfrm flipV="1">
            <a:off x="7939123" y="5609653"/>
            <a:ext cx="840805" cy="63340"/>
            <a:chOff x="5506358" y="1847342"/>
            <a:chExt cx="1188692" cy="89547"/>
          </a:xfrm>
        </p:grpSpPr>
        <p:sp>
          <p:nvSpPr>
            <p:cNvPr id="91" name="모서리가 둥근 직사각형 40">
              <a:extLst>
                <a:ext uri="{FF2B5EF4-FFF2-40B4-BE49-F238E27FC236}">
                  <a16:creationId xmlns="" xmlns:a16="http://schemas.microsoft.com/office/drawing/2014/main" id="{7CC3793A-09FA-8742-BDB1-B79291E4878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2" name="모서리가 둥근 직사각형 41">
              <a:extLst>
                <a:ext uri="{FF2B5EF4-FFF2-40B4-BE49-F238E27FC236}">
                  <a16:creationId xmlns="" xmlns:a16="http://schemas.microsoft.com/office/drawing/2014/main" id="{84CA6492-B746-914E-87F0-E877FA630EF2}"/>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3" name="그룹 42">
            <a:extLst>
              <a:ext uri="{FF2B5EF4-FFF2-40B4-BE49-F238E27FC236}">
                <a16:creationId xmlns="" xmlns:a16="http://schemas.microsoft.com/office/drawing/2014/main" id="{347C0DD5-894A-204A-87B3-29F54BFC6676}"/>
              </a:ext>
            </a:extLst>
          </p:cNvPr>
          <p:cNvGrpSpPr/>
          <p:nvPr/>
        </p:nvGrpSpPr>
        <p:grpSpPr>
          <a:xfrm flipV="1">
            <a:off x="7939123" y="5362288"/>
            <a:ext cx="840805" cy="63340"/>
            <a:chOff x="5506358" y="1847342"/>
            <a:chExt cx="1188692" cy="89547"/>
          </a:xfrm>
        </p:grpSpPr>
        <p:sp>
          <p:nvSpPr>
            <p:cNvPr id="94" name="모서리가 둥근 직사각형 43">
              <a:extLst>
                <a:ext uri="{FF2B5EF4-FFF2-40B4-BE49-F238E27FC236}">
                  <a16:creationId xmlns="" xmlns:a16="http://schemas.microsoft.com/office/drawing/2014/main" id="{1A90738E-8E3E-D441-AC3D-A1301A1EF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5" name="모서리가 둥근 직사각형 44">
              <a:extLst>
                <a:ext uri="{FF2B5EF4-FFF2-40B4-BE49-F238E27FC236}">
                  <a16:creationId xmlns="" xmlns:a16="http://schemas.microsoft.com/office/drawing/2014/main" id="{D1396715-360E-5541-AF58-F356C535D556}"/>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6" name="그룹 45">
            <a:extLst>
              <a:ext uri="{FF2B5EF4-FFF2-40B4-BE49-F238E27FC236}">
                <a16:creationId xmlns="" xmlns:a16="http://schemas.microsoft.com/office/drawing/2014/main" id="{4C4B31E3-D14F-1842-8CB0-2903436D0399}"/>
              </a:ext>
            </a:extLst>
          </p:cNvPr>
          <p:cNvGrpSpPr/>
          <p:nvPr/>
        </p:nvGrpSpPr>
        <p:grpSpPr>
          <a:xfrm flipV="1">
            <a:off x="7939122" y="4619869"/>
            <a:ext cx="840805" cy="63340"/>
            <a:chOff x="5506358" y="1847342"/>
            <a:chExt cx="1188692" cy="89547"/>
          </a:xfrm>
        </p:grpSpPr>
        <p:sp>
          <p:nvSpPr>
            <p:cNvPr id="97" name="모서리가 둥근 직사각형 46">
              <a:extLst>
                <a:ext uri="{FF2B5EF4-FFF2-40B4-BE49-F238E27FC236}">
                  <a16:creationId xmlns="" xmlns:a16="http://schemas.microsoft.com/office/drawing/2014/main" id="{76D644A8-BD71-AE41-AB42-E254C4DC4A4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8" name="모서리가 둥근 직사각형 47">
              <a:extLst>
                <a:ext uri="{FF2B5EF4-FFF2-40B4-BE49-F238E27FC236}">
                  <a16:creationId xmlns="" xmlns:a16="http://schemas.microsoft.com/office/drawing/2014/main" id="{D8F28E0C-8F60-934F-A10C-7F6C04CEAF3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99" name="모서리가 둥근 직사각형 58">
            <a:extLst>
              <a:ext uri="{FF2B5EF4-FFF2-40B4-BE49-F238E27FC236}">
                <a16:creationId xmlns="" xmlns:a16="http://schemas.microsoft.com/office/drawing/2014/main" id="{1F7298DB-7B83-1B4D-80B4-008BE5EE4CED}"/>
              </a:ext>
            </a:extLst>
          </p:cNvPr>
          <p:cNvSpPr/>
          <p:nvPr/>
        </p:nvSpPr>
        <p:spPr>
          <a:xfrm>
            <a:off x="6167552" y="456367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00" name="모서리가 둥근 직사각형 58">
            <a:extLst>
              <a:ext uri="{FF2B5EF4-FFF2-40B4-BE49-F238E27FC236}">
                <a16:creationId xmlns="" xmlns:a16="http://schemas.microsoft.com/office/drawing/2014/main" id="{32285174-2353-E349-ACD8-CB22F5EE6887}"/>
              </a:ext>
            </a:extLst>
          </p:cNvPr>
          <p:cNvSpPr/>
          <p:nvPr/>
        </p:nvSpPr>
        <p:spPr>
          <a:xfrm>
            <a:off x="6672693" y="456367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rgbClr val="FF0000"/>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04" name="모서리가 둥근 직사각형 58">
            <a:extLst>
              <a:ext uri="{FF2B5EF4-FFF2-40B4-BE49-F238E27FC236}">
                <a16:creationId xmlns="" xmlns:a16="http://schemas.microsoft.com/office/drawing/2014/main" id="{02436C38-3D6F-9F4D-B59E-9712E93D178A}"/>
              </a:ext>
            </a:extLst>
          </p:cNvPr>
          <p:cNvSpPr/>
          <p:nvPr/>
        </p:nvSpPr>
        <p:spPr>
          <a:xfrm>
            <a:off x="6167552" y="507318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6" name="모서리가 둥근 직사각형 58">
            <a:extLst>
              <a:ext uri="{FF2B5EF4-FFF2-40B4-BE49-F238E27FC236}">
                <a16:creationId xmlns="" xmlns:a16="http://schemas.microsoft.com/office/drawing/2014/main" id="{2E691776-C72B-F541-8AE6-E19D3BF9B7A0}"/>
              </a:ext>
            </a:extLst>
          </p:cNvPr>
          <p:cNvSpPr/>
          <p:nvPr/>
        </p:nvSpPr>
        <p:spPr>
          <a:xfrm>
            <a:off x="6167552" y="532837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7" name="모서리가 둥근 직사각형 58">
            <a:extLst>
              <a:ext uri="{FF2B5EF4-FFF2-40B4-BE49-F238E27FC236}">
                <a16:creationId xmlns="" xmlns:a16="http://schemas.microsoft.com/office/drawing/2014/main" id="{1E87CF10-953B-0246-8F97-971707450B67}"/>
              </a:ext>
            </a:extLst>
          </p:cNvPr>
          <p:cNvSpPr/>
          <p:nvPr/>
        </p:nvSpPr>
        <p:spPr>
          <a:xfrm>
            <a:off x="6672693" y="532837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8" name="모서리가 둥근 직사각형 58">
            <a:extLst>
              <a:ext uri="{FF2B5EF4-FFF2-40B4-BE49-F238E27FC236}">
                <a16:creationId xmlns="" xmlns:a16="http://schemas.microsoft.com/office/drawing/2014/main" id="{7ED88A58-CFDF-8346-982E-36E1C85CAE44}"/>
              </a:ext>
            </a:extLst>
          </p:cNvPr>
          <p:cNvSpPr/>
          <p:nvPr/>
        </p:nvSpPr>
        <p:spPr>
          <a:xfrm>
            <a:off x="6167552" y="558355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rgbClr val="FF0000"/>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10" name="모서리가 둥근 직사각형 155">
            <a:extLst>
              <a:ext uri="{FF2B5EF4-FFF2-40B4-BE49-F238E27FC236}">
                <a16:creationId xmlns="" xmlns:a16="http://schemas.microsoft.com/office/drawing/2014/main" id="{D1F22ADE-D42D-1144-AADA-4CAF62C8F7B0}"/>
              </a:ext>
            </a:extLst>
          </p:cNvPr>
          <p:cNvSpPr/>
          <p:nvPr/>
        </p:nvSpPr>
        <p:spPr>
          <a:xfrm>
            <a:off x="2249875" y="581122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11" name="모서리가 둥근 직사각형 155">
            <a:extLst>
              <a:ext uri="{FF2B5EF4-FFF2-40B4-BE49-F238E27FC236}">
                <a16:creationId xmlns="" xmlns:a16="http://schemas.microsoft.com/office/drawing/2014/main" id="{64964699-84FA-7E40-9A16-00A266275454}"/>
              </a:ext>
            </a:extLst>
          </p:cNvPr>
          <p:cNvSpPr/>
          <p:nvPr/>
        </p:nvSpPr>
        <p:spPr>
          <a:xfrm>
            <a:off x="2249875" y="606263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118" name="그룹 36">
            <a:extLst>
              <a:ext uri="{FF2B5EF4-FFF2-40B4-BE49-F238E27FC236}">
                <a16:creationId xmlns="" xmlns:a16="http://schemas.microsoft.com/office/drawing/2014/main" id="{9C4A126D-8CCC-844F-BF94-D81AB216703B}"/>
              </a:ext>
            </a:extLst>
          </p:cNvPr>
          <p:cNvGrpSpPr/>
          <p:nvPr/>
        </p:nvGrpSpPr>
        <p:grpSpPr>
          <a:xfrm flipV="1">
            <a:off x="7939123" y="6112739"/>
            <a:ext cx="840805" cy="63341"/>
            <a:chOff x="5506358" y="1847342"/>
            <a:chExt cx="1188692" cy="89548"/>
          </a:xfrm>
        </p:grpSpPr>
        <p:sp>
          <p:nvSpPr>
            <p:cNvPr id="119" name="모서리가 둥근 직사각형 37">
              <a:extLst>
                <a:ext uri="{FF2B5EF4-FFF2-40B4-BE49-F238E27FC236}">
                  <a16:creationId xmlns="" xmlns:a16="http://schemas.microsoft.com/office/drawing/2014/main" id="{1347C9B9-A8A1-3342-82B8-2CD573390A9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0" name="모서리가 둥근 직사각형 38">
              <a:extLst>
                <a:ext uri="{FF2B5EF4-FFF2-40B4-BE49-F238E27FC236}">
                  <a16:creationId xmlns="" xmlns:a16="http://schemas.microsoft.com/office/drawing/2014/main" id="{D3315154-9664-5041-885E-522E9205F04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27" name="그룹 45">
            <a:extLst>
              <a:ext uri="{FF2B5EF4-FFF2-40B4-BE49-F238E27FC236}">
                <a16:creationId xmlns="" xmlns:a16="http://schemas.microsoft.com/office/drawing/2014/main" id="{58F9BC58-2BFE-BB4A-A9A7-C0416CB22AC6}"/>
              </a:ext>
            </a:extLst>
          </p:cNvPr>
          <p:cNvGrpSpPr/>
          <p:nvPr/>
        </p:nvGrpSpPr>
        <p:grpSpPr>
          <a:xfrm flipV="1">
            <a:off x="7939122" y="5867423"/>
            <a:ext cx="840805" cy="63340"/>
            <a:chOff x="5506358" y="1847342"/>
            <a:chExt cx="1188692" cy="89547"/>
          </a:xfrm>
        </p:grpSpPr>
        <p:sp>
          <p:nvSpPr>
            <p:cNvPr id="128" name="모서리가 둥근 직사각형 46">
              <a:extLst>
                <a:ext uri="{FF2B5EF4-FFF2-40B4-BE49-F238E27FC236}">
                  <a16:creationId xmlns="" xmlns:a16="http://schemas.microsoft.com/office/drawing/2014/main" id="{FCE44C11-2582-D348-B35F-8489C319E48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9" name="모서리가 둥근 직사각형 47">
              <a:extLst>
                <a:ext uri="{FF2B5EF4-FFF2-40B4-BE49-F238E27FC236}">
                  <a16:creationId xmlns="" xmlns:a16="http://schemas.microsoft.com/office/drawing/2014/main" id="{7F34D1CD-C546-D24E-9499-0B7B07FB0B4A}"/>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30" name="모서리가 둥근 직사각형 58">
            <a:extLst>
              <a:ext uri="{FF2B5EF4-FFF2-40B4-BE49-F238E27FC236}">
                <a16:creationId xmlns="" xmlns:a16="http://schemas.microsoft.com/office/drawing/2014/main" id="{F87C09BF-22CC-184F-8618-52299D69BF2F}"/>
              </a:ext>
            </a:extLst>
          </p:cNvPr>
          <p:cNvSpPr/>
          <p:nvPr/>
        </p:nvSpPr>
        <p:spPr>
          <a:xfrm>
            <a:off x="6167552" y="581122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rgbClr val="FF0000"/>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31" name="모서리가 둥근 직사각형 58">
            <a:extLst>
              <a:ext uri="{FF2B5EF4-FFF2-40B4-BE49-F238E27FC236}">
                <a16:creationId xmlns="" xmlns:a16="http://schemas.microsoft.com/office/drawing/2014/main" id="{077C6E96-A2FE-564A-81FA-CD7C17C38F36}"/>
              </a:ext>
            </a:extLst>
          </p:cNvPr>
          <p:cNvSpPr/>
          <p:nvPr/>
        </p:nvSpPr>
        <p:spPr>
          <a:xfrm>
            <a:off x="6672693" y="581122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132" name="모서리가 둥근 직사각형 58">
            <a:extLst>
              <a:ext uri="{FF2B5EF4-FFF2-40B4-BE49-F238E27FC236}">
                <a16:creationId xmlns="" xmlns:a16="http://schemas.microsoft.com/office/drawing/2014/main" id="{41C77FDA-71FC-9749-B562-AD5BE24A161D}"/>
              </a:ext>
            </a:extLst>
          </p:cNvPr>
          <p:cNvSpPr/>
          <p:nvPr/>
        </p:nvSpPr>
        <p:spPr>
          <a:xfrm>
            <a:off x="6167552" y="606556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pic>
        <p:nvPicPr>
          <p:cNvPr id="146" name="그림 46">
            <a:extLst>
              <a:ext uri="{FF2B5EF4-FFF2-40B4-BE49-F238E27FC236}">
                <a16:creationId xmlns="" xmlns:a16="http://schemas.microsoft.com/office/drawing/2014/main" id="{2931E597-E70D-6042-86D4-D371879E3510}"/>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621763" y="3085088"/>
            <a:ext cx="128032" cy="128031"/>
          </a:xfrm>
          <a:prstGeom prst="rect">
            <a:avLst/>
          </a:prstGeom>
        </p:spPr>
      </p:pic>
      <p:pic>
        <p:nvPicPr>
          <p:cNvPr id="147" name="그림 46">
            <a:extLst>
              <a:ext uri="{FF2B5EF4-FFF2-40B4-BE49-F238E27FC236}">
                <a16:creationId xmlns="" xmlns:a16="http://schemas.microsoft.com/office/drawing/2014/main" id="{728E8CCC-C1A5-2347-8E14-D2E4F637E8ED}"/>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715911" y="3085088"/>
            <a:ext cx="128032" cy="128031"/>
          </a:xfrm>
          <a:prstGeom prst="rect">
            <a:avLst/>
          </a:prstGeom>
        </p:spPr>
      </p:pic>
      <p:pic>
        <p:nvPicPr>
          <p:cNvPr id="148" name="그림 46">
            <a:extLst>
              <a:ext uri="{FF2B5EF4-FFF2-40B4-BE49-F238E27FC236}">
                <a16:creationId xmlns="" xmlns:a16="http://schemas.microsoft.com/office/drawing/2014/main" id="{F7976054-00C7-F141-9F95-E24E58EB27E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592264" y="3082200"/>
            <a:ext cx="128032" cy="128031"/>
          </a:xfrm>
          <a:prstGeom prst="rect">
            <a:avLst/>
          </a:prstGeom>
        </p:spPr>
      </p:pic>
      <p:sp>
        <p:nvSpPr>
          <p:cNvPr id="149" name="포인트가 5개인 별[5] 59">
            <a:extLst>
              <a:ext uri="{FF2B5EF4-FFF2-40B4-BE49-F238E27FC236}">
                <a16:creationId xmlns="" xmlns:a16="http://schemas.microsoft.com/office/drawing/2014/main" id="{813BB2D3-5FF9-104A-BDA3-558D40DB02E0}"/>
              </a:ext>
            </a:extLst>
          </p:cNvPr>
          <p:cNvSpPr/>
          <p:nvPr/>
        </p:nvSpPr>
        <p:spPr>
          <a:xfrm>
            <a:off x="2041793" y="3596057"/>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50" name="포인트가 5개인 별[5] 59">
            <a:extLst>
              <a:ext uri="{FF2B5EF4-FFF2-40B4-BE49-F238E27FC236}">
                <a16:creationId xmlns="" xmlns:a16="http://schemas.microsoft.com/office/drawing/2014/main" id="{DD77A13F-C069-3E4E-AD72-F2930BF230D2}"/>
              </a:ext>
            </a:extLst>
          </p:cNvPr>
          <p:cNvSpPr/>
          <p:nvPr/>
        </p:nvSpPr>
        <p:spPr>
          <a:xfrm>
            <a:off x="2041793" y="434742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51" name="포인트가 5개인 별[5] 59">
            <a:extLst>
              <a:ext uri="{FF2B5EF4-FFF2-40B4-BE49-F238E27FC236}">
                <a16:creationId xmlns="" xmlns:a16="http://schemas.microsoft.com/office/drawing/2014/main" id="{FC001176-9106-FA48-B471-4ABBCE3E2A87}"/>
              </a:ext>
            </a:extLst>
          </p:cNvPr>
          <p:cNvSpPr/>
          <p:nvPr/>
        </p:nvSpPr>
        <p:spPr>
          <a:xfrm>
            <a:off x="2041793" y="4857788"/>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pic>
        <p:nvPicPr>
          <p:cNvPr id="152" name="그림 69">
            <a:extLst>
              <a:ext uri="{FF2B5EF4-FFF2-40B4-BE49-F238E27FC236}">
                <a16:creationId xmlns="" xmlns:a16="http://schemas.microsoft.com/office/drawing/2014/main" id="{5B2BACF9-6F4F-6042-B86D-C02A7C724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3359" y="3100952"/>
            <a:ext cx="79238" cy="79238"/>
          </a:xfrm>
          <a:prstGeom prst="rect">
            <a:avLst/>
          </a:prstGeom>
        </p:spPr>
      </p:pic>
      <p:sp>
        <p:nvSpPr>
          <p:cNvPr id="137" name="Rectangle 23">
            <a:extLst>
              <a:ext uri="{FF2B5EF4-FFF2-40B4-BE49-F238E27FC236}">
                <a16:creationId xmlns="" xmlns:a16="http://schemas.microsoft.com/office/drawing/2014/main" id="{09909125-278F-A44F-88FE-B72BB01DCAB9}"/>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Catalogs</a:t>
            </a:r>
            <a:endParaRPr kumimoji="1" lang="en-US" altLang="ko-KR" sz="800" dirty="0">
              <a:solidFill>
                <a:schemeClr val="tx1">
                  <a:lumMod val="75000"/>
                  <a:lumOff val="25000"/>
                </a:schemeClr>
              </a:solidFill>
              <a:latin typeface="+mn-ea"/>
              <a:cs typeface="Nanum Gothic" charset="-127"/>
            </a:endParaRPr>
          </a:p>
        </p:txBody>
      </p:sp>
      <p:grpSp>
        <p:nvGrpSpPr>
          <p:cNvPr id="138" name="그룹 137">
            <a:extLst>
              <a:ext uri="{FF2B5EF4-FFF2-40B4-BE49-F238E27FC236}">
                <a16:creationId xmlns="" xmlns:a16="http://schemas.microsoft.com/office/drawing/2014/main" id="{414995AA-730C-CA40-A98F-75F96F581ADE}"/>
              </a:ext>
            </a:extLst>
          </p:cNvPr>
          <p:cNvGrpSpPr/>
          <p:nvPr/>
        </p:nvGrpSpPr>
        <p:grpSpPr>
          <a:xfrm>
            <a:off x="254287" y="3645060"/>
            <a:ext cx="1454915" cy="2486835"/>
            <a:chOff x="254287" y="2320998"/>
            <a:chExt cx="1454915" cy="2486835"/>
          </a:xfrm>
        </p:grpSpPr>
        <p:sp>
          <p:nvSpPr>
            <p:cNvPr id="139" name="TextBox 138">
              <a:extLst>
                <a:ext uri="{FF2B5EF4-FFF2-40B4-BE49-F238E27FC236}">
                  <a16:creationId xmlns="" xmlns:a16="http://schemas.microsoft.com/office/drawing/2014/main" id="{65E7669D-236C-5340-AA07-C053B8F444BD}"/>
                </a:ext>
              </a:extLst>
            </p:cNvPr>
            <p:cNvSpPr txBox="1"/>
            <p:nvPr/>
          </p:nvSpPr>
          <p:spPr>
            <a:xfrm>
              <a:off x="254287" y="2320998"/>
              <a:ext cx="1454915" cy="2486835"/>
            </a:xfrm>
            <a:prstGeom prst="rect">
              <a:avLst/>
            </a:prstGeom>
            <a:noFill/>
          </p:spPr>
          <p:txBody>
            <a:bodyPr wrap="square" rtlCol="0">
              <a:spAutoFit/>
            </a:bodyPr>
            <a:lstStyle/>
            <a:p>
              <a:pPr>
                <a:lnSpc>
                  <a:spcPct val="200000"/>
                </a:lnSpc>
              </a:pPr>
              <a:r>
                <a:rPr lang="ko-KR" altLang="en-US" sz="700" dirty="0"/>
                <a:t>▶︎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t>
              </a:r>
              <a:r>
                <a:rPr lang="en-US" sz="700" dirty="0"/>
                <a:t>A</a:t>
              </a:r>
              <a:r>
                <a:rPr lang="ko-KR" altLang="en-US" sz="700" dirty="0"/>
                <a:t> 사업부</a:t>
              </a:r>
              <a:endParaRPr lang="en-US" altLang="ko-KR" sz="700" dirty="0"/>
            </a:p>
            <a:p>
              <a:pPr>
                <a:lnSpc>
                  <a:spcPct val="200000"/>
                </a:lnSpc>
              </a:pPr>
              <a:r>
                <a:rPr lang="ko-KR" altLang="en-US" sz="700" dirty="0"/>
                <a:t>▶︎ </a:t>
              </a:r>
              <a:r>
                <a:rPr lang="ko-KR" altLang="en-US" sz="700" dirty="0">
                  <a:latin typeface="Nanum Gothic" charset="-127"/>
                  <a:ea typeface="Nanum Gothic" charset="-127"/>
                  <a:cs typeface="Nanum Gothic" charset="-127"/>
                </a:rPr>
                <a:t>     </a:t>
              </a:r>
              <a:r>
                <a:rPr lang="en-US" sz="700" dirty="0"/>
                <a:t>B</a:t>
              </a:r>
              <a:r>
                <a:rPr lang="ko-KR" altLang="en-US" sz="700" dirty="0"/>
                <a:t> 사업부</a:t>
              </a:r>
              <a:endParaRPr lang="en-US" altLang="ko-KR" sz="700" dirty="0"/>
            </a:p>
            <a:p>
              <a:pPr>
                <a:lnSpc>
                  <a:spcPct val="200000"/>
                </a:lnSpc>
              </a:pPr>
              <a:r>
                <a:rPr lang="ko-KR" altLang="en-US" sz="700" dirty="0"/>
                <a:t>▶︎ </a:t>
              </a:r>
              <a:r>
                <a:rPr lang="en-US" altLang="ko-KR" sz="700" dirty="0"/>
                <a:t> </a:t>
              </a:r>
              <a:r>
                <a:rPr lang="ko-KR" altLang="en-US" sz="700" dirty="0"/>
                <a:t>  </a:t>
              </a:r>
              <a:r>
                <a:rPr lang="ko-KR" altLang="en-US" sz="700" dirty="0">
                  <a:solidFill>
                    <a:prstClr val="black"/>
                  </a:solidFill>
                </a:rPr>
                <a:t> </a:t>
              </a:r>
              <a:r>
                <a:rPr lang="en-US" sz="700" dirty="0"/>
                <a:t>C</a:t>
              </a:r>
              <a:r>
                <a:rPr lang="ko-KR" altLang="en-US" sz="700" dirty="0"/>
                <a:t> 사업부</a:t>
              </a:r>
              <a:endParaRPr lang="en-US" altLang="ko-KR" sz="700" dirty="0"/>
            </a:p>
            <a:p>
              <a:pPr>
                <a:lnSpc>
                  <a:spcPct val="200000"/>
                </a:lnSpc>
              </a:pPr>
              <a:r>
                <a:rPr lang="ko-KR" altLang="en-US" sz="700" dirty="0"/>
                <a:t>▶︎</a:t>
              </a:r>
              <a:r>
                <a:rPr lang="en-US" altLang="ko-KR" sz="700" dirty="0"/>
                <a:t> </a:t>
              </a: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a:t>
              </a:r>
              <a:r>
                <a:rPr lang="en-US" altLang="ko-KR" sz="700" dirty="0"/>
                <a:t> </a:t>
              </a: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a:t>
              </a:r>
              <a:r>
                <a:rPr lang="en-US" altLang="ko-KR" sz="700" dirty="0"/>
                <a:t> </a:t>
              </a:r>
              <a:r>
                <a:rPr lang="ko-KR" altLang="en-US" sz="700" dirty="0"/>
                <a:t>    </a:t>
              </a:r>
              <a:r>
                <a:rPr lang="en-US" altLang="ko-KR" sz="700" dirty="0"/>
                <a:t>Catalog name</a:t>
              </a:r>
            </a:p>
            <a:p>
              <a:pPr>
                <a:lnSpc>
                  <a:spcPct val="200000"/>
                </a:lnSpc>
              </a:pPr>
              <a:r>
                <a:rPr lang="ko-KR" altLang="en-US" sz="700" dirty="0"/>
                <a:t>▶︎    </a:t>
              </a:r>
              <a:r>
                <a:rPr lang="en-US" altLang="ko-KR" sz="700" dirty="0"/>
                <a:t> 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t>Catalog name</a:t>
              </a:r>
            </a:p>
            <a:p>
              <a:pPr>
                <a:lnSpc>
                  <a:spcPct val="200000"/>
                </a:lnSpc>
              </a:pPr>
              <a:r>
                <a:rPr lang="ko-KR" altLang="en-US" sz="700" dirty="0"/>
                <a:t>▶︎     </a:t>
              </a:r>
              <a:r>
                <a:rPr lang="en-US" altLang="ko-KR" sz="700" dirty="0"/>
                <a:t>Catalog name</a:t>
              </a:r>
            </a:p>
            <a:p>
              <a:pPr>
                <a:lnSpc>
                  <a:spcPct val="200000"/>
                </a:lnSpc>
              </a:pPr>
              <a:r>
                <a:rPr lang="ko-KR" altLang="en-US" sz="800" dirty="0">
                  <a:latin typeface="Nanum Gothic" charset="-127"/>
                  <a:ea typeface="Nanum Gothic" charset="-127"/>
                </a:rPr>
                <a:t>     </a:t>
              </a:r>
              <a:r>
                <a:rPr lang="en-US" altLang="ko-KR" sz="700" dirty="0"/>
                <a:t>Unclassified</a:t>
              </a:r>
            </a:p>
          </p:txBody>
        </p:sp>
        <p:pic>
          <p:nvPicPr>
            <p:cNvPr id="140" name="Picture 5">
              <a:extLst>
                <a:ext uri="{FF2B5EF4-FFF2-40B4-BE49-F238E27FC236}">
                  <a16:creationId xmlns="" xmlns:a16="http://schemas.microsoft.com/office/drawing/2014/main" id="{0001A250-6682-D64A-9571-173D531E7F9F}"/>
                </a:ext>
              </a:extLst>
            </p:cNvPr>
            <p:cNvPicPr>
              <a:picLocks noChangeAspect="1"/>
            </p:cNvPicPr>
            <p:nvPr/>
          </p:nvPicPr>
          <p:blipFill>
            <a:blip r:embed="rId5"/>
            <a:stretch>
              <a:fillRect/>
            </a:stretch>
          </p:blipFill>
          <p:spPr>
            <a:xfrm>
              <a:off x="348768" y="4630648"/>
              <a:ext cx="64611" cy="91347"/>
            </a:xfrm>
            <a:prstGeom prst="rect">
              <a:avLst/>
            </a:prstGeom>
          </p:spPr>
        </p:pic>
        <p:pic>
          <p:nvPicPr>
            <p:cNvPr id="141" name="Picture 7">
              <a:extLst>
                <a:ext uri="{FF2B5EF4-FFF2-40B4-BE49-F238E27FC236}">
                  <a16:creationId xmlns="" xmlns:a16="http://schemas.microsoft.com/office/drawing/2014/main" id="{A634BC2C-1A99-9C4E-8738-672C500AD957}"/>
                </a:ext>
              </a:extLst>
            </p:cNvPr>
            <p:cNvPicPr>
              <a:picLocks noChangeAspect="1"/>
            </p:cNvPicPr>
            <p:nvPr/>
          </p:nvPicPr>
          <p:blipFill>
            <a:blip r:embed="rId6"/>
            <a:stretch>
              <a:fillRect/>
            </a:stretch>
          </p:blipFill>
          <p:spPr>
            <a:xfrm>
              <a:off x="449046" y="2452376"/>
              <a:ext cx="109171" cy="104715"/>
            </a:xfrm>
            <a:prstGeom prst="rect">
              <a:avLst/>
            </a:prstGeom>
          </p:spPr>
        </p:pic>
        <p:pic>
          <p:nvPicPr>
            <p:cNvPr id="142" name="Picture 121">
              <a:extLst>
                <a:ext uri="{FF2B5EF4-FFF2-40B4-BE49-F238E27FC236}">
                  <a16:creationId xmlns="" xmlns:a16="http://schemas.microsoft.com/office/drawing/2014/main" id="{0DCBD2E7-0478-3F42-AF49-455F91258205}"/>
                </a:ext>
              </a:extLst>
            </p:cNvPr>
            <p:cNvPicPr>
              <a:picLocks noChangeAspect="1"/>
            </p:cNvPicPr>
            <p:nvPr/>
          </p:nvPicPr>
          <p:blipFill>
            <a:blip r:embed="rId6"/>
            <a:stretch>
              <a:fillRect/>
            </a:stretch>
          </p:blipFill>
          <p:spPr>
            <a:xfrm>
              <a:off x="449046" y="2668760"/>
              <a:ext cx="109171" cy="104715"/>
            </a:xfrm>
            <a:prstGeom prst="rect">
              <a:avLst/>
            </a:prstGeom>
          </p:spPr>
        </p:pic>
        <p:pic>
          <p:nvPicPr>
            <p:cNvPr id="157" name="Picture 123">
              <a:extLst>
                <a:ext uri="{FF2B5EF4-FFF2-40B4-BE49-F238E27FC236}">
                  <a16:creationId xmlns="" xmlns:a16="http://schemas.microsoft.com/office/drawing/2014/main" id="{88BBC260-AB14-CB4D-AF5F-89C202101C16}"/>
                </a:ext>
              </a:extLst>
            </p:cNvPr>
            <p:cNvPicPr>
              <a:picLocks noChangeAspect="1"/>
            </p:cNvPicPr>
            <p:nvPr/>
          </p:nvPicPr>
          <p:blipFill>
            <a:blip r:embed="rId6"/>
            <a:stretch>
              <a:fillRect/>
            </a:stretch>
          </p:blipFill>
          <p:spPr>
            <a:xfrm>
              <a:off x="449046" y="2885144"/>
              <a:ext cx="109171" cy="104715"/>
            </a:xfrm>
            <a:prstGeom prst="rect">
              <a:avLst/>
            </a:prstGeom>
          </p:spPr>
        </p:pic>
        <p:pic>
          <p:nvPicPr>
            <p:cNvPr id="158" name="Picture 129">
              <a:extLst>
                <a:ext uri="{FF2B5EF4-FFF2-40B4-BE49-F238E27FC236}">
                  <a16:creationId xmlns="" xmlns:a16="http://schemas.microsoft.com/office/drawing/2014/main" id="{A73E1C4F-7845-AD45-A8A5-4EDB69044B89}"/>
                </a:ext>
              </a:extLst>
            </p:cNvPr>
            <p:cNvPicPr>
              <a:picLocks noChangeAspect="1"/>
            </p:cNvPicPr>
            <p:nvPr/>
          </p:nvPicPr>
          <p:blipFill>
            <a:blip r:embed="rId6"/>
            <a:stretch>
              <a:fillRect/>
            </a:stretch>
          </p:blipFill>
          <p:spPr>
            <a:xfrm>
              <a:off x="449046" y="3101528"/>
              <a:ext cx="109171" cy="104715"/>
            </a:xfrm>
            <a:prstGeom prst="rect">
              <a:avLst/>
            </a:prstGeom>
          </p:spPr>
        </p:pic>
        <p:pic>
          <p:nvPicPr>
            <p:cNvPr id="159" name="Picture 130">
              <a:extLst>
                <a:ext uri="{FF2B5EF4-FFF2-40B4-BE49-F238E27FC236}">
                  <a16:creationId xmlns="" xmlns:a16="http://schemas.microsoft.com/office/drawing/2014/main" id="{371F723C-E516-9C45-AA18-F8E00E370FFF}"/>
                </a:ext>
              </a:extLst>
            </p:cNvPr>
            <p:cNvPicPr>
              <a:picLocks noChangeAspect="1"/>
            </p:cNvPicPr>
            <p:nvPr/>
          </p:nvPicPr>
          <p:blipFill>
            <a:blip r:embed="rId6"/>
            <a:stretch>
              <a:fillRect/>
            </a:stretch>
          </p:blipFill>
          <p:spPr>
            <a:xfrm>
              <a:off x="449046" y="3317912"/>
              <a:ext cx="109171" cy="104715"/>
            </a:xfrm>
            <a:prstGeom prst="rect">
              <a:avLst/>
            </a:prstGeom>
          </p:spPr>
        </p:pic>
        <p:pic>
          <p:nvPicPr>
            <p:cNvPr id="160" name="Picture 131">
              <a:extLst>
                <a:ext uri="{FF2B5EF4-FFF2-40B4-BE49-F238E27FC236}">
                  <a16:creationId xmlns="" xmlns:a16="http://schemas.microsoft.com/office/drawing/2014/main" id="{77E1FF9D-46A5-0F4C-B183-988E3921D467}"/>
                </a:ext>
              </a:extLst>
            </p:cNvPr>
            <p:cNvPicPr>
              <a:picLocks noChangeAspect="1"/>
            </p:cNvPicPr>
            <p:nvPr/>
          </p:nvPicPr>
          <p:blipFill>
            <a:blip r:embed="rId6"/>
            <a:stretch>
              <a:fillRect/>
            </a:stretch>
          </p:blipFill>
          <p:spPr>
            <a:xfrm>
              <a:off x="449046" y="3534296"/>
              <a:ext cx="109171" cy="104715"/>
            </a:xfrm>
            <a:prstGeom prst="rect">
              <a:avLst/>
            </a:prstGeom>
          </p:spPr>
        </p:pic>
        <p:pic>
          <p:nvPicPr>
            <p:cNvPr id="177" name="Picture 132">
              <a:extLst>
                <a:ext uri="{FF2B5EF4-FFF2-40B4-BE49-F238E27FC236}">
                  <a16:creationId xmlns="" xmlns:a16="http://schemas.microsoft.com/office/drawing/2014/main" id="{1C2E6770-0870-294A-96EC-ABBDBE6F4BEC}"/>
                </a:ext>
              </a:extLst>
            </p:cNvPr>
            <p:cNvPicPr>
              <a:picLocks noChangeAspect="1"/>
            </p:cNvPicPr>
            <p:nvPr/>
          </p:nvPicPr>
          <p:blipFill>
            <a:blip r:embed="rId6"/>
            <a:stretch>
              <a:fillRect/>
            </a:stretch>
          </p:blipFill>
          <p:spPr>
            <a:xfrm>
              <a:off x="449046" y="3750680"/>
              <a:ext cx="109171" cy="104715"/>
            </a:xfrm>
            <a:prstGeom prst="rect">
              <a:avLst/>
            </a:prstGeom>
          </p:spPr>
        </p:pic>
        <p:pic>
          <p:nvPicPr>
            <p:cNvPr id="178" name="Picture 133">
              <a:extLst>
                <a:ext uri="{FF2B5EF4-FFF2-40B4-BE49-F238E27FC236}">
                  <a16:creationId xmlns="" xmlns:a16="http://schemas.microsoft.com/office/drawing/2014/main" id="{C934A933-8BBD-0545-AD15-8B58AE2D666F}"/>
                </a:ext>
              </a:extLst>
            </p:cNvPr>
            <p:cNvPicPr>
              <a:picLocks noChangeAspect="1"/>
            </p:cNvPicPr>
            <p:nvPr/>
          </p:nvPicPr>
          <p:blipFill>
            <a:blip r:embed="rId6"/>
            <a:stretch>
              <a:fillRect/>
            </a:stretch>
          </p:blipFill>
          <p:spPr>
            <a:xfrm>
              <a:off x="449046" y="3967064"/>
              <a:ext cx="109171" cy="104715"/>
            </a:xfrm>
            <a:prstGeom prst="rect">
              <a:avLst/>
            </a:prstGeom>
          </p:spPr>
        </p:pic>
        <p:pic>
          <p:nvPicPr>
            <p:cNvPr id="179" name="Picture 134">
              <a:extLst>
                <a:ext uri="{FF2B5EF4-FFF2-40B4-BE49-F238E27FC236}">
                  <a16:creationId xmlns="" xmlns:a16="http://schemas.microsoft.com/office/drawing/2014/main" id="{5D255BED-807E-C34E-99D8-004130B9BD7F}"/>
                </a:ext>
              </a:extLst>
            </p:cNvPr>
            <p:cNvPicPr>
              <a:picLocks noChangeAspect="1"/>
            </p:cNvPicPr>
            <p:nvPr/>
          </p:nvPicPr>
          <p:blipFill>
            <a:blip r:embed="rId6"/>
            <a:stretch>
              <a:fillRect/>
            </a:stretch>
          </p:blipFill>
          <p:spPr>
            <a:xfrm>
              <a:off x="449046" y="4183448"/>
              <a:ext cx="109171" cy="104715"/>
            </a:xfrm>
            <a:prstGeom prst="rect">
              <a:avLst/>
            </a:prstGeom>
          </p:spPr>
        </p:pic>
        <p:pic>
          <p:nvPicPr>
            <p:cNvPr id="180" name="Picture 135">
              <a:extLst>
                <a:ext uri="{FF2B5EF4-FFF2-40B4-BE49-F238E27FC236}">
                  <a16:creationId xmlns="" xmlns:a16="http://schemas.microsoft.com/office/drawing/2014/main" id="{AADEE0D4-5E58-3E4C-8D49-4BA2C10CF03A}"/>
                </a:ext>
              </a:extLst>
            </p:cNvPr>
            <p:cNvPicPr>
              <a:picLocks noChangeAspect="1"/>
            </p:cNvPicPr>
            <p:nvPr/>
          </p:nvPicPr>
          <p:blipFill>
            <a:blip r:embed="rId6"/>
            <a:stretch>
              <a:fillRect/>
            </a:stretch>
          </p:blipFill>
          <p:spPr>
            <a:xfrm>
              <a:off x="449046" y="4399835"/>
              <a:ext cx="109171" cy="104715"/>
            </a:xfrm>
            <a:prstGeom prst="rect">
              <a:avLst/>
            </a:prstGeom>
          </p:spPr>
        </p:pic>
      </p:grpSp>
      <p:grpSp>
        <p:nvGrpSpPr>
          <p:cNvPr id="181" name="그룹 159">
            <a:extLst>
              <a:ext uri="{FF2B5EF4-FFF2-40B4-BE49-F238E27FC236}">
                <a16:creationId xmlns="" xmlns:a16="http://schemas.microsoft.com/office/drawing/2014/main" id="{C95FA6CE-EB28-7B4D-8A14-10DEA223D19A}"/>
              </a:ext>
            </a:extLst>
          </p:cNvPr>
          <p:cNvGrpSpPr/>
          <p:nvPr/>
        </p:nvGrpSpPr>
        <p:grpSpPr>
          <a:xfrm>
            <a:off x="328010" y="2021396"/>
            <a:ext cx="1381192" cy="229639"/>
            <a:chOff x="4281511" y="1749561"/>
            <a:chExt cx="1381192" cy="229639"/>
          </a:xfrm>
        </p:grpSpPr>
        <p:sp>
          <p:nvSpPr>
            <p:cNvPr id="182" name="제목 2">
              <a:extLst>
                <a:ext uri="{FF2B5EF4-FFF2-40B4-BE49-F238E27FC236}">
                  <a16:creationId xmlns="" xmlns:a16="http://schemas.microsoft.com/office/drawing/2014/main" id="{1B8F3BC6-8634-1845-8F52-23EEA842317B}"/>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Search catalog</a:t>
              </a:r>
            </a:p>
          </p:txBody>
        </p:sp>
        <p:pic>
          <p:nvPicPr>
            <p:cNvPr id="183" name="그림 161">
              <a:extLst>
                <a:ext uri="{FF2B5EF4-FFF2-40B4-BE49-F238E27FC236}">
                  <a16:creationId xmlns="" xmlns:a16="http://schemas.microsoft.com/office/drawing/2014/main" id="{007CFF9E-AED5-D546-8616-B804D04262DC}"/>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84" name="직선 연결선[R] 162">
              <a:extLst>
                <a:ext uri="{FF2B5EF4-FFF2-40B4-BE49-F238E27FC236}">
                  <a16:creationId xmlns="" xmlns:a16="http://schemas.microsoft.com/office/drawing/2014/main" id="{51E355E7-589B-B24B-AFA6-4E963795C72C}"/>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5" name="Rectangle 23">
            <a:extLst>
              <a:ext uri="{FF2B5EF4-FFF2-40B4-BE49-F238E27FC236}">
                <a16:creationId xmlns="" xmlns:a16="http://schemas.microsoft.com/office/drawing/2014/main" id="{45B067D4-642C-8E45-896D-9BC7CB0D5856}"/>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Tags</a:t>
            </a:r>
          </a:p>
        </p:txBody>
      </p:sp>
      <p:cxnSp>
        <p:nvCxnSpPr>
          <p:cNvPr id="186" name="직선 연결선[R] 185">
            <a:extLst>
              <a:ext uri="{FF2B5EF4-FFF2-40B4-BE49-F238E27FC236}">
                <a16:creationId xmlns="" xmlns:a16="http://schemas.microsoft.com/office/drawing/2014/main" id="{FF326FEB-99DF-314A-813F-6AC5C306F923}"/>
              </a:ext>
            </a:extLst>
          </p:cNvPr>
          <p:cNvCxnSpPr/>
          <p:nvPr/>
        </p:nvCxnSpPr>
        <p:spPr>
          <a:xfrm>
            <a:off x="328010" y="3656546"/>
            <a:ext cx="1381192" cy="0"/>
          </a:xfrm>
          <a:prstGeom prst="line">
            <a:avLst/>
          </a:prstGeom>
        </p:spPr>
        <p:style>
          <a:lnRef idx="1">
            <a:schemeClr val="dk1"/>
          </a:lnRef>
          <a:fillRef idx="0">
            <a:schemeClr val="dk1"/>
          </a:fillRef>
          <a:effectRef idx="0">
            <a:schemeClr val="dk1"/>
          </a:effectRef>
          <a:fontRef idx="minor">
            <a:schemeClr val="tx1"/>
          </a:fontRef>
        </p:style>
      </p:cxnSp>
      <p:grpSp>
        <p:nvGrpSpPr>
          <p:cNvPr id="187" name="그룹 186">
            <a:extLst>
              <a:ext uri="{FF2B5EF4-FFF2-40B4-BE49-F238E27FC236}">
                <a16:creationId xmlns="" xmlns:a16="http://schemas.microsoft.com/office/drawing/2014/main" id="{0A984A59-2FBE-4747-95AB-044C727A533A}"/>
              </a:ext>
            </a:extLst>
          </p:cNvPr>
          <p:cNvGrpSpPr/>
          <p:nvPr/>
        </p:nvGrpSpPr>
        <p:grpSpPr>
          <a:xfrm>
            <a:off x="254286" y="2313582"/>
            <a:ext cx="1711481" cy="1219521"/>
            <a:chOff x="254286" y="2313582"/>
            <a:chExt cx="1711481" cy="1219521"/>
          </a:xfrm>
        </p:grpSpPr>
        <p:sp>
          <p:nvSpPr>
            <p:cNvPr id="188" name="TextBox 187">
              <a:extLst>
                <a:ext uri="{FF2B5EF4-FFF2-40B4-BE49-F238E27FC236}">
                  <a16:creationId xmlns="" xmlns:a16="http://schemas.microsoft.com/office/drawing/2014/main" id="{23926168-F0E1-5E44-80C0-6FCF1BD4281F}"/>
                </a:ext>
              </a:extLst>
            </p:cNvPr>
            <p:cNvSpPr txBox="1"/>
            <p:nvPr/>
          </p:nvSpPr>
          <p:spPr>
            <a:xfrm>
              <a:off x="254286" y="2367078"/>
              <a:ext cx="1454915" cy="1166025"/>
            </a:xfrm>
            <a:prstGeom prst="rect">
              <a:avLst/>
            </a:prstGeom>
            <a:noFill/>
          </p:spPr>
          <p:txBody>
            <a:bodyPr wrap="square" rtlCol="0">
              <a:spAutoFit/>
            </a:bodyPr>
            <a:lstStyle/>
            <a:p>
              <a:pPr>
                <a:lnSpc>
                  <a:spcPct val="200000"/>
                </a:lnSpc>
              </a:pPr>
              <a:r>
                <a:rPr lang="ko-KR" altLang="en-US" sz="700" dirty="0"/>
                <a:t>  ︎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a:t>
              </a:r>
              <a:r>
                <a:rPr lang="en-US" altLang="ko-KR" sz="800" dirty="0"/>
                <a:t>FavoriteCatalog</a:t>
              </a:r>
              <a:endParaRPr lang="en-US" altLang="ko-KR" sz="700" dirty="0"/>
            </a:p>
            <a:p>
              <a:pPr>
                <a:lnSpc>
                  <a:spcPct val="200000"/>
                </a:lnSpc>
              </a:pPr>
              <a:endParaRPr lang="en-US" altLang="ko-KR" sz="700" dirty="0"/>
            </a:p>
            <a:p>
              <a:pPr>
                <a:lnSpc>
                  <a:spcPct val="200000"/>
                </a:lnSpc>
              </a:pPr>
              <a:r>
                <a:rPr lang="ko-KR" altLang="en-US" sz="700" dirty="0"/>
                <a:t>  ︎ </a:t>
              </a:r>
              <a:r>
                <a:rPr lang="ko-KR" altLang="en-US" sz="700" dirty="0">
                  <a:latin typeface="Nanum Gothic" charset="-127"/>
                  <a:ea typeface="Nanum Gothic" charset="-127"/>
                  <a:cs typeface="Nanum Gothic" charset="-127"/>
                </a:rPr>
                <a:t>     자주가는카탈로그</a:t>
              </a:r>
              <a:endParaRPr lang="en-US" altLang="ko-KR" sz="700" dirty="0"/>
            </a:p>
            <a:p>
              <a:pPr>
                <a:lnSpc>
                  <a:spcPct val="200000"/>
                </a:lnSpc>
              </a:pPr>
              <a:endParaRPr lang="en-US" altLang="ko-KR" sz="700" dirty="0"/>
            </a:p>
            <a:p>
              <a:pPr>
                <a:lnSpc>
                  <a:spcPct val="200000"/>
                </a:lnSpc>
              </a:pPr>
              <a:r>
                <a:rPr lang="ko-KR" altLang="en-US" sz="700" dirty="0"/>
                <a:t>  ︎ </a:t>
              </a:r>
              <a:r>
                <a:rPr lang="en-US" altLang="ko-KR" sz="700" dirty="0"/>
                <a:t> </a:t>
              </a:r>
              <a:r>
                <a:rPr lang="ko-KR" altLang="en-US" sz="700" dirty="0"/>
                <a:t>  </a:t>
              </a:r>
              <a:r>
                <a:rPr lang="ko-KR" altLang="en-US" sz="700" dirty="0">
                  <a:solidFill>
                    <a:prstClr val="black"/>
                  </a:solidFill>
                </a:rPr>
                <a:t> </a:t>
              </a:r>
              <a:r>
                <a:rPr lang="en-US" altLang="ko-KR" sz="700" dirty="0">
                  <a:solidFill>
                    <a:prstClr val="black"/>
                  </a:solidFill>
                </a:rPr>
                <a:t>myteam_Catalog</a:t>
              </a:r>
              <a:endParaRPr lang="en-US" sz="700" dirty="0"/>
            </a:p>
          </p:txBody>
        </p:sp>
        <p:pic>
          <p:nvPicPr>
            <p:cNvPr id="189" name="Picture 7">
              <a:extLst>
                <a:ext uri="{FF2B5EF4-FFF2-40B4-BE49-F238E27FC236}">
                  <a16:creationId xmlns="" xmlns:a16="http://schemas.microsoft.com/office/drawing/2014/main" id="{4DF573A7-A286-E24E-BAE7-4B26ABB8F5EF}"/>
                </a:ext>
              </a:extLst>
            </p:cNvPr>
            <p:cNvPicPr>
              <a:picLocks noChangeAspect="1"/>
            </p:cNvPicPr>
            <p:nvPr/>
          </p:nvPicPr>
          <p:blipFill>
            <a:blip r:embed="rId6"/>
            <a:stretch>
              <a:fillRect/>
            </a:stretch>
          </p:blipFill>
          <p:spPr>
            <a:xfrm>
              <a:off x="449045" y="2498456"/>
              <a:ext cx="109171" cy="104715"/>
            </a:xfrm>
            <a:prstGeom prst="rect">
              <a:avLst/>
            </a:prstGeom>
          </p:spPr>
        </p:pic>
        <p:pic>
          <p:nvPicPr>
            <p:cNvPr id="190" name="Picture 121">
              <a:extLst>
                <a:ext uri="{FF2B5EF4-FFF2-40B4-BE49-F238E27FC236}">
                  <a16:creationId xmlns="" xmlns:a16="http://schemas.microsoft.com/office/drawing/2014/main" id="{FE91541A-4725-2A4D-8CEA-49DE8EDE6701}"/>
                </a:ext>
              </a:extLst>
            </p:cNvPr>
            <p:cNvPicPr>
              <a:picLocks noChangeAspect="1"/>
            </p:cNvPicPr>
            <p:nvPr/>
          </p:nvPicPr>
          <p:blipFill>
            <a:blip r:embed="rId6"/>
            <a:stretch>
              <a:fillRect/>
            </a:stretch>
          </p:blipFill>
          <p:spPr>
            <a:xfrm>
              <a:off x="449045" y="2943873"/>
              <a:ext cx="109171" cy="104715"/>
            </a:xfrm>
            <a:prstGeom prst="rect">
              <a:avLst/>
            </a:prstGeom>
          </p:spPr>
        </p:pic>
        <p:pic>
          <p:nvPicPr>
            <p:cNvPr id="191" name="Picture 123">
              <a:extLst>
                <a:ext uri="{FF2B5EF4-FFF2-40B4-BE49-F238E27FC236}">
                  <a16:creationId xmlns="" xmlns:a16="http://schemas.microsoft.com/office/drawing/2014/main" id="{BB945714-EFF7-1847-8004-DC83C3886160}"/>
                </a:ext>
              </a:extLst>
            </p:cNvPr>
            <p:cNvPicPr>
              <a:picLocks noChangeAspect="1"/>
            </p:cNvPicPr>
            <p:nvPr/>
          </p:nvPicPr>
          <p:blipFill>
            <a:blip r:embed="rId6"/>
            <a:stretch>
              <a:fillRect/>
            </a:stretch>
          </p:blipFill>
          <p:spPr>
            <a:xfrm>
              <a:off x="449045" y="3361638"/>
              <a:ext cx="109171" cy="104715"/>
            </a:xfrm>
            <a:prstGeom prst="rect">
              <a:avLst/>
            </a:prstGeom>
          </p:spPr>
        </p:pic>
        <p:sp>
          <p:nvSpPr>
            <p:cNvPr id="192" name="TextBox 191">
              <a:extLst>
                <a:ext uri="{FF2B5EF4-FFF2-40B4-BE49-F238E27FC236}">
                  <a16:creationId xmlns="" xmlns:a16="http://schemas.microsoft.com/office/drawing/2014/main" id="{B1A021C6-227B-1744-AA9A-96A175FCE245}"/>
                </a:ext>
              </a:extLst>
            </p:cNvPr>
            <p:cNvSpPr txBox="1"/>
            <p:nvPr/>
          </p:nvSpPr>
          <p:spPr>
            <a:xfrm>
              <a:off x="510852" y="2313582"/>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193" name="TextBox 192">
              <a:extLst>
                <a:ext uri="{FF2B5EF4-FFF2-40B4-BE49-F238E27FC236}">
                  <a16:creationId xmlns="" xmlns:a16="http://schemas.microsoft.com/office/drawing/2014/main" id="{E741EDE6-72EA-5F42-AF01-DEFEA1DA2B11}"/>
                </a:ext>
              </a:extLst>
            </p:cNvPr>
            <p:cNvSpPr txBox="1"/>
            <p:nvPr/>
          </p:nvSpPr>
          <p:spPr>
            <a:xfrm>
              <a:off x="489088" y="2729726"/>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ABbde</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194" name="TextBox 193">
              <a:extLst>
                <a:ext uri="{FF2B5EF4-FFF2-40B4-BE49-F238E27FC236}">
                  <a16:creationId xmlns="" xmlns:a16="http://schemas.microsoft.com/office/drawing/2014/main" id="{5858A156-CB07-7B49-9398-3E4281477144}"/>
                </a:ext>
              </a:extLst>
            </p:cNvPr>
            <p:cNvSpPr txBox="1"/>
            <p:nvPr/>
          </p:nvSpPr>
          <p:spPr>
            <a:xfrm>
              <a:off x="503987" y="3175531"/>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a:t>
              </a:r>
              <a:endParaRPr lang="en-US" altLang="ko-KR" sz="500" dirty="0">
                <a:solidFill>
                  <a:schemeClr val="tx1">
                    <a:lumMod val="50000"/>
                    <a:lumOff val="50000"/>
                  </a:schemeClr>
                </a:solidFill>
              </a:endParaRPr>
            </a:p>
          </p:txBody>
        </p:sp>
      </p:grpSp>
      <p:sp>
        <p:nvSpPr>
          <p:cNvPr id="162" name="직사각형 161">
            <a:extLst>
              <a:ext uri="{FF2B5EF4-FFF2-40B4-BE49-F238E27FC236}">
                <a16:creationId xmlns="" xmlns:a16="http://schemas.microsoft.com/office/drawing/2014/main" id="{1D8AE84F-D355-E540-B290-305E344EAA3E}"/>
              </a:ext>
            </a:extLst>
          </p:cNvPr>
          <p:cNvSpPr/>
          <p:nvPr/>
        </p:nvSpPr>
        <p:spPr>
          <a:xfrm>
            <a:off x="1896873" y="2151202"/>
            <a:ext cx="808743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63" name="직사각형 162">
            <a:extLst>
              <a:ext uri="{FF2B5EF4-FFF2-40B4-BE49-F238E27FC236}">
                <a16:creationId xmlns="" xmlns:a16="http://schemas.microsoft.com/office/drawing/2014/main" id="{CC635905-1530-F147-9E85-D7D01A00732B}"/>
              </a:ext>
            </a:extLst>
          </p:cNvPr>
          <p:cNvSpPr/>
          <p:nvPr/>
        </p:nvSpPr>
        <p:spPr>
          <a:xfrm>
            <a:off x="2002444" y="2240765"/>
            <a:ext cx="953108"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Data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64" name="직사각형 163">
            <a:extLst>
              <a:ext uri="{FF2B5EF4-FFF2-40B4-BE49-F238E27FC236}">
                <a16:creationId xmlns="" xmlns:a16="http://schemas.microsoft.com/office/drawing/2014/main" id="{74C5D711-4CDB-5242-B2B8-909DCAC3429B}"/>
              </a:ext>
            </a:extLst>
          </p:cNvPr>
          <p:cNvSpPr/>
          <p:nvPr/>
        </p:nvSpPr>
        <p:spPr>
          <a:xfrm>
            <a:off x="3037897" y="2240765"/>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Database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165" name="그룹 164">
            <a:extLst>
              <a:ext uri="{FF2B5EF4-FFF2-40B4-BE49-F238E27FC236}">
                <a16:creationId xmlns="" xmlns:a16="http://schemas.microsoft.com/office/drawing/2014/main" id="{95B39904-19CA-0843-8C1D-F68AFB088DFC}"/>
              </a:ext>
            </a:extLst>
          </p:cNvPr>
          <p:cNvGrpSpPr/>
          <p:nvPr/>
        </p:nvGrpSpPr>
        <p:grpSpPr>
          <a:xfrm>
            <a:off x="9158452" y="2253341"/>
            <a:ext cx="658832" cy="144000"/>
            <a:chOff x="8009883" y="1654146"/>
            <a:chExt cx="658832" cy="144000"/>
          </a:xfrm>
          <a:solidFill>
            <a:schemeClr val="bg1">
              <a:lumMod val="75000"/>
            </a:schemeClr>
          </a:solidFill>
        </p:grpSpPr>
        <p:sp>
          <p:nvSpPr>
            <p:cNvPr id="166" name="모서리가 둥근 직사각형 165">
              <a:extLst>
                <a:ext uri="{FF2B5EF4-FFF2-40B4-BE49-F238E27FC236}">
                  <a16:creationId xmlns="" xmlns:a16="http://schemas.microsoft.com/office/drawing/2014/main" id="{07F93D0B-24A5-764E-BB85-3A81C7D87EB0}"/>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167" name="모서리가 둥근 직사각형 166">
              <a:extLst>
                <a:ext uri="{FF2B5EF4-FFF2-40B4-BE49-F238E27FC236}">
                  <a16:creationId xmlns="" xmlns:a16="http://schemas.microsoft.com/office/drawing/2014/main" id="{964E12F8-D7D4-5D40-9E60-78D10A6BD54F}"/>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168" name="직사각형 167">
            <a:extLst>
              <a:ext uri="{FF2B5EF4-FFF2-40B4-BE49-F238E27FC236}">
                <a16:creationId xmlns="" xmlns:a16="http://schemas.microsoft.com/office/drawing/2014/main" id="{3C414FF5-E41B-5140-A493-EBD2D26F0EF4}"/>
              </a:ext>
            </a:extLst>
          </p:cNvPr>
          <p:cNvSpPr/>
          <p:nvPr/>
        </p:nvSpPr>
        <p:spPr>
          <a:xfrm>
            <a:off x="5852606" y="2242453"/>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171" name="직사각형 170">
            <a:extLst>
              <a:ext uri="{FF2B5EF4-FFF2-40B4-BE49-F238E27FC236}">
                <a16:creationId xmlns="" xmlns:a16="http://schemas.microsoft.com/office/drawing/2014/main" id="{72521549-62E9-1B4F-BAFC-79CEE4308698}"/>
              </a:ext>
            </a:extLst>
          </p:cNvPr>
          <p:cNvSpPr/>
          <p:nvPr/>
        </p:nvSpPr>
        <p:spPr>
          <a:xfrm>
            <a:off x="4238940" y="2240765"/>
            <a:ext cx="72740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Host</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2" name="직사각형 171">
            <a:extLst>
              <a:ext uri="{FF2B5EF4-FFF2-40B4-BE49-F238E27FC236}">
                <a16:creationId xmlns="" xmlns:a16="http://schemas.microsoft.com/office/drawing/2014/main" id="{D51A9ADE-57AE-4142-A56A-9EF2D4D24ED6}"/>
              </a:ext>
            </a:extLst>
          </p:cNvPr>
          <p:cNvSpPr/>
          <p:nvPr/>
        </p:nvSpPr>
        <p:spPr>
          <a:xfrm>
            <a:off x="5052243" y="2237687"/>
            <a:ext cx="791801"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Security </a:t>
            </a:r>
            <a:r>
              <a:rPr kumimoji="1" lang="en-US" altLang="ko-KR" sz="700" dirty="0">
                <a:solidFill>
                  <a:prstClr val="white">
                    <a:lumMod val="50000"/>
                  </a:prstClr>
                </a:solidFill>
                <a:latin typeface="Nanum Gothic" charset="-127"/>
                <a:ea typeface="Nanum Gothic" charset="-127"/>
                <a:cs typeface="Nanum Gothic" charset="-127"/>
              </a:rPr>
              <a:t>: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53" name="타원 62">
            <a:extLst>
              <a:ext uri="{FF2B5EF4-FFF2-40B4-BE49-F238E27FC236}">
                <a16:creationId xmlns="" xmlns:a16="http://schemas.microsoft.com/office/drawing/2014/main" id="{44747798-06FA-C746-AA22-17A98F52BFB4}"/>
              </a:ext>
            </a:extLst>
          </p:cNvPr>
          <p:cNvSpPr/>
          <p:nvPr/>
        </p:nvSpPr>
        <p:spPr>
          <a:xfrm>
            <a:off x="4966345" y="18963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154" name="타원 62">
            <a:extLst>
              <a:ext uri="{FF2B5EF4-FFF2-40B4-BE49-F238E27FC236}">
                <a16:creationId xmlns="" xmlns:a16="http://schemas.microsoft.com/office/drawing/2014/main" id="{DEF1A7AC-7C4B-0E48-889E-2A464528117F}"/>
              </a:ext>
            </a:extLst>
          </p:cNvPr>
          <p:cNvSpPr/>
          <p:nvPr/>
        </p:nvSpPr>
        <p:spPr>
          <a:xfrm>
            <a:off x="2082366" y="207282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155" name="타원 62">
            <a:extLst>
              <a:ext uri="{FF2B5EF4-FFF2-40B4-BE49-F238E27FC236}">
                <a16:creationId xmlns="" xmlns:a16="http://schemas.microsoft.com/office/drawing/2014/main" id="{F2AD2DF2-85C5-CF46-81B8-BDF023C47C4B}"/>
              </a:ext>
            </a:extLst>
          </p:cNvPr>
          <p:cNvSpPr/>
          <p:nvPr/>
        </p:nvSpPr>
        <p:spPr>
          <a:xfrm>
            <a:off x="1970868" y="27892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156" name="타원 62">
            <a:extLst>
              <a:ext uri="{FF2B5EF4-FFF2-40B4-BE49-F238E27FC236}">
                <a16:creationId xmlns="" xmlns:a16="http://schemas.microsoft.com/office/drawing/2014/main" id="{2ECE163B-A7AB-B04D-B664-3572329A829F}"/>
              </a:ext>
            </a:extLst>
          </p:cNvPr>
          <p:cNvSpPr/>
          <p:nvPr/>
        </p:nvSpPr>
        <p:spPr>
          <a:xfrm>
            <a:off x="1873062" y="43517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34" name="타원 62">
            <a:extLst>
              <a:ext uri="{FF2B5EF4-FFF2-40B4-BE49-F238E27FC236}">
                <a16:creationId xmlns="" xmlns:a16="http://schemas.microsoft.com/office/drawing/2014/main" id="{E3CB32C8-7A5E-F443-BBA4-1E3C1F52104C}"/>
              </a:ext>
            </a:extLst>
          </p:cNvPr>
          <p:cNvSpPr/>
          <p:nvPr/>
        </p:nvSpPr>
        <p:spPr>
          <a:xfrm>
            <a:off x="314599" y="109474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5</a:t>
            </a:r>
            <a:endParaRPr lang="ko-KR" altLang="en-US" sz="700" b="1" dirty="0">
              <a:solidFill>
                <a:prstClr val="white"/>
              </a:solidFill>
              <a:latin typeface="+mn-ea"/>
              <a:cs typeface="Nanum Gothic" charset="-127"/>
            </a:endParaRPr>
          </a:p>
        </p:txBody>
      </p:sp>
      <p:sp>
        <p:nvSpPr>
          <p:cNvPr id="8" name="타원 7">
            <a:extLst>
              <a:ext uri="{FF2B5EF4-FFF2-40B4-BE49-F238E27FC236}">
                <a16:creationId xmlns="" xmlns:a16="http://schemas.microsoft.com/office/drawing/2014/main" id="{1641EA5D-157B-3F44-9910-61EA1CB927D2}"/>
              </a:ext>
            </a:extLst>
          </p:cNvPr>
          <p:cNvSpPr/>
          <p:nvPr/>
        </p:nvSpPr>
        <p:spPr>
          <a:xfrm>
            <a:off x="4870062" y="2191735"/>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sp>
        <p:nvSpPr>
          <p:cNvPr id="176" name="타원 175">
            <a:extLst>
              <a:ext uri="{FF2B5EF4-FFF2-40B4-BE49-F238E27FC236}">
                <a16:creationId xmlns="" xmlns:a16="http://schemas.microsoft.com/office/drawing/2014/main" id="{055BB834-BC9B-A046-A8BF-848A30AB0156}"/>
              </a:ext>
            </a:extLst>
          </p:cNvPr>
          <p:cNvSpPr/>
          <p:nvPr/>
        </p:nvSpPr>
        <p:spPr>
          <a:xfrm>
            <a:off x="5749655" y="2194762"/>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sp>
        <p:nvSpPr>
          <p:cNvPr id="7" name="TextBox 6">
            <a:extLst>
              <a:ext uri="{FF2B5EF4-FFF2-40B4-BE49-F238E27FC236}">
                <a16:creationId xmlns="" xmlns:a16="http://schemas.microsoft.com/office/drawing/2014/main" id="{929243D0-94F8-42FB-AB98-F543C854EF9D}"/>
              </a:ext>
            </a:extLst>
          </p:cNvPr>
          <p:cNvSpPr txBox="1"/>
          <p:nvPr/>
        </p:nvSpPr>
        <p:spPr>
          <a:xfrm>
            <a:off x="5360755" y="6444688"/>
            <a:ext cx="896399" cy="215444"/>
          </a:xfrm>
          <a:prstGeom prst="rect">
            <a:avLst/>
          </a:prstGeom>
          <a:noFill/>
        </p:spPr>
        <p:txBody>
          <a:bodyPr wrap="none" rtlCol="0">
            <a:spAutoFit/>
          </a:bodyPr>
          <a:lstStyle/>
          <a:p>
            <a:pPr algn="ctr"/>
            <a:r>
              <a:rPr lang="en-US" altLang="ko-KR" sz="800" dirty="0"/>
              <a:t>&lt; Pagination &gt;</a:t>
            </a:r>
            <a:endParaRPr lang="ko-KR" altLang="en-US" sz="800" dirty="0"/>
          </a:p>
        </p:txBody>
      </p:sp>
      <p:sp>
        <p:nvSpPr>
          <p:cNvPr id="143" name="TextBox 142"/>
          <p:cNvSpPr txBox="1"/>
          <p:nvPr/>
        </p:nvSpPr>
        <p:spPr>
          <a:xfrm>
            <a:off x="1887723" y="476692"/>
            <a:ext cx="2870119" cy="215444"/>
          </a:xfrm>
          <a:prstGeom prst="rect">
            <a:avLst/>
          </a:prstGeom>
          <a:solidFill>
            <a:srgbClr val="FF0000"/>
          </a:solidFill>
        </p:spPr>
        <p:txBody>
          <a:bodyPr wrap="square" rtlCol="0">
            <a:spAutoFit/>
          </a:bodyPr>
          <a:lstStyle/>
          <a:p>
            <a:r>
              <a:rPr kumimoji="1" lang="en-US" altLang="ko-KR" sz="800" dirty="0" smtClean="0">
                <a:solidFill>
                  <a:schemeClr val="bg1"/>
                </a:solidFill>
                <a:latin typeface="+mj-lt"/>
              </a:rPr>
              <a:t>Catalog</a:t>
            </a:r>
            <a:r>
              <a:rPr kumimoji="1" lang="ko-KR" altLang="en-US" sz="800" dirty="0" smtClean="0">
                <a:solidFill>
                  <a:schemeClr val="bg1"/>
                </a:solidFill>
                <a:latin typeface="+mj-lt"/>
              </a:rPr>
              <a:t>나 </a:t>
            </a:r>
            <a:r>
              <a:rPr kumimoji="1" lang="en-US" altLang="ko-KR" sz="800" dirty="0" smtClean="0">
                <a:solidFill>
                  <a:schemeClr val="bg1"/>
                </a:solidFill>
                <a:latin typeface="+mj-lt"/>
              </a:rPr>
              <a:t>Tags</a:t>
            </a:r>
            <a:r>
              <a:rPr kumimoji="1" lang="ko-KR" altLang="en-US" sz="800" dirty="0" smtClean="0">
                <a:solidFill>
                  <a:schemeClr val="bg1"/>
                </a:solidFill>
                <a:latin typeface="+mj-lt"/>
              </a:rPr>
              <a:t>의 선택이 없지만</a:t>
            </a:r>
            <a:r>
              <a:rPr kumimoji="1" lang="en-US" altLang="ko-KR" sz="800" dirty="0" smtClean="0">
                <a:solidFill>
                  <a:schemeClr val="bg1"/>
                </a:solidFill>
                <a:latin typeface="+mj-lt"/>
              </a:rPr>
              <a:t>,</a:t>
            </a:r>
            <a:r>
              <a:rPr kumimoji="1" lang="ko-KR" altLang="en-US" sz="800" dirty="0" smtClean="0">
                <a:solidFill>
                  <a:schemeClr val="bg1"/>
                </a:solidFill>
                <a:latin typeface="+mj-lt"/>
              </a:rPr>
              <a:t> 검색을 하지 않은 경우</a:t>
            </a:r>
            <a:endParaRPr kumimoji="1" lang="ko-KR" altLang="en-US" sz="800" dirty="0">
              <a:solidFill>
                <a:schemeClr val="bg1"/>
              </a:solidFill>
              <a:latin typeface="+mj-lt"/>
            </a:endParaRPr>
          </a:p>
        </p:txBody>
      </p:sp>
      <p:sp>
        <p:nvSpPr>
          <p:cNvPr id="161" name="Rectangle 32">
            <a:extLst>
              <a:ext uri="{FF2B5EF4-FFF2-40B4-BE49-F238E27FC236}">
                <a16:creationId xmlns="" xmlns:a16="http://schemas.microsoft.com/office/drawing/2014/main" id="{3EED5BB2-EC9D-1F4F-AD54-3EE0A5CE0E12}"/>
              </a:ext>
            </a:extLst>
          </p:cNvPr>
          <p:cNvSpPr/>
          <p:nvPr/>
        </p:nvSpPr>
        <p:spPr>
          <a:xfrm>
            <a:off x="1877699" y="720586"/>
            <a:ext cx="2441694" cy="338554"/>
          </a:xfrm>
          <a:prstGeom prst="rect">
            <a:avLst/>
          </a:prstGeom>
          <a:solidFill>
            <a:schemeClr val="bg1"/>
          </a:solidFill>
          <a:ln>
            <a:solidFill>
              <a:srgbClr val="FF0000"/>
            </a:solidFill>
            <a:prstDash val="sysDash"/>
          </a:ln>
        </p:spPr>
        <p:txBody>
          <a:bodyPr wrap="none">
            <a:spAutoFit/>
          </a:bodyPr>
          <a:lstStyle/>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한</a:t>
            </a:r>
            <a:r>
              <a:rPr kumimoji="1" lang="en-US" altLang="ko-KR" sz="800" dirty="0" smtClean="0">
                <a:solidFill>
                  <a:schemeClr val="tx1">
                    <a:lumMod val="75000"/>
                    <a:lumOff val="25000"/>
                  </a:schemeClr>
                </a:solidFill>
                <a:latin typeface="+mn-ea"/>
                <a:cs typeface="Nanum Gothic" charset="-127"/>
              </a:rPr>
              <a:t>)</a:t>
            </a:r>
            <a:r>
              <a:rPr kumimoji="1" lang="ko-KR" altLang="en-US" sz="800" dirty="0">
                <a:solidFill>
                  <a:schemeClr val="tx1">
                    <a:lumMod val="75000"/>
                    <a:lumOff val="25000"/>
                  </a:schemeClr>
                </a:solidFill>
                <a:latin typeface="+mn-ea"/>
                <a:cs typeface="Nanum Gothic" charset="-127"/>
              </a:rPr>
              <a:t> </a:t>
            </a:r>
            <a:r>
              <a:rPr kumimoji="1" lang="en-US" altLang="ko-KR" sz="800" dirty="0" smtClean="0">
                <a:solidFill>
                  <a:schemeClr val="tx1">
                    <a:lumMod val="75000"/>
                    <a:lumOff val="25000"/>
                  </a:schemeClr>
                </a:solidFill>
                <a:latin typeface="+mn-ea"/>
                <a:cs typeface="Nanum Gothic" charset="-127"/>
              </a:rPr>
              <a:t>‘</a:t>
            </a:r>
            <a:r>
              <a:rPr kumimoji="1" lang="en-US" altLang="ko-KR" sz="800" dirty="0" smtClean="0">
                <a:solidFill>
                  <a:srgbClr val="FF0000"/>
                </a:solidFill>
                <a:latin typeface="+mn-ea"/>
                <a:cs typeface="Nanum Gothic" charset="-127"/>
              </a:rPr>
              <a:t>words</a:t>
            </a: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에 대한 </a:t>
            </a:r>
            <a:r>
              <a:rPr kumimoji="1" lang="en-US" altLang="ko-KR" sz="800" b="1" dirty="0" smtClean="0">
                <a:solidFill>
                  <a:schemeClr val="tx1">
                    <a:lumMod val="75000"/>
                    <a:lumOff val="25000"/>
                  </a:schemeClr>
                </a:solidFill>
                <a:latin typeface="+mn-ea"/>
                <a:cs typeface="Nanum Gothic" charset="-127"/>
              </a:rPr>
              <a:t>20</a:t>
            </a:r>
            <a:r>
              <a:rPr kumimoji="1" lang="ko-KR" altLang="en-US" sz="800" dirty="0" smtClean="0">
                <a:solidFill>
                  <a:schemeClr val="tx1">
                    <a:lumMod val="75000"/>
                    <a:lumOff val="25000"/>
                  </a:schemeClr>
                </a:solidFill>
                <a:latin typeface="+mn-ea"/>
                <a:cs typeface="Nanum Gothic" charset="-127"/>
              </a:rPr>
              <a:t>건의 데이터가 존재합니다</a:t>
            </a:r>
            <a:r>
              <a:rPr kumimoji="1" lang="en-US" altLang="ko-KR" sz="800" dirty="0" smtClean="0">
                <a:solidFill>
                  <a:schemeClr val="tx1">
                    <a:lumMod val="75000"/>
                    <a:lumOff val="25000"/>
                  </a:schemeClr>
                </a:solidFill>
                <a:latin typeface="+mn-ea"/>
                <a:cs typeface="Nanum Gothic" charset="-127"/>
              </a:rPr>
              <a:t>.</a:t>
            </a:r>
          </a:p>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영</a:t>
            </a:r>
            <a:r>
              <a:rPr kumimoji="1" lang="en-US" altLang="ko-KR" sz="800" dirty="0" smtClean="0">
                <a:solidFill>
                  <a:schemeClr val="tx1">
                    <a:lumMod val="75000"/>
                    <a:lumOff val="25000"/>
                  </a:schemeClr>
                </a:solidFill>
                <a:latin typeface="+mn-ea"/>
                <a:cs typeface="Nanum Gothic" charset="-127"/>
              </a:rPr>
              <a:t>)</a:t>
            </a:r>
            <a:r>
              <a:rPr lang="en-US" altLang="ko-KR" sz="800" dirty="0"/>
              <a:t> </a:t>
            </a:r>
            <a:r>
              <a:rPr kumimoji="1" lang="en-US" altLang="ko-KR" sz="800" dirty="0">
                <a:solidFill>
                  <a:schemeClr val="tx1">
                    <a:lumMod val="75000"/>
                    <a:lumOff val="25000"/>
                  </a:schemeClr>
                </a:solidFill>
                <a:latin typeface="+mn-ea"/>
                <a:cs typeface="Nanum Gothic" charset="-127"/>
              </a:rPr>
              <a:t>There are </a:t>
            </a:r>
            <a:r>
              <a:rPr kumimoji="1" lang="en-US" altLang="ko-KR" sz="800" b="1" dirty="0">
                <a:solidFill>
                  <a:schemeClr val="tx1">
                    <a:lumMod val="75000"/>
                    <a:lumOff val="25000"/>
                  </a:schemeClr>
                </a:solidFill>
                <a:latin typeface="+mn-ea"/>
                <a:cs typeface="Nanum Gothic" charset="-127"/>
              </a:rPr>
              <a:t>20</a:t>
            </a:r>
            <a:r>
              <a:rPr kumimoji="1" lang="en-US" altLang="ko-KR" sz="800" dirty="0">
                <a:solidFill>
                  <a:schemeClr val="tx1">
                    <a:lumMod val="75000"/>
                    <a:lumOff val="25000"/>
                  </a:schemeClr>
                </a:solidFill>
                <a:latin typeface="+mn-ea"/>
                <a:cs typeface="Nanum Gothic" charset="-127"/>
              </a:rPr>
              <a:t> </a:t>
            </a:r>
            <a:r>
              <a:rPr kumimoji="1" lang="en-US" altLang="ko-KR" sz="800" dirty="0" smtClean="0">
                <a:solidFill>
                  <a:schemeClr val="tx1">
                    <a:lumMod val="75000"/>
                    <a:lumOff val="25000"/>
                  </a:schemeClr>
                </a:solidFill>
                <a:latin typeface="+mn-ea"/>
                <a:cs typeface="Nanum Gothic" charset="-127"/>
              </a:rPr>
              <a:t>lists by </a:t>
            </a:r>
            <a:r>
              <a:rPr kumimoji="1" lang="en-US" altLang="ko-KR" sz="800" dirty="0">
                <a:solidFill>
                  <a:schemeClr val="tx1">
                    <a:lumMod val="75000"/>
                    <a:lumOff val="25000"/>
                  </a:schemeClr>
                </a:solidFill>
                <a:latin typeface="+mn-ea"/>
                <a:cs typeface="Nanum Gothic" charset="-127"/>
              </a:rPr>
              <a:t>'</a:t>
            </a:r>
            <a:r>
              <a:rPr kumimoji="1" lang="en-US" altLang="ko-KR" sz="800" dirty="0">
                <a:solidFill>
                  <a:srgbClr val="FF0000"/>
                </a:solidFill>
                <a:latin typeface="+mn-ea"/>
                <a:cs typeface="Nanum Gothic" charset="-127"/>
              </a:rPr>
              <a:t>words</a:t>
            </a:r>
            <a:r>
              <a:rPr kumimoji="1" lang="en-US" altLang="ko-KR" sz="800" dirty="0" smtClean="0">
                <a:solidFill>
                  <a:schemeClr val="tx1">
                    <a:lumMod val="75000"/>
                    <a:lumOff val="25000"/>
                  </a:schemeClr>
                </a:solidFill>
                <a:latin typeface="+mn-ea"/>
                <a:cs typeface="Nanum Gothic" charset="-127"/>
              </a:rPr>
              <a:t>'</a:t>
            </a:r>
            <a:endParaRPr kumimoji="1" lang="en-US" altLang="ko-KR" sz="800" b="1" dirty="0">
              <a:solidFill>
                <a:schemeClr val="tx1">
                  <a:lumMod val="75000"/>
                  <a:lumOff val="25000"/>
                </a:schemeClr>
              </a:solidFill>
              <a:latin typeface="+mn-ea"/>
              <a:cs typeface="Nanum Gothic" charset="-127"/>
            </a:endParaRPr>
          </a:p>
        </p:txBody>
      </p:sp>
      <p:cxnSp>
        <p:nvCxnSpPr>
          <p:cNvPr id="10" name="직선 화살표 연결선 9"/>
          <p:cNvCxnSpPr>
            <a:stCxn id="33" idx="0"/>
          </p:cNvCxnSpPr>
          <p:nvPr/>
        </p:nvCxnSpPr>
        <p:spPr>
          <a:xfrm flipV="1">
            <a:off x="2912359" y="1455174"/>
            <a:ext cx="197244" cy="129785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9" name="Rectangle 32">
            <a:extLst>
              <a:ext uri="{FF2B5EF4-FFF2-40B4-BE49-F238E27FC236}">
                <a16:creationId xmlns="" xmlns:a16="http://schemas.microsoft.com/office/drawing/2014/main" id="{3EED5BB2-EC9D-1F4F-AD54-3EE0A5CE0E12}"/>
              </a:ext>
            </a:extLst>
          </p:cNvPr>
          <p:cNvSpPr/>
          <p:nvPr/>
        </p:nvSpPr>
        <p:spPr>
          <a:xfrm>
            <a:off x="3350369" y="1234709"/>
            <a:ext cx="1731564" cy="338554"/>
          </a:xfrm>
          <a:prstGeom prst="rect">
            <a:avLst/>
          </a:prstGeom>
          <a:solidFill>
            <a:schemeClr val="bg1"/>
          </a:solidFill>
          <a:ln>
            <a:solidFill>
              <a:srgbClr val="FF0000"/>
            </a:solidFill>
            <a:prstDash val="sysDash"/>
          </a:ln>
        </p:spPr>
        <p:txBody>
          <a:bodyPr wrap="none">
            <a:spAutoFit/>
          </a:bodyPr>
          <a:lstStyle/>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한</a:t>
            </a:r>
            <a:r>
              <a:rPr kumimoji="1" lang="en-US" altLang="ko-KR" sz="800" dirty="0" smtClean="0">
                <a:solidFill>
                  <a:schemeClr val="tx1">
                    <a:lumMod val="75000"/>
                    <a:lumOff val="25000"/>
                  </a:schemeClr>
                </a:solidFill>
                <a:latin typeface="+mn-ea"/>
                <a:cs typeface="Nanum Gothic" charset="-127"/>
              </a:rPr>
              <a:t>)</a:t>
            </a:r>
            <a:r>
              <a:rPr kumimoji="1" lang="ko-KR" altLang="en-US" sz="800" dirty="0">
                <a:solidFill>
                  <a:schemeClr val="tx1">
                    <a:lumMod val="75000"/>
                    <a:lumOff val="25000"/>
                  </a:schemeClr>
                </a:solidFill>
                <a:latin typeface="+mn-ea"/>
                <a:cs typeface="Nanum Gothic" charset="-127"/>
              </a:rPr>
              <a:t> </a:t>
            </a:r>
            <a:r>
              <a:rPr kumimoji="1" lang="en-US" altLang="ko-KR" sz="800" b="1" dirty="0" smtClean="0">
                <a:solidFill>
                  <a:schemeClr val="tx1">
                    <a:lumMod val="75000"/>
                    <a:lumOff val="25000"/>
                  </a:schemeClr>
                </a:solidFill>
                <a:latin typeface="+mn-ea"/>
                <a:cs typeface="Nanum Gothic" charset="-127"/>
              </a:rPr>
              <a:t>20</a:t>
            </a:r>
            <a:r>
              <a:rPr kumimoji="1" lang="ko-KR" altLang="en-US" sz="800" dirty="0" smtClean="0">
                <a:solidFill>
                  <a:schemeClr val="tx1">
                    <a:lumMod val="75000"/>
                    <a:lumOff val="25000"/>
                  </a:schemeClr>
                </a:solidFill>
                <a:latin typeface="+mn-ea"/>
                <a:cs typeface="Nanum Gothic" charset="-127"/>
              </a:rPr>
              <a:t>건의 데이터가 존재합니다</a:t>
            </a:r>
            <a:r>
              <a:rPr kumimoji="1" lang="en-US" altLang="ko-KR" sz="800" dirty="0" smtClean="0">
                <a:solidFill>
                  <a:schemeClr val="tx1">
                    <a:lumMod val="75000"/>
                    <a:lumOff val="25000"/>
                  </a:schemeClr>
                </a:solidFill>
                <a:latin typeface="+mn-ea"/>
                <a:cs typeface="Nanum Gothic" charset="-127"/>
              </a:rPr>
              <a:t>.</a:t>
            </a:r>
          </a:p>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영</a:t>
            </a:r>
            <a:r>
              <a:rPr kumimoji="1" lang="en-US" altLang="ko-KR" sz="800" dirty="0" smtClean="0">
                <a:solidFill>
                  <a:schemeClr val="tx1">
                    <a:lumMod val="75000"/>
                    <a:lumOff val="25000"/>
                  </a:schemeClr>
                </a:solidFill>
                <a:latin typeface="+mn-ea"/>
                <a:cs typeface="Nanum Gothic" charset="-127"/>
              </a:rPr>
              <a:t>)</a:t>
            </a:r>
            <a:r>
              <a:rPr lang="en-US" altLang="ko-KR" sz="800" dirty="0"/>
              <a:t> </a:t>
            </a:r>
            <a:r>
              <a:rPr kumimoji="1" lang="en-US" altLang="ko-KR" sz="800" dirty="0">
                <a:solidFill>
                  <a:schemeClr val="tx1">
                    <a:lumMod val="75000"/>
                    <a:lumOff val="25000"/>
                  </a:schemeClr>
                </a:solidFill>
                <a:latin typeface="+mn-ea"/>
                <a:cs typeface="Nanum Gothic" charset="-127"/>
              </a:rPr>
              <a:t>There are </a:t>
            </a:r>
            <a:r>
              <a:rPr kumimoji="1" lang="en-US" altLang="ko-KR" sz="800" b="1" dirty="0">
                <a:solidFill>
                  <a:schemeClr val="tx1">
                    <a:lumMod val="75000"/>
                    <a:lumOff val="25000"/>
                  </a:schemeClr>
                </a:solidFill>
                <a:latin typeface="+mn-ea"/>
                <a:cs typeface="Nanum Gothic" charset="-127"/>
              </a:rPr>
              <a:t>20</a:t>
            </a:r>
            <a:r>
              <a:rPr kumimoji="1" lang="en-US" altLang="ko-KR" sz="800" dirty="0">
                <a:solidFill>
                  <a:schemeClr val="tx1">
                    <a:lumMod val="75000"/>
                    <a:lumOff val="25000"/>
                  </a:schemeClr>
                </a:solidFill>
                <a:latin typeface="+mn-ea"/>
                <a:cs typeface="Nanum Gothic" charset="-127"/>
              </a:rPr>
              <a:t> </a:t>
            </a:r>
            <a:r>
              <a:rPr kumimoji="1" lang="en-US" altLang="ko-KR" sz="800" dirty="0" smtClean="0">
                <a:solidFill>
                  <a:schemeClr val="tx1">
                    <a:lumMod val="75000"/>
                    <a:lumOff val="25000"/>
                  </a:schemeClr>
                </a:solidFill>
                <a:latin typeface="+mn-ea"/>
                <a:cs typeface="Nanum Gothic" charset="-127"/>
              </a:rPr>
              <a:t>lists</a:t>
            </a:r>
            <a:endParaRPr kumimoji="1" lang="en-US" altLang="ko-KR" sz="800" b="1" dirty="0">
              <a:solidFill>
                <a:schemeClr val="tx1">
                  <a:lumMod val="75000"/>
                  <a:lumOff val="25000"/>
                </a:schemeClr>
              </a:solidFill>
              <a:latin typeface="+mn-ea"/>
              <a:cs typeface="Nanum Gothic" charset="-127"/>
            </a:endParaRPr>
          </a:p>
        </p:txBody>
      </p:sp>
      <p:sp>
        <p:nvSpPr>
          <p:cNvPr id="173" name="TextBox 172"/>
          <p:cNvSpPr txBox="1"/>
          <p:nvPr/>
        </p:nvSpPr>
        <p:spPr>
          <a:xfrm>
            <a:off x="3372953" y="1020344"/>
            <a:ext cx="1835617" cy="215444"/>
          </a:xfrm>
          <a:prstGeom prst="rect">
            <a:avLst/>
          </a:prstGeom>
          <a:solidFill>
            <a:srgbClr val="FF0000"/>
          </a:solidFill>
        </p:spPr>
        <p:txBody>
          <a:bodyPr wrap="square" rtlCol="0">
            <a:spAutoFit/>
          </a:bodyPr>
          <a:lstStyle/>
          <a:p>
            <a:r>
              <a:rPr kumimoji="1" lang="ko-KR" altLang="en-US" sz="800" dirty="0" smtClean="0">
                <a:solidFill>
                  <a:schemeClr val="bg1"/>
                </a:solidFill>
                <a:latin typeface="+mj-lt"/>
              </a:rPr>
              <a:t>검색을 하지 않은 경우</a:t>
            </a:r>
            <a:endParaRPr kumimoji="1" lang="ko-KR" altLang="en-US" sz="800" dirty="0">
              <a:solidFill>
                <a:schemeClr val="bg1"/>
              </a:solidFill>
              <a:latin typeface="+mj-lt"/>
            </a:endParaRPr>
          </a:p>
        </p:txBody>
      </p:sp>
      <p:sp>
        <p:nvSpPr>
          <p:cNvPr id="196" name="Rectangle 32">
            <a:extLst>
              <a:ext uri="{FF2B5EF4-FFF2-40B4-BE49-F238E27FC236}">
                <a16:creationId xmlns="" xmlns:a16="http://schemas.microsoft.com/office/drawing/2014/main" id="{3EED5BB2-EC9D-1F4F-AD54-3EE0A5CE0E12}"/>
              </a:ext>
            </a:extLst>
          </p:cNvPr>
          <p:cNvSpPr/>
          <p:nvPr/>
        </p:nvSpPr>
        <p:spPr>
          <a:xfrm>
            <a:off x="5445511" y="947048"/>
            <a:ext cx="1672253" cy="338554"/>
          </a:xfrm>
          <a:prstGeom prst="rect">
            <a:avLst/>
          </a:prstGeom>
          <a:solidFill>
            <a:schemeClr val="bg1"/>
          </a:solidFill>
          <a:ln>
            <a:solidFill>
              <a:srgbClr val="FF0000"/>
            </a:solidFill>
            <a:prstDash val="sysDash"/>
          </a:ln>
        </p:spPr>
        <p:txBody>
          <a:bodyPr wrap="none">
            <a:spAutoFit/>
          </a:bodyPr>
          <a:lstStyle/>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한</a:t>
            </a:r>
            <a:r>
              <a:rPr kumimoji="1" lang="en-US" altLang="ko-KR" sz="800" dirty="0" smtClean="0">
                <a:solidFill>
                  <a:schemeClr val="tx1">
                    <a:lumMod val="75000"/>
                    <a:lumOff val="25000"/>
                  </a:schemeClr>
                </a:solidFill>
                <a:latin typeface="+mn-ea"/>
                <a:cs typeface="Nanum Gothic" charset="-127"/>
              </a:rPr>
              <a:t>)</a:t>
            </a:r>
            <a:r>
              <a:rPr kumimoji="1" lang="ko-KR" altLang="en-US" sz="800" dirty="0">
                <a:solidFill>
                  <a:schemeClr val="tx1">
                    <a:lumMod val="75000"/>
                    <a:lumOff val="25000"/>
                  </a:schemeClr>
                </a:solidFill>
                <a:latin typeface="+mn-ea"/>
                <a:cs typeface="Nanum Gothic" charset="-127"/>
              </a:rPr>
              <a:t> </a:t>
            </a:r>
            <a:r>
              <a:rPr kumimoji="1" lang="en-US" altLang="ko-KR" sz="800" b="1" dirty="0" smtClean="0">
                <a:solidFill>
                  <a:schemeClr val="tx1">
                    <a:lumMod val="75000"/>
                    <a:lumOff val="25000"/>
                  </a:schemeClr>
                </a:solidFill>
                <a:latin typeface="+mn-ea"/>
                <a:cs typeface="Nanum Gothic" charset="-127"/>
              </a:rPr>
              <a:t>0</a:t>
            </a:r>
            <a:r>
              <a:rPr kumimoji="1" lang="ko-KR" altLang="en-US" sz="800" dirty="0" smtClean="0">
                <a:solidFill>
                  <a:schemeClr val="tx1">
                    <a:lumMod val="75000"/>
                    <a:lumOff val="25000"/>
                  </a:schemeClr>
                </a:solidFill>
                <a:latin typeface="+mn-ea"/>
                <a:cs typeface="Nanum Gothic" charset="-127"/>
              </a:rPr>
              <a:t>건의 데이터가 존재합니다</a:t>
            </a:r>
            <a:r>
              <a:rPr kumimoji="1" lang="en-US" altLang="ko-KR" sz="800" dirty="0" smtClean="0">
                <a:solidFill>
                  <a:schemeClr val="tx1">
                    <a:lumMod val="75000"/>
                    <a:lumOff val="25000"/>
                  </a:schemeClr>
                </a:solidFill>
                <a:latin typeface="+mn-ea"/>
                <a:cs typeface="Nanum Gothic" charset="-127"/>
              </a:rPr>
              <a:t>.</a:t>
            </a:r>
          </a:p>
          <a:p>
            <a:pPr eaLnBrk="0" fontAlgn="base" latinLnBrk="0" hangingPunct="0">
              <a:spcBef>
                <a:spcPct val="0"/>
              </a:spcBef>
              <a:spcAft>
                <a:spcPct val="0"/>
              </a:spcAft>
            </a:pPr>
            <a:r>
              <a:rPr kumimoji="1" lang="en-US" altLang="ko-KR" sz="800" dirty="0" smtClean="0">
                <a:solidFill>
                  <a:schemeClr val="tx1">
                    <a:lumMod val="75000"/>
                    <a:lumOff val="25000"/>
                  </a:schemeClr>
                </a:solidFill>
                <a:latin typeface="+mn-ea"/>
                <a:cs typeface="Nanum Gothic" charset="-127"/>
              </a:rPr>
              <a:t>(</a:t>
            </a:r>
            <a:r>
              <a:rPr kumimoji="1" lang="ko-KR" altLang="en-US" sz="800" dirty="0" smtClean="0">
                <a:solidFill>
                  <a:schemeClr val="tx1">
                    <a:lumMod val="75000"/>
                    <a:lumOff val="25000"/>
                  </a:schemeClr>
                </a:solidFill>
                <a:latin typeface="+mn-ea"/>
                <a:cs typeface="Nanum Gothic" charset="-127"/>
              </a:rPr>
              <a:t>영</a:t>
            </a:r>
            <a:r>
              <a:rPr kumimoji="1" lang="en-US" altLang="ko-KR" sz="800" dirty="0" smtClean="0">
                <a:solidFill>
                  <a:schemeClr val="tx1">
                    <a:lumMod val="75000"/>
                    <a:lumOff val="25000"/>
                  </a:schemeClr>
                </a:solidFill>
                <a:latin typeface="+mn-ea"/>
                <a:cs typeface="Nanum Gothic" charset="-127"/>
              </a:rPr>
              <a:t>)</a:t>
            </a:r>
            <a:r>
              <a:rPr lang="en-US" altLang="ko-KR" sz="800" dirty="0"/>
              <a:t> </a:t>
            </a:r>
            <a:r>
              <a:rPr kumimoji="1" lang="en-US" altLang="ko-KR" sz="800" dirty="0">
                <a:solidFill>
                  <a:schemeClr val="tx1">
                    <a:lumMod val="75000"/>
                    <a:lumOff val="25000"/>
                  </a:schemeClr>
                </a:solidFill>
                <a:latin typeface="+mn-ea"/>
                <a:cs typeface="Nanum Gothic" charset="-127"/>
              </a:rPr>
              <a:t>There are </a:t>
            </a:r>
            <a:r>
              <a:rPr kumimoji="1" lang="en-US" altLang="ko-KR" sz="800" b="1" dirty="0" smtClean="0">
                <a:solidFill>
                  <a:schemeClr val="tx1">
                    <a:lumMod val="75000"/>
                    <a:lumOff val="25000"/>
                  </a:schemeClr>
                </a:solidFill>
                <a:latin typeface="+mn-ea"/>
                <a:cs typeface="Nanum Gothic" charset="-127"/>
              </a:rPr>
              <a:t>0</a:t>
            </a:r>
            <a:r>
              <a:rPr kumimoji="1" lang="en-US" altLang="ko-KR" sz="800" dirty="0" smtClean="0">
                <a:solidFill>
                  <a:schemeClr val="tx1">
                    <a:lumMod val="75000"/>
                    <a:lumOff val="25000"/>
                  </a:schemeClr>
                </a:solidFill>
                <a:latin typeface="+mn-ea"/>
                <a:cs typeface="Nanum Gothic" charset="-127"/>
              </a:rPr>
              <a:t> lists</a:t>
            </a:r>
            <a:endParaRPr kumimoji="1" lang="en-US" altLang="ko-KR" sz="800" b="1" dirty="0">
              <a:solidFill>
                <a:schemeClr val="tx1">
                  <a:lumMod val="75000"/>
                  <a:lumOff val="25000"/>
                </a:schemeClr>
              </a:solidFill>
              <a:latin typeface="+mn-ea"/>
              <a:cs typeface="Nanum Gothic" charset="-127"/>
            </a:endParaRPr>
          </a:p>
        </p:txBody>
      </p:sp>
      <p:sp>
        <p:nvSpPr>
          <p:cNvPr id="197" name="TextBox 196"/>
          <p:cNvSpPr txBox="1"/>
          <p:nvPr/>
        </p:nvSpPr>
        <p:spPr>
          <a:xfrm>
            <a:off x="5468095" y="732683"/>
            <a:ext cx="1835617" cy="215444"/>
          </a:xfrm>
          <a:prstGeom prst="rect">
            <a:avLst/>
          </a:prstGeom>
          <a:solidFill>
            <a:srgbClr val="FF0000"/>
          </a:solidFill>
        </p:spPr>
        <p:txBody>
          <a:bodyPr wrap="square" rtlCol="0">
            <a:spAutoFit/>
          </a:bodyPr>
          <a:lstStyle/>
          <a:p>
            <a:r>
              <a:rPr kumimoji="1" lang="ko-KR" altLang="en-US" sz="800" dirty="0" smtClean="0">
                <a:solidFill>
                  <a:schemeClr val="bg1"/>
                </a:solidFill>
                <a:latin typeface="+mj-lt"/>
              </a:rPr>
              <a:t>검색 결과가 없는 경우</a:t>
            </a:r>
            <a:endParaRPr kumimoji="1" lang="ko-KR" altLang="en-US" sz="800" dirty="0">
              <a:solidFill>
                <a:schemeClr val="bg1"/>
              </a:solidFill>
              <a:latin typeface="+mj-lt"/>
            </a:endParaRPr>
          </a:p>
        </p:txBody>
      </p:sp>
      <p:sp>
        <p:nvSpPr>
          <p:cNvPr id="200" name="직사각형 199"/>
          <p:cNvSpPr/>
          <p:nvPr/>
        </p:nvSpPr>
        <p:spPr>
          <a:xfrm>
            <a:off x="1963262" y="2977660"/>
            <a:ext cx="7927990" cy="3682472"/>
          </a:xfrm>
          <a:prstGeom prst="rect">
            <a:avLst/>
          </a:prstGeom>
          <a:noFill/>
          <a:ln w="63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45" name="직사각형 144">
            <a:extLst>
              <a:ext uri="{FF2B5EF4-FFF2-40B4-BE49-F238E27FC236}">
                <a16:creationId xmlns="" xmlns:a16="http://schemas.microsoft.com/office/drawing/2014/main" id="{67A12E0C-83CC-A948-90E7-889BE53540F4}"/>
              </a:ext>
            </a:extLst>
          </p:cNvPr>
          <p:cNvSpPr/>
          <p:nvPr/>
        </p:nvSpPr>
        <p:spPr>
          <a:xfrm>
            <a:off x="8715910" y="2164234"/>
            <a:ext cx="1239001" cy="339029"/>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
        <p:nvSpPr>
          <p:cNvPr id="170" name="직사각형 169">
            <a:extLst>
              <a:ext uri="{FF2B5EF4-FFF2-40B4-BE49-F238E27FC236}">
                <a16:creationId xmlns="" xmlns:a16="http://schemas.microsoft.com/office/drawing/2014/main" id="{67A12E0C-83CC-A948-90E7-889BE53540F4}"/>
              </a:ext>
            </a:extLst>
          </p:cNvPr>
          <p:cNvSpPr/>
          <p:nvPr/>
        </p:nvSpPr>
        <p:spPr>
          <a:xfrm>
            <a:off x="4795041" y="2120863"/>
            <a:ext cx="1239001" cy="160932"/>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
        <p:nvSpPr>
          <p:cNvPr id="174" name="직사각형 173">
            <a:extLst>
              <a:ext uri="{FF2B5EF4-FFF2-40B4-BE49-F238E27FC236}">
                <a16:creationId xmlns="" xmlns:a16="http://schemas.microsoft.com/office/drawing/2014/main" id="{67A12E0C-83CC-A948-90E7-889BE53540F4}"/>
              </a:ext>
            </a:extLst>
          </p:cNvPr>
          <p:cNvSpPr/>
          <p:nvPr/>
        </p:nvSpPr>
        <p:spPr>
          <a:xfrm>
            <a:off x="3002684" y="2205783"/>
            <a:ext cx="3384542" cy="246088"/>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
        <p:nvSpPr>
          <p:cNvPr id="175" name="직사각형 174"/>
          <p:cNvSpPr/>
          <p:nvPr/>
        </p:nvSpPr>
        <p:spPr>
          <a:xfrm>
            <a:off x="1944004" y="2074738"/>
            <a:ext cx="6771905" cy="467484"/>
          </a:xfrm>
          <a:prstGeom prst="rect">
            <a:avLst/>
          </a:prstGeom>
          <a:noFill/>
          <a:ln w="254000">
            <a:solidFill>
              <a:srgbClr val="C1FF1B">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98" name="직사각형 197">
            <a:extLst>
              <a:ext uri="{FF2B5EF4-FFF2-40B4-BE49-F238E27FC236}">
                <a16:creationId xmlns="" xmlns:a16="http://schemas.microsoft.com/office/drawing/2014/main" id="{74C5D711-4CDB-5242-B2B8-909DCAC3429B}"/>
              </a:ext>
            </a:extLst>
          </p:cNvPr>
          <p:cNvSpPr/>
          <p:nvPr/>
        </p:nvSpPr>
        <p:spPr>
          <a:xfrm>
            <a:off x="6416621" y="2232442"/>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smtClean="0">
                <a:solidFill>
                  <a:prstClr val="white">
                    <a:lumMod val="50000"/>
                  </a:prstClr>
                </a:solidFill>
                <a:latin typeface="Nanum Gothic" charset="-127"/>
                <a:ea typeface="Nanum Gothic" charset="-127"/>
                <a:cs typeface="Nanum Gothic" charset="-127"/>
              </a:rPr>
              <a:t>Creator </a:t>
            </a:r>
            <a:r>
              <a:rPr kumimoji="1" lang="en-US" altLang="ko-KR" sz="700" dirty="0" smtClean="0">
                <a:solidFill>
                  <a:prstClr val="white">
                    <a:lumMod val="50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Tree>
    <p:extLst>
      <p:ext uri="{BB962C8B-B14F-4D97-AF65-F5344CB8AC3E}">
        <p14:creationId xmlns:p14="http://schemas.microsoft.com/office/powerpoint/2010/main" val="867947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lstStyle/>
          <a:p>
            <a:endParaRPr kumimoji="1" lang="ko-KR" altLang="en-US"/>
          </a:p>
        </p:txBody>
      </p:sp>
      <p:sp>
        <p:nvSpPr>
          <p:cNvPr id="11" name="제목 10">
            <a:extLst>
              <a:ext uri="{FF2B5EF4-FFF2-40B4-BE49-F238E27FC236}">
                <a16:creationId xmlns="" xmlns:a16="http://schemas.microsoft.com/office/drawing/2014/main" id="{E2BD2ED4-7481-2F4C-9602-F2DB4D11E5AD}"/>
              </a:ext>
            </a:extLst>
          </p:cNvPr>
          <p:cNvSpPr>
            <a:spLocks noGrp="1"/>
          </p:cNvSpPr>
          <p:nvPr>
            <p:ph type="title"/>
          </p:nvPr>
        </p:nvSpPr>
        <p:spPr/>
        <p:txBody>
          <a:bodyPr/>
          <a:lstStyle/>
          <a:p>
            <a:r>
              <a:rPr kumimoji="1" lang="ko-KR" altLang="en-US" dirty="0"/>
              <a:t>검색 결과 화면 내 필터</a:t>
            </a:r>
          </a:p>
        </p:txBody>
      </p:sp>
      <p:sp>
        <p:nvSpPr>
          <p:cNvPr id="6" name="슬라이드 번호 개체 틀 5">
            <a:extLst>
              <a:ext uri="{FF2B5EF4-FFF2-40B4-BE49-F238E27FC236}">
                <a16:creationId xmlns="" xmlns:a16="http://schemas.microsoft.com/office/drawing/2014/main" id="{1294EB0E-84E5-B143-84C7-CC65C6BEF028}"/>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a:t>
            </a:fld>
            <a:endParaRPr lang="ko-KR" altLang="en-US" dirty="0">
              <a:solidFill>
                <a:prstClr val="white">
                  <a:lumMod val="50000"/>
                </a:prstClr>
              </a:solidFill>
            </a:endParaRPr>
          </a:p>
        </p:txBody>
      </p:sp>
      <p:sp>
        <p:nvSpPr>
          <p:cNvPr id="4" name="텍스트 개체 틀 3"/>
          <p:cNvSpPr>
            <a:spLocks noGrp="1"/>
          </p:cNvSpPr>
          <p:nvPr>
            <p:ph type="body" sz="quarter" idx="14"/>
          </p:nvPr>
        </p:nvSpPr>
        <p:spPr/>
        <p:txBody>
          <a:bodyPr/>
          <a:lstStyle/>
          <a:p>
            <a:r>
              <a:rPr kumimoji="1" lang="en-US" altLang="ko-KR" dirty="0" smtClean="0"/>
              <a:t>E1-01-033</a:t>
            </a:r>
            <a:endParaRPr kumimoji="1" lang="ko-KR" altLang="en-US" dirty="0"/>
          </a:p>
        </p:txBody>
      </p:sp>
      <p:sp>
        <p:nvSpPr>
          <p:cNvPr id="17" name="직사각형 16">
            <a:extLst>
              <a:ext uri="{FF2B5EF4-FFF2-40B4-BE49-F238E27FC236}">
                <a16:creationId xmlns="" xmlns:a16="http://schemas.microsoft.com/office/drawing/2014/main" id="{39C6AB9B-49F9-EE4E-AE30-3572C54009B2}"/>
              </a:ext>
            </a:extLst>
          </p:cNvPr>
          <p:cNvSpPr/>
          <p:nvPr/>
        </p:nvSpPr>
        <p:spPr>
          <a:xfrm>
            <a:off x="379962" y="941828"/>
            <a:ext cx="872365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8" name="직사각형 17">
            <a:extLst>
              <a:ext uri="{FF2B5EF4-FFF2-40B4-BE49-F238E27FC236}">
                <a16:creationId xmlns="" xmlns:a16="http://schemas.microsoft.com/office/drawing/2014/main" id="{6CA1C1BC-BB95-4246-A2DA-5BF2D875C05F}"/>
              </a:ext>
            </a:extLst>
          </p:cNvPr>
          <p:cNvSpPr/>
          <p:nvPr/>
        </p:nvSpPr>
        <p:spPr>
          <a:xfrm>
            <a:off x="485533" y="1031391"/>
            <a:ext cx="953108"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Data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9" name="직사각형 18">
            <a:extLst>
              <a:ext uri="{FF2B5EF4-FFF2-40B4-BE49-F238E27FC236}">
                <a16:creationId xmlns="" xmlns:a16="http://schemas.microsoft.com/office/drawing/2014/main" id="{263D5F16-4D43-FA41-83E5-9D10E228BC81}"/>
              </a:ext>
            </a:extLst>
          </p:cNvPr>
          <p:cNvSpPr/>
          <p:nvPr/>
        </p:nvSpPr>
        <p:spPr>
          <a:xfrm>
            <a:off x="1520986" y="1031391"/>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Updated time </a:t>
            </a:r>
            <a:r>
              <a:rPr kumimoji="1" lang="en-US" altLang="ko-KR" sz="700" dirty="0">
                <a:solidFill>
                  <a:prstClr val="white">
                    <a:lumMod val="50000"/>
                  </a:prstClr>
                </a:solidFill>
                <a:latin typeface="Nanum Gothic" charset="-127"/>
                <a:ea typeface="Nanum Gothic" charset="-127"/>
                <a:cs typeface="Nanum Gothic" charset="-127"/>
              </a:rPr>
              <a:t>: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20" name="그룹 19">
            <a:extLst>
              <a:ext uri="{FF2B5EF4-FFF2-40B4-BE49-F238E27FC236}">
                <a16:creationId xmlns="" xmlns:a16="http://schemas.microsoft.com/office/drawing/2014/main" id="{3C2485A0-BA22-3640-9C9E-0C0A3960C5E1}"/>
              </a:ext>
            </a:extLst>
          </p:cNvPr>
          <p:cNvGrpSpPr/>
          <p:nvPr/>
        </p:nvGrpSpPr>
        <p:grpSpPr>
          <a:xfrm>
            <a:off x="8316098" y="1043967"/>
            <a:ext cx="658832" cy="144000"/>
            <a:chOff x="8009883" y="1654146"/>
            <a:chExt cx="658832" cy="144000"/>
          </a:xfrm>
          <a:solidFill>
            <a:schemeClr val="bg1">
              <a:lumMod val="75000"/>
            </a:schemeClr>
          </a:solidFill>
        </p:grpSpPr>
        <p:sp>
          <p:nvSpPr>
            <p:cNvPr id="21" name="모서리가 둥근 직사각형 20">
              <a:extLst>
                <a:ext uri="{FF2B5EF4-FFF2-40B4-BE49-F238E27FC236}">
                  <a16:creationId xmlns="" xmlns:a16="http://schemas.microsoft.com/office/drawing/2014/main" id="{CC03B4C4-368A-D843-9A54-AC8B3D09E1B4}"/>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22" name="모서리가 둥근 직사각형 21">
              <a:extLst>
                <a:ext uri="{FF2B5EF4-FFF2-40B4-BE49-F238E27FC236}">
                  <a16:creationId xmlns="" xmlns:a16="http://schemas.microsoft.com/office/drawing/2014/main" id="{613F50AE-78D5-ED4A-B584-0DA7ADC0C325}"/>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23" name="직사각형 22">
            <a:extLst>
              <a:ext uri="{FF2B5EF4-FFF2-40B4-BE49-F238E27FC236}">
                <a16:creationId xmlns="" xmlns:a16="http://schemas.microsoft.com/office/drawing/2014/main" id="{669FF6DA-29D8-5849-BB55-FC9625993472}"/>
              </a:ext>
            </a:extLst>
          </p:cNvPr>
          <p:cNvSpPr/>
          <p:nvPr/>
        </p:nvSpPr>
        <p:spPr>
          <a:xfrm>
            <a:off x="2731933" y="1033079"/>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28" name="TextBox 27">
            <a:extLst>
              <a:ext uri="{FF2B5EF4-FFF2-40B4-BE49-F238E27FC236}">
                <a16:creationId xmlns="" xmlns:a16="http://schemas.microsoft.com/office/drawing/2014/main" id="{18CC31EE-1633-A248-85C0-DBD51273633E}"/>
              </a:ext>
            </a:extLst>
          </p:cNvPr>
          <p:cNvSpPr txBox="1"/>
          <p:nvPr/>
        </p:nvSpPr>
        <p:spPr>
          <a:xfrm>
            <a:off x="302283" y="702283"/>
            <a:ext cx="631904" cy="215444"/>
          </a:xfrm>
          <a:prstGeom prst="rect">
            <a:avLst/>
          </a:prstGeom>
          <a:noFill/>
        </p:spPr>
        <p:txBody>
          <a:bodyPr wrap="none" rtlCol="0">
            <a:spAutoFit/>
          </a:bodyPr>
          <a:lstStyle/>
          <a:p>
            <a:r>
              <a:rPr kumimoji="1" lang="ko-KR" altLang="en-US" sz="800" b="1" dirty="0"/>
              <a:t>기본 상태</a:t>
            </a:r>
          </a:p>
        </p:txBody>
      </p:sp>
      <p:graphicFrame>
        <p:nvGraphicFramePr>
          <p:cNvPr id="2" name="표 1">
            <a:extLst>
              <a:ext uri="{FF2B5EF4-FFF2-40B4-BE49-F238E27FC236}">
                <a16:creationId xmlns="" xmlns:a16="http://schemas.microsoft.com/office/drawing/2014/main" id="{57CCA593-4796-064D-B31E-C3BF69824AC8}"/>
              </a:ext>
            </a:extLst>
          </p:cNvPr>
          <p:cNvGraphicFramePr>
            <a:graphicFrameLocks noGrp="1"/>
          </p:cNvGraphicFramePr>
          <p:nvPr>
            <p:extLst>
              <p:ext uri="{D42A27DB-BD31-4B8C-83A1-F6EECF244321}">
                <p14:modId xmlns:p14="http://schemas.microsoft.com/office/powerpoint/2010/main" val="4289934557"/>
              </p:ext>
            </p:extLst>
          </p:nvPr>
        </p:nvGraphicFramePr>
        <p:xfrm>
          <a:off x="379961" y="2019292"/>
          <a:ext cx="11432287" cy="2625308"/>
        </p:xfrm>
        <a:graphic>
          <a:graphicData uri="http://schemas.openxmlformats.org/drawingml/2006/table">
            <a:tbl>
              <a:tblPr>
                <a:tableStyleId>{5C22544A-7EE6-4342-B048-85BDC9FD1C3A}</a:tableStyleId>
              </a:tblPr>
              <a:tblGrid>
                <a:gridCol w="1446869">
                  <a:extLst>
                    <a:ext uri="{9D8B030D-6E8A-4147-A177-3AD203B41FA5}">
                      <a16:colId xmlns="" xmlns:a16="http://schemas.microsoft.com/office/drawing/2014/main" val="4219408516"/>
                    </a:ext>
                  </a:extLst>
                </a:gridCol>
                <a:gridCol w="1208137">
                  <a:extLst>
                    <a:ext uri="{9D8B030D-6E8A-4147-A177-3AD203B41FA5}">
                      <a16:colId xmlns="" xmlns:a16="http://schemas.microsoft.com/office/drawing/2014/main" val="4048494855"/>
                    </a:ext>
                  </a:extLst>
                </a:gridCol>
                <a:gridCol w="5510283">
                  <a:extLst>
                    <a:ext uri="{9D8B030D-6E8A-4147-A177-3AD203B41FA5}">
                      <a16:colId xmlns="" xmlns:a16="http://schemas.microsoft.com/office/drawing/2014/main" val="661812108"/>
                    </a:ext>
                  </a:extLst>
                </a:gridCol>
                <a:gridCol w="717024">
                  <a:extLst>
                    <a:ext uri="{9D8B030D-6E8A-4147-A177-3AD203B41FA5}">
                      <a16:colId xmlns="" xmlns:a16="http://schemas.microsoft.com/office/drawing/2014/main" val="4242773869"/>
                    </a:ext>
                  </a:extLst>
                </a:gridCol>
                <a:gridCol w="2549974">
                  <a:extLst>
                    <a:ext uri="{9D8B030D-6E8A-4147-A177-3AD203B41FA5}">
                      <a16:colId xmlns="" xmlns:a16="http://schemas.microsoft.com/office/drawing/2014/main" val="4042229181"/>
                    </a:ext>
                  </a:extLst>
                </a:gridCol>
              </a:tblGrid>
              <a:tr h="231201">
                <a:tc>
                  <a:txBody>
                    <a:bodyPr/>
                    <a:lstStyle/>
                    <a:p>
                      <a:pPr algn="ctr" fontAlgn="ctr"/>
                      <a:r>
                        <a:rPr lang="ko-KR" altLang="en-US" sz="800" b="1" u="none" strike="noStrike" dirty="0">
                          <a:effectLst/>
                          <a:latin typeface="+mj-lt"/>
                        </a:rPr>
                        <a:t>구분</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err="1">
                          <a:effectLst/>
                          <a:latin typeface="+mj-lt"/>
                        </a:rPr>
                        <a:t>필터명</a:t>
                      </a:r>
                      <a:r>
                        <a:rPr lang="ko-KR" altLang="en-US" sz="800" b="1" u="none" strike="noStrike" dirty="0">
                          <a:effectLst/>
                          <a:latin typeface="+mj-lt"/>
                        </a:rPr>
                        <a:t>　</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u="none" strike="noStrike" dirty="0">
                          <a:effectLst/>
                          <a:latin typeface="+mj-lt"/>
                        </a:rPr>
                        <a:t>필터 항목</a:t>
                      </a:r>
                      <a:endParaRPr lang="ko-KR" altLang="en-US" sz="800" b="1" i="0" u="none" strike="noStrike" dirty="0">
                        <a:solidFill>
                          <a:srgbClr val="000000"/>
                        </a:solidFill>
                        <a:effectLst/>
                        <a:latin typeface="+mj-lt"/>
                        <a:ea typeface="맑은 고딕" panose="020B0503020000020004" pitchFamily="34" charset="-127"/>
                      </a:endParaRP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선택 타입</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fontAlgn="ctr"/>
                      <a:r>
                        <a:rPr lang="ko-KR" altLang="en-US" sz="800" b="1" i="0" u="none" strike="noStrike" dirty="0">
                          <a:solidFill>
                            <a:srgbClr val="000000"/>
                          </a:solidFill>
                          <a:effectLst/>
                          <a:latin typeface="+mj-lt"/>
                          <a:ea typeface="맑은 고딕" panose="020B0503020000020004" pitchFamily="34" charset="-127"/>
                        </a:rPr>
                        <a:t>비고</a:t>
                      </a:r>
                    </a:p>
                  </a:txBody>
                  <a:tcPr marL="7398" marR="7398" marT="7398"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4007719604"/>
                  </a:ext>
                </a:extLst>
              </a:tr>
              <a:tr h="231201">
                <a:tc>
                  <a:txBody>
                    <a:bodyPr/>
                    <a:lstStyle/>
                    <a:p>
                      <a:pPr algn="ctr" fontAlgn="ctr"/>
                      <a:r>
                        <a:rPr lang="en-US" sz="800" u="none" strike="noStrike" dirty="0">
                          <a:effectLst/>
                          <a:latin typeface="+mj-lt"/>
                        </a:rPr>
                        <a:t>Criterion </a:t>
                      </a:r>
                      <a:r>
                        <a:rPr lang="en-US" altLang="ko-KR" sz="800" u="none" strike="noStrike" kern="1200" dirty="0">
                          <a:solidFill>
                            <a:schemeClr val="dk1"/>
                          </a:solidFill>
                          <a:effectLst/>
                          <a:latin typeface="+mn-lt"/>
                          <a:ea typeface="+mn-ea"/>
                          <a:cs typeface="+mn-cs"/>
                        </a:rPr>
                        <a:t>(default)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Updated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u="none" strike="noStrike" dirty="0">
                          <a:effectLst/>
                          <a:latin typeface="+mj-lt"/>
                        </a:rPr>
                        <a:t>All /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678585110"/>
                  </a:ext>
                </a:extLst>
              </a:tr>
              <a:tr h="231201">
                <a:tc>
                  <a:txBody>
                    <a:bodyPr/>
                    <a:lstStyle/>
                    <a:p>
                      <a:pPr algn="ctr" fontAlgn="ctr"/>
                      <a:r>
                        <a:rPr lang="en-US" sz="800" u="none" strike="noStrike" dirty="0">
                          <a:effectLst/>
                          <a:latin typeface="+mj-lt"/>
                        </a:rPr>
                        <a:t>Criterion (default)</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Data type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altLang="ko-KR" sz="800" u="none" strike="noStrike" kern="1200" dirty="0">
                          <a:solidFill>
                            <a:schemeClr val="dk1"/>
                          </a:solidFill>
                          <a:effectLst/>
                          <a:latin typeface="+mn-lt"/>
                          <a:ea typeface="+mn-ea"/>
                          <a:cs typeface="+mn-cs"/>
                        </a:rPr>
                        <a:t>(All)</a:t>
                      </a:r>
                      <a:r>
                        <a:rPr lang="en-US" altLang="ko-KR" sz="800" b="0" i="0" u="none" strike="noStrike" kern="1200" dirty="0">
                          <a:solidFill>
                            <a:srgbClr val="000000"/>
                          </a:solidFill>
                          <a:effectLst/>
                          <a:latin typeface="+mj-lt"/>
                          <a:ea typeface="+mn-ea"/>
                          <a:cs typeface="+mn-cs"/>
                        </a:rPr>
                        <a:t> / </a:t>
                      </a:r>
                      <a:r>
                        <a:rPr lang="en-US" altLang="ko-KR" sz="800" b="0" i="0" u="none" strike="noStrike" kern="1200" dirty="0" err="1">
                          <a:solidFill>
                            <a:srgbClr val="000000"/>
                          </a:solidFill>
                          <a:effectLst/>
                          <a:latin typeface="+mj-lt"/>
                          <a:ea typeface="+mn-ea"/>
                          <a:cs typeface="+mn-cs"/>
                        </a:rPr>
                        <a:t>Datasource</a:t>
                      </a:r>
                      <a:r>
                        <a:rPr lang="en-US" altLang="ko-KR" sz="800" b="0" i="0" u="none" strike="noStrike" kern="1200" dirty="0">
                          <a:solidFill>
                            <a:srgbClr val="000000"/>
                          </a:solidFill>
                          <a:effectLst/>
                          <a:latin typeface="+mj-lt"/>
                          <a:ea typeface="+mn-ea"/>
                          <a:cs typeface="+mn-cs"/>
                        </a:rPr>
                        <a:t> / Database / Staging DB / Dataset / Dashboard</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dirty="0">
                          <a:effectLst/>
                          <a:latin typeface="+mj-lt"/>
                        </a:rPr>
                        <a:t>Multi</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977818263"/>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(optional)</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Database Type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 altLang="ko-KR" sz="800" u="none" strike="noStrike" kern="1200" dirty="0">
                          <a:solidFill>
                            <a:schemeClr val="dk1"/>
                          </a:solidFill>
                          <a:effectLst/>
                          <a:latin typeface="+mn-lt"/>
                          <a:ea typeface="+mn-ea"/>
                          <a:cs typeface="+mn-cs"/>
                        </a:rPr>
                        <a:t>(All)</a:t>
                      </a:r>
                      <a:r>
                        <a:rPr lang="en-US" altLang="ko-KR" sz="800" b="0" i="0" u="none" strike="noStrike" kern="1200" dirty="0">
                          <a:solidFill>
                            <a:srgbClr val="000000"/>
                          </a:solidFill>
                          <a:effectLst/>
                          <a:latin typeface="+mn-lt"/>
                          <a:ea typeface="+mn-ea"/>
                          <a:cs typeface="+mn-cs"/>
                        </a:rPr>
                        <a:t> / Oracle / MySQL / PostgreSQL / Hive / presto / APACHE PHOENIX / </a:t>
                      </a:r>
                      <a:r>
                        <a:rPr lang="en-US" altLang="ko-KR" sz="800" b="0" i="0" u="none" strike="noStrike" kern="1200" dirty="0" err="1">
                          <a:solidFill>
                            <a:srgbClr val="000000"/>
                          </a:solidFill>
                          <a:effectLst/>
                          <a:latin typeface="+mn-lt"/>
                          <a:ea typeface="+mn-ea"/>
                          <a:cs typeface="+mn-cs"/>
                        </a:rPr>
                        <a:t>Tibero</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Data type</a:t>
                      </a:r>
                      <a:r>
                        <a:rPr lang="ko-KR" altLang="en-US" sz="800" b="0" i="0" u="none" strike="noStrike" kern="1200" dirty="0">
                          <a:solidFill>
                            <a:srgbClr val="000000"/>
                          </a:solidFill>
                          <a:effectLst/>
                          <a:latin typeface="+mn-lt"/>
                          <a:ea typeface="+mn-ea"/>
                          <a:cs typeface="+mn-cs"/>
                        </a:rPr>
                        <a:t>에 </a:t>
                      </a:r>
                      <a:r>
                        <a:rPr lang="en-US" altLang="ko-KR" sz="800" b="0" i="0" u="none" strike="noStrike" kern="1200" dirty="0">
                          <a:solidFill>
                            <a:srgbClr val="000000"/>
                          </a:solidFill>
                          <a:effectLst/>
                          <a:latin typeface="+mn-lt"/>
                          <a:ea typeface="+mn-ea"/>
                          <a:cs typeface="+mn-cs"/>
                        </a:rPr>
                        <a:t>Database </a:t>
                      </a:r>
                      <a:r>
                        <a:rPr lang="ko-KR" altLang="en-US" sz="800" b="0" i="0" u="none" strike="noStrike" kern="1200" dirty="0" err="1">
                          <a:solidFill>
                            <a:srgbClr val="000000"/>
                          </a:solidFill>
                          <a:effectLst/>
                          <a:latin typeface="+mn-lt"/>
                          <a:ea typeface="+mn-ea"/>
                          <a:cs typeface="+mn-cs"/>
                        </a:rPr>
                        <a:t>선택시</a:t>
                      </a:r>
                      <a:r>
                        <a:rPr lang="ko-KR" altLang="en-US" sz="800" b="0" i="0" u="none" strike="noStrike" kern="1200" dirty="0">
                          <a:solidFill>
                            <a:srgbClr val="000000"/>
                          </a:solidFill>
                          <a:effectLst/>
                          <a:latin typeface="+mn-lt"/>
                          <a:ea typeface="+mn-ea"/>
                          <a:cs typeface="+mn-cs"/>
                        </a:rPr>
                        <a:t> 활성화</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650729889"/>
                  </a:ext>
                </a:extLst>
              </a:tr>
              <a:tr h="231201">
                <a:tc>
                  <a:txBody>
                    <a:bodyPr/>
                    <a:lstStyle/>
                    <a:p>
                      <a:pPr algn="ctr" fontAlgn="ctr"/>
                      <a:r>
                        <a:rPr lang="en-US" sz="800" u="none" strike="noStrike" dirty="0">
                          <a:effectLst/>
                          <a:latin typeface="+mj-lt"/>
                        </a:rPr>
                        <a:t>Criterion</a:t>
                      </a:r>
                      <a:r>
                        <a:rPr lang="ko-KR" altLang="en-US" sz="800" u="none" strike="noStrike" dirty="0">
                          <a:effectLst/>
                          <a:latin typeface="+mj-lt"/>
                        </a:rPr>
                        <a:t> </a:t>
                      </a:r>
                      <a:r>
                        <a:rPr lang="en-US" altLang="ko-KR" sz="800" u="none" strike="noStrike" kern="1200" dirty="0">
                          <a:solidFill>
                            <a:schemeClr val="dk1"/>
                          </a:solidFill>
                          <a:effectLst/>
                          <a:latin typeface="+mn-lt"/>
                          <a:ea typeface="+mn-ea"/>
                          <a:cs typeface="+mn-cs"/>
                        </a:rPr>
                        <a:t>(more)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u="none" strike="noStrike" dirty="0">
                          <a:effectLst/>
                          <a:latin typeface="+mj-lt"/>
                        </a:rPr>
                        <a:t>Created time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sz="800" u="none" strike="noStrike" dirty="0">
                          <a:effectLst/>
                          <a:latin typeface="+mj-lt"/>
                        </a:rPr>
                        <a:t>All / Today / Last 7days / Between...</a:t>
                      </a:r>
                      <a:endParaRPr lang="en"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35876436"/>
                  </a:ext>
                </a:extLst>
              </a:tr>
              <a:tr h="231201">
                <a:tc>
                  <a:txBody>
                    <a:bodyPr/>
                    <a:lstStyle/>
                    <a:p>
                      <a:pPr marL="0" marR="0" lvl="0" indent="0" algn="ctr" defTabSz="914400" rtl="0" eaLnBrk="1" fontAlgn="b"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 (more)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Host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u="none" strike="noStrike" kern="1200" dirty="0">
                          <a:solidFill>
                            <a:schemeClr val="dk1"/>
                          </a:solidFill>
                          <a:effectLst/>
                          <a:latin typeface="+mn-lt"/>
                          <a:ea typeface="+mn-ea"/>
                          <a:cs typeface="+mn-cs"/>
                        </a:rPr>
                        <a:t>Text search / Host(s) : ...</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dirty="0">
                          <a:solidFill>
                            <a:srgbClr val="000000"/>
                          </a:solidFill>
                          <a:effectLst/>
                          <a:latin typeface="+mj-lt"/>
                          <a:ea typeface="+mn-ea"/>
                        </a:rPr>
                        <a:t>Data Connection</a:t>
                      </a:r>
                      <a:r>
                        <a:rPr lang="ko-KR" altLang="en-US" sz="800" b="0" i="0" u="none" strike="noStrike" dirty="0">
                          <a:solidFill>
                            <a:srgbClr val="000000"/>
                          </a:solidFill>
                          <a:effectLst/>
                          <a:latin typeface="+mj-lt"/>
                          <a:ea typeface="+mn-ea"/>
                        </a:rPr>
                        <a:t>에 정의된 목록</a:t>
                      </a:r>
                      <a:r>
                        <a:rPr lang="en-US" altLang="ko-KR" sz="800" b="0" i="0" u="none" strike="noStrike" dirty="0">
                          <a:solidFill>
                            <a:srgbClr val="000000"/>
                          </a:solidFill>
                          <a:effectLst/>
                          <a:latin typeface="+mj-lt"/>
                          <a:ea typeface="+mn-ea"/>
                        </a:rPr>
                        <a:t/>
                      </a:r>
                      <a:br>
                        <a:rPr lang="en-US" altLang="ko-KR" sz="800" b="0" i="0" u="none" strike="noStrike" dirty="0">
                          <a:solidFill>
                            <a:srgbClr val="000000"/>
                          </a:solidFill>
                          <a:effectLst/>
                          <a:latin typeface="+mj-lt"/>
                          <a:ea typeface="+mn-ea"/>
                        </a:rPr>
                      </a:br>
                      <a:r>
                        <a:rPr lang="ko-KR" altLang="en-US" sz="800" b="0" i="0" u="none" strike="noStrike" dirty="0">
                          <a:solidFill>
                            <a:srgbClr val="000000"/>
                          </a:solidFill>
                          <a:effectLst/>
                          <a:latin typeface="+mj-lt"/>
                          <a:ea typeface="+mn-ea"/>
                        </a:rPr>
                        <a:t>사실상 </a:t>
                      </a:r>
                      <a:r>
                        <a:rPr lang="en-US" altLang="ko-KR" sz="800" b="0" i="0" u="none" strike="noStrike" kern="1200" dirty="0">
                          <a:solidFill>
                            <a:srgbClr val="000000"/>
                          </a:solidFill>
                          <a:effectLst/>
                          <a:latin typeface="+mn-lt"/>
                          <a:ea typeface="+mn-ea"/>
                          <a:cs typeface="+mn-cs"/>
                        </a:rPr>
                        <a:t>Data type&gt;</a:t>
                      </a:r>
                      <a:r>
                        <a:rPr lang="ko-KR" altLang="en-US" sz="800" b="0" i="0" u="none" strike="noStrike" kern="1200" dirty="0">
                          <a:solidFill>
                            <a:srgbClr val="000000"/>
                          </a:solidFill>
                          <a:effectLst/>
                          <a:latin typeface="+mn-lt"/>
                          <a:ea typeface="+mn-ea"/>
                          <a:cs typeface="+mn-cs"/>
                        </a:rPr>
                        <a:t> </a:t>
                      </a:r>
                      <a:r>
                        <a:rPr lang="en-US" altLang="ko-KR" sz="800" b="0" i="0" u="none" strike="noStrike" kern="1200" dirty="0">
                          <a:solidFill>
                            <a:srgbClr val="000000"/>
                          </a:solidFill>
                          <a:effectLst/>
                          <a:latin typeface="+mn-lt"/>
                          <a:ea typeface="+mn-ea"/>
                          <a:cs typeface="+mn-cs"/>
                        </a:rPr>
                        <a:t>Database</a:t>
                      </a:r>
                      <a:r>
                        <a:rPr lang="ko-KR" altLang="en-US" sz="800" b="0" i="0" u="none" strike="noStrike" kern="1200" dirty="0">
                          <a:solidFill>
                            <a:srgbClr val="000000"/>
                          </a:solidFill>
                          <a:effectLst/>
                          <a:latin typeface="+mn-lt"/>
                          <a:ea typeface="+mn-ea"/>
                          <a:cs typeface="+mn-cs"/>
                        </a:rPr>
                        <a:t>여야 유의미함</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3078867097"/>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en-US" sz="800" b="0" i="0" u="none" strike="noStrike" dirty="0">
                          <a:solidFill>
                            <a:srgbClr val="000000"/>
                          </a:solidFill>
                          <a:effectLst/>
                          <a:latin typeface="+mj-lt"/>
                          <a:ea typeface="맑은 고딕" panose="020B0503020000020004" pitchFamily="34" charset="-127"/>
                        </a:rPr>
                        <a:t> </a:t>
                      </a:r>
                      <a:r>
                        <a:rPr lang="en-US" altLang="ko-KR" sz="800" u="none" strike="noStrike" kern="1200" dirty="0">
                          <a:solidFill>
                            <a:schemeClr val="dk1"/>
                          </a:solidFill>
                          <a:effectLst/>
                          <a:latin typeface="+mn-lt"/>
                          <a:ea typeface="+mn-ea"/>
                          <a:cs typeface="+mn-cs"/>
                        </a:rPr>
                        <a:t>(more)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b="0" i="0" u="none" strike="noStrike" kern="1200" dirty="0">
                          <a:solidFill>
                            <a:srgbClr val="000000"/>
                          </a:solidFill>
                          <a:effectLst/>
                          <a:latin typeface="+mn-lt"/>
                          <a:ea typeface="+mn-ea"/>
                          <a:cs typeface="+mn-cs"/>
                        </a:rPr>
                        <a:t>Security</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 altLang="ko-KR" sz="800" u="none" strike="noStrike" kern="1200" dirty="0">
                          <a:solidFill>
                            <a:schemeClr val="dk1"/>
                          </a:solidFill>
                          <a:effectLst/>
                          <a:latin typeface="+mn-lt"/>
                          <a:ea typeface="+mn-ea"/>
                          <a:cs typeface="+mn-cs"/>
                        </a:rPr>
                        <a:t>(All) / </a:t>
                      </a:r>
                      <a:r>
                        <a:rPr lang="en" sz="800" b="0" i="0" u="none" strike="noStrike" dirty="0">
                          <a:solidFill>
                            <a:srgbClr val="000000"/>
                          </a:solidFill>
                          <a:effectLst/>
                          <a:latin typeface="+mj-lt"/>
                          <a:ea typeface="맑은 고딕" panose="020B0503020000020004" pitchFamily="34" charset="-127"/>
                        </a:rPr>
                        <a:t>Always connect / Connect by account / Connect with ID/PW</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ko-KR" altLang="en-US" sz="800" b="0" i="0" u="none" strike="noStrike" kern="1200" dirty="0">
                          <a:solidFill>
                            <a:srgbClr val="000000"/>
                          </a:solidFill>
                          <a:effectLst/>
                          <a:latin typeface="+mn-lt"/>
                          <a:ea typeface="+mn-ea"/>
                          <a:cs typeface="+mn-cs"/>
                        </a:rPr>
                        <a:t>사실상 </a:t>
                      </a:r>
                      <a:r>
                        <a:rPr lang="en-US" altLang="ko-KR" sz="800" b="0" i="0" u="none" strike="noStrike" kern="1200" dirty="0">
                          <a:solidFill>
                            <a:srgbClr val="000000"/>
                          </a:solidFill>
                          <a:effectLst/>
                          <a:latin typeface="+mn-lt"/>
                          <a:ea typeface="+mn-ea"/>
                          <a:cs typeface="+mn-cs"/>
                        </a:rPr>
                        <a:t>Data type&gt;</a:t>
                      </a:r>
                      <a:r>
                        <a:rPr lang="ko-KR" altLang="en-US" sz="800" b="0" i="0" u="none" strike="noStrike" kern="1200" dirty="0">
                          <a:solidFill>
                            <a:srgbClr val="000000"/>
                          </a:solidFill>
                          <a:effectLst/>
                          <a:latin typeface="+mn-lt"/>
                          <a:ea typeface="+mn-ea"/>
                          <a:cs typeface="+mn-cs"/>
                        </a:rPr>
                        <a:t> </a:t>
                      </a:r>
                      <a:r>
                        <a:rPr lang="en-US" altLang="ko-KR" sz="800" b="0" i="0" u="none" strike="noStrike" kern="1200" dirty="0">
                          <a:solidFill>
                            <a:srgbClr val="000000"/>
                          </a:solidFill>
                          <a:effectLst/>
                          <a:latin typeface="+mn-lt"/>
                          <a:ea typeface="+mn-ea"/>
                          <a:cs typeface="+mn-cs"/>
                        </a:rPr>
                        <a:t>Database</a:t>
                      </a:r>
                      <a:r>
                        <a:rPr lang="ko-KR" altLang="en-US" sz="800" b="0" i="0" u="none" strike="noStrike" kern="1200" dirty="0">
                          <a:solidFill>
                            <a:srgbClr val="000000"/>
                          </a:solidFill>
                          <a:effectLst/>
                          <a:latin typeface="+mn-lt"/>
                          <a:ea typeface="+mn-ea"/>
                          <a:cs typeface="+mn-cs"/>
                        </a:rPr>
                        <a:t>여야 유의미함</a:t>
                      </a:r>
                      <a:endParaRPr lang="ko-KR" altLang="en-US" sz="800" b="0" i="0" u="none" strike="noStrike" dirty="0">
                        <a:solidFill>
                          <a:srgbClr val="FF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497868220"/>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en-US" sz="800" b="0" i="0" u="none" strike="noStrike" dirty="0">
                          <a:solidFill>
                            <a:srgbClr val="000000"/>
                          </a:solidFill>
                          <a:effectLst/>
                          <a:latin typeface="+mj-lt"/>
                          <a:ea typeface="맑은 고딕" panose="020B0503020000020004" pitchFamily="34" charset="-127"/>
                        </a:rPr>
                        <a:t> </a:t>
                      </a:r>
                      <a:r>
                        <a:rPr lang="en-US" altLang="ko-KR" sz="800" u="none" strike="noStrike" kern="1200" dirty="0">
                          <a:solidFill>
                            <a:schemeClr val="dk1"/>
                          </a:solidFill>
                          <a:effectLst/>
                          <a:latin typeface="+mn-lt"/>
                          <a:ea typeface="+mn-ea"/>
                          <a:cs typeface="+mn-cs"/>
                        </a:rPr>
                        <a:t>(more)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kern="1200" dirty="0">
                          <a:solidFill>
                            <a:srgbClr val="000000"/>
                          </a:solidFill>
                          <a:effectLst/>
                          <a:latin typeface="+mn-lt"/>
                          <a:ea typeface="+mn-ea"/>
                          <a:cs typeface="+mn-cs"/>
                        </a:rPr>
                        <a:t>Database name</a:t>
                      </a:r>
                      <a:endParaRPr 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u="none" strike="noStrike" kern="1200" dirty="0">
                          <a:solidFill>
                            <a:schemeClr val="dk1"/>
                          </a:solidFill>
                          <a:effectLst/>
                          <a:latin typeface="+mn-lt"/>
                          <a:ea typeface="+mn-ea"/>
                          <a:cs typeface="+mn-cs"/>
                        </a:rPr>
                        <a:t>Text search / Database name(s) : ...</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Multi</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2225777780"/>
                  </a:ext>
                </a:extLst>
              </a:tr>
              <a:tr h="231201">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en-US" altLang="ko-KR" sz="800" b="0" i="0" u="none" strike="noStrike" kern="1200" dirty="0">
                          <a:solidFill>
                            <a:srgbClr val="000000"/>
                          </a:solidFill>
                          <a:effectLst/>
                          <a:latin typeface="+mn-lt"/>
                          <a:ea typeface="+mn-ea"/>
                          <a:cs typeface="+mn-cs"/>
                        </a:rPr>
                        <a:t> </a:t>
                      </a:r>
                      <a:r>
                        <a:rPr lang="en-US" altLang="ko-KR" sz="800" u="none" strike="noStrike" kern="1200" dirty="0">
                          <a:solidFill>
                            <a:schemeClr val="dk1"/>
                          </a:solidFill>
                          <a:effectLst/>
                          <a:latin typeface="+mn-lt"/>
                          <a:ea typeface="+mn-ea"/>
                          <a:cs typeface="+mn-cs"/>
                        </a:rPr>
                        <a:t>(more)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Popularity</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High Popularity &gt; Low / Low Popularity &gt; High</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b="0" i="0" u="none" strike="noStrike" dirty="0">
                          <a:solidFill>
                            <a:srgbClr val="000000"/>
                          </a:solidFill>
                          <a:effectLst/>
                          <a:latin typeface="+mj-lt"/>
                          <a:ea typeface="맑은 고딕" panose="020B0503020000020004" pitchFamily="34" charset="-127"/>
                        </a:rPr>
                        <a:t>Order by</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925673791"/>
                  </a:ext>
                </a:extLst>
              </a:tr>
              <a:tr h="531860">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en-US" altLang="ko-KR" sz="800" u="none" strike="noStrike" kern="1200" dirty="0">
                          <a:solidFill>
                            <a:schemeClr val="dk1"/>
                          </a:solidFill>
                          <a:effectLst/>
                          <a:latin typeface="+mn-lt"/>
                          <a:ea typeface="+mn-ea"/>
                          <a:cs typeface="+mn-cs"/>
                        </a:rPr>
                        <a:t>Criterion</a:t>
                      </a:r>
                      <a:r>
                        <a:rPr lang="en-US" altLang="ko-KR" sz="800" b="0" i="0" u="none" strike="noStrike" kern="1200" dirty="0">
                          <a:solidFill>
                            <a:srgbClr val="000000"/>
                          </a:solidFill>
                          <a:effectLst/>
                          <a:latin typeface="+mn-lt"/>
                          <a:ea typeface="+mn-ea"/>
                          <a:cs typeface="+mn-cs"/>
                        </a:rPr>
                        <a:t> </a:t>
                      </a:r>
                      <a:r>
                        <a:rPr lang="en-US" altLang="ko-KR" sz="800" u="none" strike="noStrike" kern="1200" dirty="0">
                          <a:solidFill>
                            <a:schemeClr val="dk1"/>
                          </a:solidFill>
                          <a:effectLst/>
                          <a:latin typeface="+mn-lt"/>
                          <a:ea typeface="+mn-ea"/>
                          <a:cs typeface="+mn-cs"/>
                        </a:rPr>
                        <a:t>(more)</a:t>
                      </a:r>
                      <a:endParaRPr lang="en-US" altLang="ko-KR"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j-lt"/>
                          <a:ea typeface="맑은 고딕" panose="020B0503020000020004" pitchFamily="34" charset="-127"/>
                        </a:rPr>
                        <a:t>Confidence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High Endorsement &gt; Low / Low Endorsement &gt; High</a:t>
                      </a: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High Warning &gt; Low / Low Warning &gt; High</a:t>
                      </a:r>
                    </a:p>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800" b="0" i="0" u="none" strike="noStrike" kern="1200" dirty="0">
                          <a:solidFill>
                            <a:srgbClr val="000000"/>
                          </a:solidFill>
                          <a:effectLst/>
                          <a:latin typeface="+mn-lt"/>
                          <a:ea typeface="+mn-ea"/>
                          <a:cs typeface="+mn-cs"/>
                        </a:rPr>
                        <a:t>High Block &gt; Low / Low Block &gt; High</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ctr"/>
                      <a:r>
                        <a:rPr lang="en-US" altLang="ko-KR" sz="800" u="none" strike="noStrike" kern="1200" dirty="0">
                          <a:solidFill>
                            <a:schemeClr val="dk1"/>
                          </a:solidFill>
                          <a:effectLst/>
                          <a:latin typeface="+mn-lt"/>
                          <a:ea typeface="+mn-ea"/>
                          <a:cs typeface="+mn-cs"/>
                        </a:rPr>
                        <a:t>Single</a:t>
                      </a:r>
                      <a:endParaRPr lang="ko-KR" altLang="en-US" sz="800" b="0" i="0" u="none" strike="noStrike" kern="1200" dirty="0">
                        <a:solidFill>
                          <a:srgbClr val="000000"/>
                        </a:solidFill>
                        <a:effectLst/>
                        <a:latin typeface="+mn-lt"/>
                        <a:ea typeface="+mn-ea"/>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l" fontAlgn="ctr"/>
                      <a:r>
                        <a:rPr lang="en-US" altLang="ko-KR" sz="800" b="0" i="0" u="none" strike="noStrike" dirty="0">
                          <a:solidFill>
                            <a:srgbClr val="000000"/>
                          </a:solidFill>
                          <a:effectLst/>
                          <a:latin typeface="+mj-lt"/>
                          <a:ea typeface="맑은 고딕" panose="020B0503020000020004" pitchFamily="34" charset="-127"/>
                        </a:rPr>
                        <a:t>Order by</a:t>
                      </a:r>
                      <a:endParaRPr lang="ko-KR" altLang="en-US" sz="800" b="0" i="0" u="none" strike="noStrike" dirty="0">
                        <a:solidFill>
                          <a:srgbClr val="000000"/>
                        </a:solidFill>
                        <a:effectLst/>
                        <a:latin typeface="+mj-lt"/>
                        <a:ea typeface="맑은 고딕" panose="020B0503020000020004" pitchFamily="34"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 xmlns:a16="http://schemas.microsoft.com/office/drawing/2014/main" val="1013557277"/>
                  </a:ext>
                </a:extLst>
              </a:tr>
            </a:tbl>
          </a:graphicData>
        </a:graphic>
      </p:graphicFrame>
      <p:sp>
        <p:nvSpPr>
          <p:cNvPr id="25" name="TextBox 24">
            <a:extLst>
              <a:ext uri="{FF2B5EF4-FFF2-40B4-BE49-F238E27FC236}">
                <a16:creationId xmlns="" xmlns:a16="http://schemas.microsoft.com/office/drawing/2014/main" id="{A262BAF4-7A9F-CA40-9064-9B553A638BBD}"/>
              </a:ext>
            </a:extLst>
          </p:cNvPr>
          <p:cNvSpPr txBox="1"/>
          <p:nvPr/>
        </p:nvSpPr>
        <p:spPr>
          <a:xfrm>
            <a:off x="330183" y="1793949"/>
            <a:ext cx="1013419" cy="215444"/>
          </a:xfrm>
          <a:prstGeom prst="rect">
            <a:avLst/>
          </a:prstGeom>
          <a:noFill/>
        </p:spPr>
        <p:txBody>
          <a:bodyPr wrap="none" rtlCol="0">
            <a:spAutoFit/>
          </a:bodyPr>
          <a:lstStyle/>
          <a:p>
            <a:r>
              <a:rPr kumimoji="1" lang="ko-KR" altLang="en-US" sz="800" b="1" dirty="0"/>
              <a:t>필터 종류 및 항목</a:t>
            </a:r>
          </a:p>
        </p:txBody>
      </p:sp>
      <p:sp>
        <p:nvSpPr>
          <p:cNvPr id="15" name="직사각형 14">
            <a:extLst>
              <a:ext uri="{FF2B5EF4-FFF2-40B4-BE49-F238E27FC236}">
                <a16:creationId xmlns="" xmlns:a16="http://schemas.microsoft.com/office/drawing/2014/main" id="{67A12E0C-83CC-A948-90E7-889BE53540F4}"/>
              </a:ext>
            </a:extLst>
          </p:cNvPr>
          <p:cNvSpPr/>
          <p:nvPr/>
        </p:nvSpPr>
        <p:spPr>
          <a:xfrm>
            <a:off x="0" y="0"/>
            <a:ext cx="12191999" cy="6857999"/>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Tree>
    <p:extLst>
      <p:ext uri="{BB962C8B-B14F-4D97-AF65-F5344CB8AC3E}">
        <p14:creationId xmlns:p14="http://schemas.microsoft.com/office/powerpoint/2010/main" val="85837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 xmlns:a16="http://schemas.microsoft.com/office/drawing/2014/main" id="{91C13AC4-528C-A741-B99C-8B5600B2A2B8}"/>
              </a:ext>
            </a:extLst>
          </p:cNvPr>
          <p:cNvSpPr>
            <a:spLocks noGrp="1"/>
          </p:cNvSpPr>
          <p:nvPr>
            <p:ph type="body" sz="quarter" idx="14"/>
          </p:nvPr>
        </p:nvSpPr>
        <p:spPr/>
        <p:txBody>
          <a:bodyPr/>
          <a:lstStyle/>
          <a:p>
            <a:r>
              <a:rPr lang="en-US" dirty="0" smtClean="0"/>
              <a:t>E1-01-0</a:t>
            </a:r>
            <a:r>
              <a:rPr lang="en-US" altLang="ko-KR" dirty="0" smtClean="0"/>
              <a:t>03</a:t>
            </a:r>
            <a:endParaRPr lang="en-US" dirty="0"/>
          </a:p>
        </p:txBody>
      </p:sp>
      <p:sp>
        <p:nvSpPr>
          <p:cNvPr id="4" name="Text Placeholder 3">
            <a:extLst>
              <a:ext uri="{FF2B5EF4-FFF2-40B4-BE49-F238E27FC236}">
                <a16:creationId xmlns="" xmlns:a16="http://schemas.microsoft.com/office/drawing/2014/main" id="{3B29C71A-F526-854A-96EB-994E8C660A05}"/>
              </a:ext>
            </a:extLst>
          </p:cNvPr>
          <p:cNvSpPr>
            <a:spLocks noGrp="1"/>
          </p:cNvSpPr>
          <p:nvPr>
            <p:ph type="body" sz="quarter" idx="13"/>
          </p:nvPr>
        </p:nvSpPr>
        <p:spPr>
          <a:xfrm>
            <a:off x="10080108" y="404039"/>
            <a:ext cx="1953784" cy="6453962"/>
          </a:xfrm>
        </p:spPr>
        <p:txBody>
          <a:bodyPr>
            <a:normAutofit/>
          </a:bodyPr>
          <a:lstStyle/>
          <a:p>
            <a:r>
              <a:rPr lang="ko-KR" altLang="en-US" dirty="0"/>
              <a:t>카탈로그 이름 선택</a:t>
            </a:r>
            <a:endParaRPr lang="en-US" altLang="ko-KR" dirty="0"/>
          </a:p>
          <a:p>
            <a:pPr lvl="1"/>
            <a:r>
              <a:rPr lang="ko-KR" altLang="en-US" dirty="0"/>
              <a:t>선택된 카탈로그 시각적 강조</a:t>
            </a:r>
            <a:endParaRPr lang="en-US" altLang="ko-KR" dirty="0"/>
          </a:p>
          <a:p>
            <a:pPr lvl="1"/>
            <a:r>
              <a:rPr lang="ko-KR" altLang="en-US" dirty="0"/>
              <a:t>카탈로그 선택 시 해당 카탈로그 하위 목록이 오른쪽 결과 창에 나타남</a:t>
            </a:r>
            <a:endParaRPr lang="en-US" altLang="ko-KR" dirty="0"/>
          </a:p>
          <a:p>
            <a:pPr lvl="1"/>
            <a:r>
              <a:rPr lang="ko-KR" altLang="en-US" dirty="0"/>
              <a:t>해당 카탈로그 안의 자식 데이터만 노출되며 자식 카탈로그 안의 자손 데이터는 제외</a:t>
            </a:r>
            <a:endParaRPr lang="en-US" altLang="ko-KR" dirty="0"/>
          </a:p>
          <a:p>
            <a:pPr lvl="2"/>
            <a:r>
              <a:rPr lang="ko-KR" altLang="en-US" dirty="0"/>
              <a:t>자손 데이터는 해당 카탈로그 클릭시 노출</a:t>
            </a:r>
            <a:endParaRPr lang="en-US" altLang="ko-KR" dirty="0"/>
          </a:p>
          <a:p>
            <a:pPr lvl="1"/>
            <a:r>
              <a:rPr lang="ko-KR" altLang="en-US" dirty="0"/>
              <a:t>해당 카탈로그 내 데이타 없을 경우 문구</a:t>
            </a:r>
            <a:r>
              <a:rPr lang="en-US" altLang="ko-KR" dirty="0"/>
              <a:t/>
            </a:r>
            <a:br>
              <a:rPr lang="en-US" altLang="ko-KR" dirty="0"/>
            </a:br>
            <a:r>
              <a:rPr lang="en-US" altLang="ko-KR" dirty="0"/>
              <a:t>“No data” </a:t>
            </a:r>
            <a:r>
              <a:rPr lang="ko-KR" altLang="en-US" dirty="0" smtClean="0"/>
              <a:t>노출</a:t>
            </a:r>
            <a:endParaRPr lang="en-US" altLang="ko-KR" dirty="0" smtClean="0"/>
          </a:p>
          <a:p>
            <a:r>
              <a:rPr lang="ko-KR" altLang="en-US" dirty="0" smtClean="0"/>
              <a:t>선택된 카타로그</a:t>
            </a:r>
            <a:r>
              <a:rPr lang="en-US" altLang="ko-KR" dirty="0" smtClean="0"/>
              <a:t>/</a:t>
            </a:r>
            <a:r>
              <a:rPr lang="ko-KR" altLang="en-US" dirty="0" smtClean="0"/>
              <a:t>태그</a:t>
            </a:r>
            <a:endParaRPr lang="en-US" altLang="ko-KR" dirty="0" smtClean="0"/>
          </a:p>
          <a:p>
            <a:pPr lvl="1"/>
            <a:r>
              <a:rPr lang="ko-KR" altLang="en-US" dirty="0" smtClean="0"/>
              <a:t>카타로그나 태그 선택 시 경로가 해당 위치에 보여짐</a:t>
            </a:r>
            <a:endParaRPr lang="en-US" altLang="ko-KR" dirty="0"/>
          </a:p>
          <a:p>
            <a:pPr lvl="2"/>
            <a:r>
              <a:rPr lang="ko-KR" altLang="en-US" dirty="0" smtClean="0"/>
              <a:t>카타로그 </a:t>
            </a:r>
            <a:r>
              <a:rPr lang="en-US" altLang="ko-KR" dirty="0" smtClean="0"/>
              <a:t>:</a:t>
            </a:r>
            <a:r>
              <a:rPr lang="ko-KR" altLang="en-US" dirty="0" smtClean="0"/>
              <a:t> 폴더 경로와 함께 경로가 다음과 같이 표현됨 </a:t>
            </a:r>
            <a:r>
              <a:rPr lang="en-US" altLang="ko-KR" dirty="0" smtClean="0"/>
              <a:t>(ex. C </a:t>
            </a:r>
            <a:r>
              <a:rPr lang="ko-KR" altLang="en-US" dirty="0" smtClean="0"/>
              <a:t>사업부 </a:t>
            </a:r>
            <a:r>
              <a:rPr lang="en-US" altLang="ko-KR" dirty="0" smtClean="0"/>
              <a:t>&gt;</a:t>
            </a:r>
            <a:r>
              <a:rPr lang="ko-KR" altLang="en-US" dirty="0"/>
              <a:t> </a:t>
            </a:r>
            <a:r>
              <a:rPr lang="ko-KR" altLang="en-US" dirty="0" smtClean="0"/>
              <a:t>마케팅 </a:t>
            </a:r>
            <a:r>
              <a:rPr lang="en-US" altLang="ko-KR" dirty="0" smtClean="0"/>
              <a:t>)</a:t>
            </a:r>
            <a:r>
              <a:rPr lang="ko-KR" altLang="en-US" dirty="0" smtClean="0"/>
              <a:t> </a:t>
            </a:r>
            <a:endParaRPr lang="en-US" altLang="ko-KR" dirty="0" smtClean="0"/>
          </a:p>
          <a:p>
            <a:pPr lvl="2"/>
            <a:r>
              <a:rPr lang="ko-KR" altLang="en-US" dirty="0" smtClean="0"/>
              <a:t>가장 하위 뎁스는 굵은 글씨로 선명하게 표현됨</a:t>
            </a:r>
            <a:endParaRPr lang="en-US" altLang="ko-KR" dirty="0" smtClean="0"/>
          </a:p>
          <a:p>
            <a:pPr lvl="2"/>
            <a:r>
              <a:rPr lang="ko-KR" altLang="en-US" dirty="0" smtClean="0"/>
              <a:t>각 단계로 점핑도 가능함</a:t>
            </a:r>
            <a:endParaRPr lang="en-US" altLang="ko-KR" dirty="0" smtClean="0"/>
          </a:p>
          <a:p>
            <a:pPr lvl="2"/>
            <a:r>
              <a:rPr lang="ko-KR" altLang="en-US" dirty="0" smtClean="0"/>
              <a:t>태그 </a:t>
            </a:r>
            <a:r>
              <a:rPr lang="en-US" altLang="ko-KR" dirty="0" smtClean="0"/>
              <a:t>:</a:t>
            </a:r>
            <a:r>
              <a:rPr lang="ko-KR" altLang="en-US" dirty="0" smtClean="0"/>
              <a:t> </a:t>
            </a:r>
            <a:r>
              <a:rPr lang="en-US" altLang="ko-KR" dirty="0" smtClean="0"/>
              <a:t>#</a:t>
            </a:r>
            <a:r>
              <a:rPr lang="ko-KR" altLang="en-US" dirty="0" smtClean="0"/>
              <a:t> 기호와 함께 다음과 같이 표현됨</a:t>
            </a:r>
            <a:r>
              <a:rPr lang="ko-KR" altLang="en-US" dirty="0"/>
              <a:t> </a:t>
            </a:r>
            <a:r>
              <a:rPr lang="en-US" altLang="ko-KR" dirty="0" smtClean="0"/>
              <a:t>(ex. #</a:t>
            </a:r>
            <a:r>
              <a:rPr lang="ko-KR" altLang="en-US" dirty="0" smtClean="0"/>
              <a:t>태그</a:t>
            </a:r>
            <a:r>
              <a:rPr lang="en-US" altLang="ko-KR" dirty="0" smtClean="0"/>
              <a:t>)</a:t>
            </a:r>
          </a:p>
          <a:p>
            <a:pPr lvl="1"/>
            <a:r>
              <a:rPr lang="ko-KR" altLang="en-US" dirty="0" smtClean="0"/>
              <a:t>즐겨찾기 추가 버튼</a:t>
            </a:r>
            <a:endParaRPr lang="en-US" altLang="ko-KR" dirty="0" smtClean="0"/>
          </a:p>
          <a:p>
            <a:pPr lvl="2"/>
            <a:r>
              <a:rPr lang="ko-KR" altLang="en-US" dirty="0" smtClean="0"/>
              <a:t>버튼을 클릭하면 카타로그 즐겨찾기에 추가됨</a:t>
            </a:r>
            <a:r>
              <a:rPr lang="en-US" altLang="ko-KR" dirty="0" smtClean="0"/>
              <a:t>.</a:t>
            </a:r>
            <a:r>
              <a:rPr lang="ko-KR" altLang="en-US" dirty="0" smtClean="0"/>
              <a:t> 왼쪽 카타로그 상단에 즐겨찾기 영역에 추가됨</a:t>
            </a:r>
            <a:endParaRPr lang="en-US" altLang="ko-KR" dirty="0" smtClean="0"/>
          </a:p>
          <a:p>
            <a:pPr lvl="2"/>
            <a:r>
              <a:rPr lang="ko-KR" altLang="en-US" dirty="0" smtClean="0"/>
              <a:t>카타로그의 경우만 보여짐</a:t>
            </a:r>
            <a:endParaRPr lang="en-US" altLang="ko-KR" dirty="0"/>
          </a:p>
          <a:p>
            <a:pPr lvl="1"/>
            <a:r>
              <a:rPr lang="en-US" altLang="ko-KR" dirty="0" smtClean="0"/>
              <a:t>Reset</a:t>
            </a:r>
            <a:r>
              <a:rPr lang="ko-KR" altLang="en-US" dirty="0" smtClean="0"/>
              <a:t>버튼</a:t>
            </a:r>
            <a:endParaRPr lang="en-US" altLang="ko-KR" dirty="0" smtClean="0"/>
          </a:p>
          <a:p>
            <a:pPr lvl="2"/>
            <a:r>
              <a:rPr lang="ko-KR" altLang="en-US" dirty="0" smtClean="0"/>
              <a:t>카타로그와 태그 선택 시 모두 보여지며</a:t>
            </a:r>
            <a:r>
              <a:rPr lang="en-US" altLang="ko-KR" dirty="0" smtClean="0"/>
              <a:t>,</a:t>
            </a:r>
            <a:r>
              <a:rPr lang="ko-KR" altLang="en-US" dirty="0" smtClean="0"/>
              <a:t> 카타로그와 태그 선택이 없어지는 리셋 역할을 함</a:t>
            </a:r>
            <a:endParaRPr lang="en-US" altLang="ko-KR" dirty="0" smtClean="0"/>
          </a:p>
          <a:p>
            <a:r>
              <a:rPr lang="ko-KR" altLang="en-US" dirty="0"/>
              <a:t>현재 카탈로그 경로에 위치한 데이터</a:t>
            </a:r>
            <a:endParaRPr lang="en-US" altLang="ko-KR" dirty="0"/>
          </a:p>
          <a:p>
            <a:pPr lvl="1"/>
            <a:r>
              <a:rPr lang="ko-KR" altLang="en-US" dirty="0"/>
              <a:t>목록 선택 시 데이터 상세화면으로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[E1-01-004]</a:t>
            </a:r>
            <a:r>
              <a:rPr lang="ko-KR" altLang="en-US" dirty="0"/>
              <a:t> </a:t>
            </a:r>
            <a:endParaRPr lang="en-US" altLang="ko-KR" dirty="0"/>
          </a:p>
          <a:p>
            <a:r>
              <a:rPr lang="en-US" altLang="ko-KR" dirty="0"/>
              <a:t>Explore Data home</a:t>
            </a:r>
          </a:p>
          <a:p>
            <a:pPr lvl="1"/>
            <a:r>
              <a:rPr lang="ko-KR" altLang="en-US" dirty="0"/>
              <a:t>클릭시 첫페이지로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[E1-01-013]</a:t>
            </a:r>
            <a:endParaRPr lang="en-US" altLang="ko-KR" dirty="0">
              <a:solidFill>
                <a:srgbClr val="009193"/>
              </a:solidFill>
            </a:endParaRPr>
          </a:p>
          <a:p>
            <a:endParaRPr lang="en-US" dirty="0"/>
          </a:p>
        </p:txBody>
      </p:sp>
      <p:sp>
        <p:nvSpPr>
          <p:cNvPr id="3" name="Text Placeholder 2">
            <a:extLst>
              <a:ext uri="{FF2B5EF4-FFF2-40B4-BE49-F238E27FC236}">
                <a16:creationId xmlns="" xmlns:a16="http://schemas.microsoft.com/office/drawing/2014/main" id="{D35CE509-9BDA-5446-9523-3315EB14B7C5}"/>
              </a:ext>
            </a:extLst>
          </p:cNvPr>
          <p:cNvSpPr>
            <a:spLocks noGrp="1"/>
          </p:cNvSpPr>
          <p:nvPr>
            <p:ph type="body" sz="quarter" idx="11"/>
          </p:nvPr>
        </p:nvSpPr>
        <p:spPr/>
        <p:txBody>
          <a:bodyPr/>
          <a:lstStyle/>
          <a:p>
            <a:r>
              <a:rPr lang="en-US" altLang="ko-KR" dirty="0">
                <a:latin typeface="+mn-ea"/>
                <a:cs typeface="Malgun Gothic" charset="-127"/>
              </a:rPr>
              <a:t>1.1.2 </a:t>
            </a:r>
            <a:r>
              <a:rPr lang="ko-KR" altLang="en-US" dirty="0" smtClean="0">
                <a:latin typeface="+mn-ea"/>
                <a:cs typeface="Malgun Gothic" charset="-127"/>
              </a:rPr>
              <a:t>카타로그 선택</a:t>
            </a:r>
            <a:endParaRPr lang="ko-KR" altLang="en-US" dirty="0">
              <a:latin typeface="+mn-ea"/>
              <a:cs typeface="Malgun Gothic" charset="-127"/>
            </a:endParaRPr>
          </a:p>
        </p:txBody>
      </p:sp>
      <p:sp>
        <p:nvSpPr>
          <p:cNvPr id="2" name="Title 1">
            <a:extLst>
              <a:ext uri="{FF2B5EF4-FFF2-40B4-BE49-F238E27FC236}">
                <a16:creationId xmlns="" xmlns:a16="http://schemas.microsoft.com/office/drawing/2014/main" id="{C7CA377F-698B-F645-9227-EB0DE9A43A29}"/>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15</a:t>
            </a:fld>
            <a:endParaRPr lang="ko-KR" altLang="en-US" dirty="0">
              <a:solidFill>
                <a:prstClr val="white">
                  <a:lumMod val="50000"/>
                </a:prstClr>
              </a:solidFill>
            </a:endParaRPr>
          </a:p>
        </p:txBody>
      </p:sp>
      <p:grpSp>
        <p:nvGrpSpPr>
          <p:cNvPr id="27" name="그룹 159">
            <a:extLst>
              <a:ext uri="{FF2B5EF4-FFF2-40B4-BE49-F238E27FC236}">
                <a16:creationId xmlns="" xmlns:a16="http://schemas.microsoft.com/office/drawing/2014/main" id="{EE85C597-E5C5-B547-830D-E3632DB8C899}"/>
              </a:ext>
            </a:extLst>
          </p:cNvPr>
          <p:cNvGrpSpPr/>
          <p:nvPr/>
        </p:nvGrpSpPr>
        <p:grpSpPr>
          <a:xfrm>
            <a:off x="4315810" y="1837246"/>
            <a:ext cx="4004744" cy="229639"/>
            <a:chOff x="4281511" y="1749561"/>
            <a:chExt cx="4004744" cy="229639"/>
          </a:xfrm>
        </p:grpSpPr>
        <p:sp>
          <p:nvSpPr>
            <p:cNvPr id="28" name="제목 2">
              <a:extLst>
                <a:ext uri="{FF2B5EF4-FFF2-40B4-BE49-F238E27FC236}">
                  <a16:creationId xmlns="" xmlns:a16="http://schemas.microsoft.com/office/drawing/2014/main" id="{C9E3BE64-A1D6-4A44-9B8B-017991BFADDD}"/>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a:t>
              </a:r>
              <a:r>
                <a:rPr lang="en-US" altLang="ko-KR" sz="700" b="1" dirty="0">
                  <a:latin typeface="+mn-ea"/>
                  <a:ea typeface="+mn-ea"/>
                  <a:cs typeface="Malgun Gothic" charset="-127"/>
                </a:rPr>
                <a:t>words</a:t>
              </a:r>
            </a:p>
          </p:txBody>
        </p:sp>
        <p:pic>
          <p:nvPicPr>
            <p:cNvPr id="29" name="그림 161">
              <a:extLst>
                <a:ext uri="{FF2B5EF4-FFF2-40B4-BE49-F238E27FC236}">
                  <a16:creationId xmlns="" xmlns:a16="http://schemas.microsoft.com/office/drawing/2014/main" id="{D5C19FBD-2532-5B4C-814E-7A657F4D406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30" name="직선 연결선[R] 162">
              <a:extLst>
                <a:ext uri="{FF2B5EF4-FFF2-40B4-BE49-F238E27FC236}">
                  <a16:creationId xmlns="" xmlns:a16="http://schemas.microsoft.com/office/drawing/2014/main" id="{8B472EDC-219A-BD46-9C3A-5C7EA903D6D1}"/>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모서리가 둥근 직사각형 241">
            <a:extLst>
              <a:ext uri="{FF2B5EF4-FFF2-40B4-BE49-F238E27FC236}">
                <a16:creationId xmlns="" xmlns:a16="http://schemas.microsoft.com/office/drawing/2014/main" id="{D883078D-C420-3F49-B994-7A9AECAC76B1}"/>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Nanum Gothic Regular" charset="-127"/>
                <a:ea typeface="Nanum Gothic Regular" charset="-127"/>
              </a:rPr>
              <a:t>ALL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33" name="Rectangle 32">
            <a:extLst>
              <a:ext uri="{FF2B5EF4-FFF2-40B4-BE49-F238E27FC236}">
                <a16:creationId xmlns="" xmlns:a16="http://schemas.microsoft.com/office/drawing/2014/main" id="{3EED5BB2-EC9D-1F4F-AD54-3EE0A5CE0E12}"/>
              </a:ext>
            </a:extLst>
          </p:cNvPr>
          <p:cNvSpPr/>
          <p:nvPr/>
        </p:nvSpPr>
        <p:spPr>
          <a:xfrm>
            <a:off x="2048180" y="2753026"/>
            <a:ext cx="1728358"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There are 1,234 </a:t>
            </a:r>
            <a:r>
              <a:rPr kumimoji="1" lang="en-US" altLang="ko-KR" sz="800" b="1" dirty="0" smtClean="0">
                <a:solidFill>
                  <a:schemeClr val="tx1">
                    <a:lumMod val="75000"/>
                    <a:lumOff val="25000"/>
                  </a:schemeClr>
                </a:solidFill>
                <a:latin typeface="+mn-ea"/>
                <a:cs typeface="Nanum Gothic" charset="-127"/>
              </a:rPr>
              <a:t>lists by </a:t>
            </a:r>
            <a:r>
              <a:rPr kumimoji="1" lang="en-US" altLang="ko-KR" sz="800" b="1" dirty="0" smtClean="0">
                <a:latin typeface="+mn-ea"/>
                <a:cs typeface="Nanum Gothic" charset="-127"/>
              </a:rPr>
              <a:t>’words’</a:t>
            </a:r>
            <a:endParaRPr kumimoji="1" lang="en-US" altLang="ko-KR" sz="800" dirty="0">
              <a:latin typeface="+mn-ea"/>
              <a:cs typeface="Nanum Gothic" charset="-127"/>
            </a:endParaRPr>
          </a:p>
        </p:txBody>
      </p:sp>
      <p:graphicFrame>
        <p:nvGraphicFramePr>
          <p:cNvPr id="35" name="표 95">
            <a:extLst>
              <a:ext uri="{FF2B5EF4-FFF2-40B4-BE49-F238E27FC236}">
                <a16:creationId xmlns="" xmlns:a16="http://schemas.microsoft.com/office/drawing/2014/main" id="{1A33D704-EFB1-154D-A633-B559D8B3EAC2}"/>
              </a:ext>
            </a:extLst>
          </p:cNvPr>
          <p:cNvGraphicFramePr>
            <a:graphicFrameLocks noGrp="1"/>
          </p:cNvGraphicFramePr>
          <p:nvPr>
            <p:extLst>
              <p:ext uri="{D42A27DB-BD31-4B8C-83A1-F6EECF244321}">
                <p14:modId xmlns:p14="http://schemas.microsoft.com/office/powerpoint/2010/main" val="575488964"/>
              </p:ext>
            </p:extLst>
          </p:nvPr>
        </p:nvGraphicFramePr>
        <p:xfrm>
          <a:off x="2006009" y="3012554"/>
          <a:ext cx="7738241" cy="3258840"/>
        </p:xfrm>
        <a:graphic>
          <a:graphicData uri="http://schemas.openxmlformats.org/drawingml/2006/table">
            <a:tbl>
              <a:tblPr firstRow="1" bandRow="1">
                <a:tableStyleId>{F5AB1C69-6EDB-4FF4-983F-18BD219EF322}</a:tableStyleId>
              </a:tblPr>
              <a:tblGrid>
                <a:gridCol w="169400">
                  <a:extLst>
                    <a:ext uri="{9D8B030D-6E8A-4147-A177-3AD203B41FA5}">
                      <a16:colId xmlns="" xmlns:a16="http://schemas.microsoft.com/office/drawing/2014/main" val="87374911"/>
                    </a:ext>
                  </a:extLst>
                </a:gridCol>
                <a:gridCol w="566275">
                  <a:extLst>
                    <a:ext uri="{9D8B030D-6E8A-4147-A177-3AD203B41FA5}">
                      <a16:colId xmlns="" xmlns:a16="http://schemas.microsoft.com/office/drawing/2014/main" val="428165823"/>
                    </a:ext>
                  </a:extLst>
                </a:gridCol>
                <a:gridCol w="2601450">
                  <a:extLst>
                    <a:ext uri="{9D8B030D-6E8A-4147-A177-3AD203B41FA5}">
                      <a16:colId xmlns="" xmlns:a16="http://schemas.microsoft.com/office/drawing/2014/main" val="20001"/>
                    </a:ext>
                  </a:extLst>
                </a:gridCol>
                <a:gridCol w="745663">
                  <a:extLst>
                    <a:ext uri="{9D8B030D-6E8A-4147-A177-3AD203B41FA5}">
                      <a16:colId xmlns="" xmlns:a16="http://schemas.microsoft.com/office/drawing/2014/main" val="3400434998"/>
                    </a:ext>
                  </a:extLst>
                </a:gridCol>
                <a:gridCol w="1787385">
                  <a:extLst>
                    <a:ext uri="{9D8B030D-6E8A-4147-A177-3AD203B41FA5}">
                      <a16:colId xmlns="" xmlns:a16="http://schemas.microsoft.com/office/drawing/2014/main" val="20003"/>
                    </a:ext>
                  </a:extLst>
                </a:gridCol>
                <a:gridCol w="992937">
                  <a:extLst>
                    <a:ext uri="{9D8B030D-6E8A-4147-A177-3AD203B41FA5}">
                      <a16:colId xmlns="" xmlns:a16="http://schemas.microsoft.com/office/drawing/2014/main" val="20004"/>
                    </a:ext>
                  </a:extLst>
                </a:gridCol>
                <a:gridCol w="875131">
                  <a:extLst>
                    <a:ext uri="{9D8B030D-6E8A-4147-A177-3AD203B41FA5}">
                      <a16:colId xmlns="" xmlns:a16="http://schemas.microsoft.com/office/drawing/2014/main" val="20006"/>
                    </a:ext>
                  </a:extLst>
                </a:gridCol>
              </a:tblGrid>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tx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Data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Name</a:t>
                      </a:r>
                      <a:r>
                        <a:rPr lang="ko-KR" altLang="en-US" sz="700" b="1" i="0" dirty="0">
                          <a:solidFill>
                            <a:schemeClr val="tx1">
                              <a:lumMod val="50000"/>
                              <a:lumOff val="50000"/>
                            </a:schemeClr>
                          </a:solidFill>
                          <a:latin typeface="Nanum Gothic" charset="-127"/>
                          <a:ea typeface="Nanum Gothic" charset="-127"/>
                          <a:cs typeface="Nanum Gothic" charset="-127"/>
                        </a:rPr>
                        <a:t> </a:t>
                      </a:r>
                      <a:r>
                        <a:rPr lang="en-US" altLang="ko-KR" sz="700" b="1" i="0" dirty="0">
                          <a:solidFill>
                            <a:schemeClr val="tx1">
                              <a:lumMod val="50000"/>
                              <a:lumOff val="50000"/>
                            </a:schemeClr>
                          </a:solidFill>
                          <a:latin typeface="Nanum Gothic" charset="-127"/>
                          <a:ea typeface="Nanum Gothic" charset="-127"/>
                          <a:cs typeface="Nanum Gothic" charset="-127"/>
                        </a:rPr>
                        <a:t>(-Description)</a:t>
                      </a:r>
                      <a:endParaRPr lang="ko-KR" altLang="en-US" sz="700" b="1" i="0" dirty="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Creator</a:t>
                      </a:r>
                      <a:endParaRPr lang="ko-KR" altLang="en-US" sz="700" b="1" i="0"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Tags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Data Popularity</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Updated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schemeClr val="tx1"/>
                          </a:solidFill>
                          <a:latin typeface="+mn-ea"/>
                          <a:ea typeface="+mn-ea"/>
                          <a:cs typeface="Malgun Gothic" charset="-127"/>
                        </a:rPr>
                        <a:t>Words</a:t>
                      </a: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 </a:t>
                      </a:r>
                      <a:r>
                        <a:rPr lang="en-US" altLang="ko-KR" sz="700" b="0" i="0" dirty="0">
                          <a:solidFill>
                            <a:schemeClr val="tx1"/>
                          </a:solidFill>
                          <a:latin typeface="Nanum Gothic Regular" charset="-127"/>
                          <a:ea typeface="Nanum Gothic Regular" charset="-127"/>
                        </a:rPr>
                        <a:t>new data source 01  </a:t>
                      </a:r>
                      <a:r>
                        <a:rPr lang="ko-KR" altLang="en-US" sz="700" b="0" i="0" dirty="0">
                          <a:solidFill>
                            <a:schemeClr val="tx1"/>
                          </a:solidFill>
                          <a:latin typeface="Nanum Gothic" charset="-127"/>
                          <a:ea typeface="Nanum Gothic" charset="-127"/>
                          <a:cs typeface="Nanum Gothic" charset="-127"/>
                        </a:rPr>
                        <a:t>데이터에 대한 설명</a:t>
                      </a:r>
                      <a:r>
                        <a:rPr lang="en-US" altLang="ko-KR" sz="700" b="0" i="0" dirty="0">
                          <a:solidFill>
                            <a:schemeClr val="tx1"/>
                          </a:solidFill>
                          <a:latin typeface="Nanum Gothic" charset="-127"/>
                          <a:ea typeface="Nanum Gothic" charset="-127"/>
                          <a:cs typeface="Nanum Gothic" charset="-127"/>
                        </a:rPr>
                        <a:t>.</a:t>
                      </a:r>
                      <a:r>
                        <a:rPr lang="ko-KR" altLang="en-US" sz="700" b="0" i="0" dirty="0">
                          <a:solidFill>
                            <a:schemeClr val="tx1"/>
                          </a:solidFill>
                          <a:latin typeface="Nanum Gothic" charset="-127"/>
                          <a:ea typeface="Nanum Gothic" charset="-127"/>
                          <a:cs typeface="Nanum Gothic" charset="-127"/>
                        </a:rPr>
                        <a:t> 입력  </a:t>
                      </a:r>
                      <a:r>
                        <a:rPr lang="en-US" altLang="ko-KR" sz="700" b="0"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17731312"/>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schemeClr val="tx1"/>
                          </a:solidFill>
                          <a:latin typeface="Nanum Gothic Regular" charset="-127"/>
                          <a:ea typeface="Nanum Gothic Regular" charset="-127"/>
                        </a:rPr>
                        <a:t>metadata  </a:t>
                      </a:r>
                      <a:r>
                        <a:rPr lang="ko-KR" altLang="en-US" sz="700" b="0" i="0" dirty="0">
                          <a:solidFill>
                            <a:schemeClr val="tx1"/>
                          </a:solidFill>
                          <a:latin typeface="Nanum Gothic" charset="-127"/>
                          <a:ea typeface="Nanum Gothic" charset="-127"/>
                          <a:cs typeface="Nanum Gothic" charset="-127"/>
                        </a:rPr>
                        <a:t>데이터에 </a:t>
                      </a:r>
                      <a:r>
                        <a:rPr lang="en-US" altLang="ko-KR" sz="700" b="1" dirty="0">
                          <a:solidFill>
                            <a:schemeClr val="tx1"/>
                          </a:solidFill>
                          <a:latin typeface="+mn-ea"/>
                          <a:ea typeface="+mn-ea"/>
                          <a:cs typeface="Malgun Gothic" charset="-127"/>
                        </a:rPr>
                        <a:t>words</a:t>
                      </a:r>
                      <a:r>
                        <a:rPr lang="en-US" altLang="ko-KR" sz="700" b="0" i="0" dirty="0">
                          <a:solidFill>
                            <a:schemeClr val="tx1"/>
                          </a:solidFill>
                          <a:latin typeface="Nanum Gothic" charset="-127"/>
                          <a:ea typeface="Nanum Gothic" charset="-127"/>
                          <a:cs typeface="Nanum Gothic" charset="-127"/>
                        </a:rPr>
                        <a:t>.</a:t>
                      </a:r>
                      <a:r>
                        <a:rPr lang="ko-KR" altLang="en-US" sz="700" b="0" i="0" dirty="0">
                          <a:solidFill>
                            <a:schemeClr val="tx1"/>
                          </a:solidFill>
                          <a:latin typeface="Nanum Gothic" charset="-127"/>
                          <a:ea typeface="Nanum Gothic" charset="-127"/>
                          <a:cs typeface="Nanum Gothic" charset="-127"/>
                        </a:rPr>
                        <a:t> 선택 입력 항목 말줄임 </a:t>
                      </a:r>
                      <a:r>
                        <a:rPr lang="en-US" altLang="ko-KR" sz="700" b="0"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datasource </a:t>
                      </a:r>
                      <a:r>
                        <a:rPr lang="en-US" altLang="ko-KR" sz="700" b="1" dirty="0">
                          <a:solidFill>
                            <a:schemeClr val="tx1"/>
                          </a:solidFill>
                          <a:latin typeface="+mn-ea"/>
                          <a:ea typeface="+mn-ea"/>
                          <a:cs typeface="Malgun Gothic" charset="-127"/>
                        </a:rPr>
                        <a:t>words</a:t>
                      </a: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 02</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dirty="0">
                          <a:solidFill>
                            <a:schemeClr val="tx1">
                              <a:lumMod val="50000"/>
                              <a:lumOff val="50000"/>
                            </a:schemeClr>
                          </a:solidFill>
                          <a:latin typeface="Nanum Gothic" charset="-127"/>
                          <a:ea typeface="Nanum Gothic" charset="-127"/>
                          <a:cs typeface="Nanum Gothic" charset="-127"/>
                        </a:rPr>
                        <a:t>2017-7-13 </a:t>
                      </a:r>
                      <a:r>
                        <a:rPr kumimoji="1" lang="de-DE" altLang="ko-KR" sz="600" b="0" i="1" dirty="0">
                          <a:solidFill>
                            <a:schemeClr val="tx1">
                              <a:lumMod val="50000"/>
                              <a:lumOff val="50000"/>
                            </a:schemeClr>
                          </a:solidFill>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02 - </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등록자</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en-US" altLang="ko-KR" sz="700" b="1"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words</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a:t>
                      </a:r>
                      <a:r>
                        <a:rPr lang="en-US" altLang="ko-KR" sz="700" b="1" dirty="0">
                          <a:solidFill>
                            <a:schemeClr val="tx1"/>
                          </a:solidFill>
                          <a:latin typeface="+mn-ea"/>
                          <a:ea typeface="+mn-ea"/>
                          <a:cs typeface="Malgun Gothic" charset="-127"/>
                        </a:rPr>
                        <a:t>words</a:t>
                      </a: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 02  </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r" latinLnBrk="1">
                        <a:lnSpc>
                          <a:spcPct val="100000"/>
                        </a:lnSpc>
                      </a:pPr>
                      <a:r>
                        <a:rPr lang="en-US" altLang="ko-KR" sz="700" b="0" i="0"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4"/>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 </a:t>
                      </a:r>
                      <a:r>
                        <a:rPr lang="en-US" altLang="ko-KR" sz="700" b="0" dirty="0">
                          <a:solidFill>
                            <a:schemeClr val="tx1"/>
                          </a:solidFill>
                          <a:latin typeface="+mn-ea"/>
                          <a:ea typeface="+mn-ea"/>
                          <a:cs typeface="Malgun Gothic" charset="-127"/>
                        </a:rPr>
                        <a:t>words</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dirty="0">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1" dirty="0">
                          <a:solidFill>
                            <a:schemeClr val="tx1"/>
                          </a:solidFill>
                          <a:latin typeface="+mn-ea"/>
                          <a:ea typeface="+mn-ea"/>
                          <a:cs typeface="Malgun Gothic" charset="-127"/>
                        </a:rPr>
                        <a:t>words</a:t>
                      </a: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 source</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dirty="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 </a:t>
                      </a:r>
                      <a:r>
                        <a:rPr lang="en-US" altLang="ko-KR" sz="700" b="0" dirty="0">
                          <a:solidFill>
                            <a:schemeClr val="tx1"/>
                          </a:solidFill>
                          <a:latin typeface="+mn-ea"/>
                          <a:ea typeface="+mn-ea"/>
                          <a:cs typeface="Malgun Gothic" charset="-127"/>
                        </a:rPr>
                        <a:t>words</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 </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선택 입력 항목 </a:t>
                      </a:r>
                      <a:r>
                        <a:rPr lang="en-US" altLang="ko-KR" sz="700" b="0" dirty="0">
                          <a:solidFill>
                            <a:schemeClr val="tx1"/>
                          </a:solidFill>
                          <a:latin typeface="+mn-ea"/>
                          <a:ea typeface="+mn-ea"/>
                          <a:cs typeface="Malgun Gothic" charset="-127"/>
                        </a:rPr>
                        <a:t>words</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02 - </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source 02</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sng" strike="sngStrike" dirty="0">
                          <a:solidFill>
                            <a:schemeClr val="tx1"/>
                          </a:solidFill>
                          <a:latin typeface="Nanum Gothic" charset="-127"/>
                          <a:ea typeface="Nanum Gothic" charset="-127"/>
                          <a:cs typeface="Nanum Gothic" charset="-127"/>
                        </a:rPr>
                        <a:t>홍길동</a:t>
                      </a:r>
                      <a:r>
                        <a:rPr lang="en-US" altLang="ko-KR" sz="700" b="0" i="0" u="sng" dirty="0">
                          <a:solidFill>
                            <a:schemeClr val="tx1"/>
                          </a:solidFill>
                          <a:latin typeface="Nanum Gothic" charset="-127"/>
                          <a:ea typeface="Nanum Gothic" charset="-127"/>
                          <a:cs typeface="Nanum Gothic" charset="-127"/>
                        </a:rPr>
                        <a:t>(admin)</a:t>
                      </a:r>
                      <a:endParaRPr lang="ko-KR" altLang="en-US" sz="700" b="0" i="0" u="sng"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data </a:t>
                      </a:r>
                      <a:r>
                        <a:rPr lang="en-US" altLang="ko-KR" sz="700" b="1" dirty="0">
                          <a:solidFill>
                            <a:schemeClr val="tx1"/>
                          </a:solidFill>
                          <a:latin typeface="+mn-ea"/>
                          <a:ea typeface="+mn-ea"/>
                          <a:cs typeface="Malgun Gothic" charset="-127"/>
                        </a:rPr>
                        <a:t>words</a:t>
                      </a:r>
                      <a:r>
                        <a:rPr kumimoji="0" lang="en-US" altLang="ko-KR"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 02 - </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 입력 항목 말줄임 </a:t>
                      </a:r>
                      <a:r>
                        <a:rPr kumimoji="0" lang="en-US" altLang="ko-KR" sz="7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sng" strike="sngStrike" kern="1200" cap="none" spc="0" normalizeH="0" baseline="0" noProof="0" dirty="0">
                          <a:ln>
                            <a:noFill/>
                          </a:ln>
                          <a:solidFill>
                            <a:schemeClr val="tx1"/>
                          </a:solidFill>
                          <a:effectLst/>
                          <a:uLnTx/>
                          <a:uFillTx/>
                          <a:latin typeface="Nanum Gothic" charset="-127"/>
                          <a:ea typeface="Nanum Gothic" charset="-127"/>
                          <a:cs typeface="Nanum Gothic" charset="-127"/>
                        </a:rPr>
                        <a:t>홍길동</a:t>
                      </a:r>
                      <a:r>
                        <a:rPr kumimoji="0" lang="en-US" altLang="ko-KR"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rPr>
                        <a:t>(admin)</a:t>
                      </a:r>
                      <a:endParaRPr kumimoji="0" lang="ko-KR" altLang="en-US" sz="700" b="0" i="0" u="sng"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880121319"/>
                  </a:ext>
                </a:extLst>
              </a:tr>
            </a:tbl>
          </a:graphicData>
        </a:graphic>
      </p:graphicFrame>
      <p:sp>
        <p:nvSpPr>
          <p:cNvPr id="37" name="모서리가 둥근 직사각형 155">
            <a:extLst>
              <a:ext uri="{FF2B5EF4-FFF2-40B4-BE49-F238E27FC236}">
                <a16:creationId xmlns="" xmlns:a16="http://schemas.microsoft.com/office/drawing/2014/main" id="{0957A83D-DA60-B247-9B0C-962868C1BDBC}"/>
              </a:ext>
            </a:extLst>
          </p:cNvPr>
          <p:cNvSpPr/>
          <p:nvPr/>
        </p:nvSpPr>
        <p:spPr>
          <a:xfrm>
            <a:off x="2249875" y="330576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38" name="모서리가 둥근 직사각형 155">
            <a:extLst>
              <a:ext uri="{FF2B5EF4-FFF2-40B4-BE49-F238E27FC236}">
                <a16:creationId xmlns="" xmlns:a16="http://schemas.microsoft.com/office/drawing/2014/main" id="{381B40AB-C511-154C-A451-B21FDE9D2886}"/>
              </a:ext>
            </a:extLst>
          </p:cNvPr>
          <p:cNvSpPr/>
          <p:nvPr/>
        </p:nvSpPr>
        <p:spPr>
          <a:xfrm>
            <a:off x="2249875" y="355717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39" name="모서리가 둥근 직사각형 155">
            <a:extLst>
              <a:ext uri="{FF2B5EF4-FFF2-40B4-BE49-F238E27FC236}">
                <a16:creationId xmlns="" xmlns:a16="http://schemas.microsoft.com/office/drawing/2014/main" id="{5048A89B-0703-3345-BB3D-4AAB9EC00D36}"/>
              </a:ext>
            </a:extLst>
          </p:cNvPr>
          <p:cNvSpPr/>
          <p:nvPr/>
        </p:nvSpPr>
        <p:spPr>
          <a:xfrm>
            <a:off x="2249875" y="406000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40" name="모서리가 둥근 직사각형 155">
            <a:extLst>
              <a:ext uri="{FF2B5EF4-FFF2-40B4-BE49-F238E27FC236}">
                <a16:creationId xmlns="" xmlns:a16="http://schemas.microsoft.com/office/drawing/2014/main" id="{FDE0D046-EFA2-394D-90F2-E8013D1B3552}"/>
              </a:ext>
            </a:extLst>
          </p:cNvPr>
          <p:cNvSpPr/>
          <p:nvPr/>
        </p:nvSpPr>
        <p:spPr>
          <a:xfrm>
            <a:off x="2249875" y="380858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Staging DB</a:t>
            </a:r>
            <a:endParaRPr lang="ko-KR" altLang="en-US" sz="500" dirty="0">
              <a:solidFill>
                <a:schemeClr val="tx1"/>
              </a:solidFill>
              <a:latin typeface="+mn-ea"/>
              <a:cs typeface="Malgun Gothic" charset="-127"/>
            </a:endParaRPr>
          </a:p>
        </p:txBody>
      </p:sp>
      <p:sp>
        <p:nvSpPr>
          <p:cNvPr id="41" name="모서리가 둥근 직사각형 155">
            <a:extLst>
              <a:ext uri="{FF2B5EF4-FFF2-40B4-BE49-F238E27FC236}">
                <a16:creationId xmlns="" xmlns:a16="http://schemas.microsoft.com/office/drawing/2014/main" id="{7FDDF35A-E149-3241-BBEF-15D96DFC11C1}"/>
              </a:ext>
            </a:extLst>
          </p:cNvPr>
          <p:cNvSpPr/>
          <p:nvPr/>
        </p:nvSpPr>
        <p:spPr>
          <a:xfrm>
            <a:off x="2249875" y="431141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48" name="그룹 1">
            <a:extLst>
              <a:ext uri="{FF2B5EF4-FFF2-40B4-BE49-F238E27FC236}">
                <a16:creationId xmlns="" xmlns:a16="http://schemas.microsoft.com/office/drawing/2014/main" id="{B729AC76-4CF0-7449-9421-CBC5D46AEE74}"/>
              </a:ext>
            </a:extLst>
          </p:cNvPr>
          <p:cNvGrpSpPr/>
          <p:nvPr/>
        </p:nvGrpSpPr>
        <p:grpSpPr>
          <a:xfrm>
            <a:off x="7939123" y="3859063"/>
            <a:ext cx="840805" cy="63340"/>
            <a:chOff x="5506358" y="1847342"/>
            <a:chExt cx="1188692" cy="89547"/>
          </a:xfrm>
        </p:grpSpPr>
        <p:sp>
          <p:nvSpPr>
            <p:cNvPr id="49" name="모서리가 둥근 직사각형 22">
              <a:extLst>
                <a:ext uri="{FF2B5EF4-FFF2-40B4-BE49-F238E27FC236}">
                  <a16:creationId xmlns="" xmlns:a16="http://schemas.microsoft.com/office/drawing/2014/main" id="{68DE9AD8-7156-0848-9B32-2B75FC23B93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0" name="모서리가 둥근 직사각형 23">
              <a:extLst>
                <a:ext uri="{FF2B5EF4-FFF2-40B4-BE49-F238E27FC236}">
                  <a16:creationId xmlns="" xmlns:a16="http://schemas.microsoft.com/office/drawing/2014/main" id="{EE7CD130-100E-794C-9D15-073490CB348A}"/>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1" name="그룹 36">
            <a:extLst>
              <a:ext uri="{FF2B5EF4-FFF2-40B4-BE49-F238E27FC236}">
                <a16:creationId xmlns="" xmlns:a16="http://schemas.microsoft.com/office/drawing/2014/main" id="{4D0F2AC2-776A-7149-B198-3DEFB16BFC8E}"/>
              </a:ext>
            </a:extLst>
          </p:cNvPr>
          <p:cNvGrpSpPr/>
          <p:nvPr/>
        </p:nvGrpSpPr>
        <p:grpSpPr>
          <a:xfrm flipV="1">
            <a:off x="7939123" y="3607277"/>
            <a:ext cx="840805" cy="63341"/>
            <a:chOff x="5506358" y="1847342"/>
            <a:chExt cx="1188692" cy="89548"/>
          </a:xfrm>
        </p:grpSpPr>
        <p:sp>
          <p:nvSpPr>
            <p:cNvPr id="52" name="모서리가 둥근 직사각형 37">
              <a:extLst>
                <a:ext uri="{FF2B5EF4-FFF2-40B4-BE49-F238E27FC236}">
                  <a16:creationId xmlns="" xmlns:a16="http://schemas.microsoft.com/office/drawing/2014/main" id="{477BA36C-7027-E548-8765-69F471A6DDEB}"/>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3" name="모서리가 둥근 직사각형 38">
              <a:extLst>
                <a:ext uri="{FF2B5EF4-FFF2-40B4-BE49-F238E27FC236}">
                  <a16:creationId xmlns="" xmlns:a16="http://schemas.microsoft.com/office/drawing/2014/main" id="{363373AC-D877-AB41-B43A-E9FE083BFC30}"/>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4" name="그룹 39">
            <a:extLst>
              <a:ext uri="{FF2B5EF4-FFF2-40B4-BE49-F238E27FC236}">
                <a16:creationId xmlns="" xmlns:a16="http://schemas.microsoft.com/office/drawing/2014/main" id="{8D139125-489F-504C-ADD2-6E7A8CA5B912}"/>
              </a:ext>
            </a:extLst>
          </p:cNvPr>
          <p:cNvGrpSpPr/>
          <p:nvPr/>
        </p:nvGrpSpPr>
        <p:grpSpPr>
          <a:xfrm flipV="1">
            <a:off x="7939123" y="4351745"/>
            <a:ext cx="840805" cy="63340"/>
            <a:chOff x="5506358" y="1847342"/>
            <a:chExt cx="1188692" cy="89547"/>
          </a:xfrm>
        </p:grpSpPr>
        <p:sp>
          <p:nvSpPr>
            <p:cNvPr id="55" name="모서리가 둥근 직사각형 40">
              <a:extLst>
                <a:ext uri="{FF2B5EF4-FFF2-40B4-BE49-F238E27FC236}">
                  <a16:creationId xmlns="" xmlns:a16="http://schemas.microsoft.com/office/drawing/2014/main" id="{381DA3A3-1C69-8B4E-A38B-B25BB50BAC6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6" name="모서리가 둥근 직사각형 41">
              <a:extLst>
                <a:ext uri="{FF2B5EF4-FFF2-40B4-BE49-F238E27FC236}">
                  <a16:creationId xmlns="" xmlns:a16="http://schemas.microsoft.com/office/drawing/2014/main" id="{75375C2D-0C76-C94A-BC1B-6B771BDEED8A}"/>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57" name="그룹 42">
            <a:extLst>
              <a:ext uri="{FF2B5EF4-FFF2-40B4-BE49-F238E27FC236}">
                <a16:creationId xmlns="" xmlns:a16="http://schemas.microsoft.com/office/drawing/2014/main" id="{91D9BEDB-2B89-0748-92A2-89A24C0819A3}"/>
              </a:ext>
            </a:extLst>
          </p:cNvPr>
          <p:cNvGrpSpPr/>
          <p:nvPr/>
        </p:nvGrpSpPr>
        <p:grpSpPr>
          <a:xfrm flipV="1">
            <a:off x="7939123" y="4104380"/>
            <a:ext cx="840805" cy="63340"/>
            <a:chOff x="5506358" y="1847342"/>
            <a:chExt cx="1188692" cy="89547"/>
          </a:xfrm>
        </p:grpSpPr>
        <p:sp>
          <p:nvSpPr>
            <p:cNvPr id="58" name="모서리가 둥근 직사각형 43">
              <a:extLst>
                <a:ext uri="{FF2B5EF4-FFF2-40B4-BE49-F238E27FC236}">
                  <a16:creationId xmlns="" xmlns:a16="http://schemas.microsoft.com/office/drawing/2014/main" id="{4A5C789C-5EB8-F448-8794-76957BF4F29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59" name="모서리가 둥근 직사각형 44">
              <a:extLst>
                <a:ext uri="{FF2B5EF4-FFF2-40B4-BE49-F238E27FC236}">
                  <a16:creationId xmlns="" xmlns:a16="http://schemas.microsoft.com/office/drawing/2014/main" id="{53B3FB42-C167-A24A-AAE3-2C203BD47B43}"/>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60" name="그룹 45">
            <a:extLst>
              <a:ext uri="{FF2B5EF4-FFF2-40B4-BE49-F238E27FC236}">
                <a16:creationId xmlns="" xmlns:a16="http://schemas.microsoft.com/office/drawing/2014/main" id="{84137E56-D098-A640-9CB2-CBD21858848D}"/>
              </a:ext>
            </a:extLst>
          </p:cNvPr>
          <p:cNvGrpSpPr/>
          <p:nvPr/>
        </p:nvGrpSpPr>
        <p:grpSpPr>
          <a:xfrm flipV="1">
            <a:off x="7939122" y="3361961"/>
            <a:ext cx="840805" cy="63340"/>
            <a:chOff x="5506358" y="1847342"/>
            <a:chExt cx="1188692" cy="89547"/>
          </a:xfrm>
        </p:grpSpPr>
        <p:sp>
          <p:nvSpPr>
            <p:cNvPr id="61" name="모서리가 둥근 직사각형 46">
              <a:extLst>
                <a:ext uri="{FF2B5EF4-FFF2-40B4-BE49-F238E27FC236}">
                  <a16:creationId xmlns="" xmlns:a16="http://schemas.microsoft.com/office/drawing/2014/main" id="{0D6BE0AB-2995-0F4C-B46E-6151112D206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62" name="모서리가 둥근 직사각형 47">
              <a:extLst>
                <a:ext uri="{FF2B5EF4-FFF2-40B4-BE49-F238E27FC236}">
                  <a16:creationId xmlns="" xmlns:a16="http://schemas.microsoft.com/office/drawing/2014/main" id="{D6C51801-CD00-7544-B778-02D60EF7758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65" name="모서리가 둥근 직사각형 58">
            <a:extLst>
              <a:ext uri="{FF2B5EF4-FFF2-40B4-BE49-F238E27FC236}">
                <a16:creationId xmlns="" xmlns:a16="http://schemas.microsoft.com/office/drawing/2014/main" id="{AD711268-738D-824F-814B-DB11857253FC}"/>
              </a:ext>
            </a:extLst>
          </p:cNvPr>
          <p:cNvSpPr/>
          <p:nvPr/>
        </p:nvSpPr>
        <p:spPr>
          <a:xfrm>
            <a:off x="6167552"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66" name="모서리가 둥근 직사각형 58">
            <a:extLst>
              <a:ext uri="{FF2B5EF4-FFF2-40B4-BE49-F238E27FC236}">
                <a16:creationId xmlns="" xmlns:a16="http://schemas.microsoft.com/office/drawing/2014/main" id="{EBFB4064-A294-694B-9A94-CF3E8CD213ED}"/>
              </a:ext>
            </a:extLst>
          </p:cNvPr>
          <p:cNvSpPr/>
          <p:nvPr/>
        </p:nvSpPr>
        <p:spPr>
          <a:xfrm>
            <a:off x="6672693"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67" name="모서리가 둥근 직사각형 58">
            <a:extLst>
              <a:ext uri="{FF2B5EF4-FFF2-40B4-BE49-F238E27FC236}">
                <a16:creationId xmlns="" xmlns:a16="http://schemas.microsoft.com/office/drawing/2014/main" id="{2898B36B-2B24-A34A-B1C9-2816AE21CD51}"/>
              </a:ext>
            </a:extLst>
          </p:cNvPr>
          <p:cNvSpPr/>
          <p:nvPr/>
        </p:nvSpPr>
        <p:spPr>
          <a:xfrm>
            <a:off x="6167552" y="356009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68" name="모서리가 둥근 직사각형 58">
            <a:extLst>
              <a:ext uri="{FF2B5EF4-FFF2-40B4-BE49-F238E27FC236}">
                <a16:creationId xmlns="" xmlns:a16="http://schemas.microsoft.com/office/drawing/2014/main" id="{E2D5D73B-8DCE-C541-BCD3-769260678AB3}"/>
              </a:ext>
            </a:extLst>
          </p:cNvPr>
          <p:cNvSpPr/>
          <p:nvPr/>
        </p:nvSpPr>
        <p:spPr>
          <a:xfrm>
            <a:off x="6672693" y="356009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70" name="모서리가 둥근 직사각형 58">
            <a:extLst>
              <a:ext uri="{FF2B5EF4-FFF2-40B4-BE49-F238E27FC236}">
                <a16:creationId xmlns="" xmlns:a16="http://schemas.microsoft.com/office/drawing/2014/main" id="{93B922A3-0916-9B4D-9946-716102AB0516}"/>
              </a:ext>
            </a:extLst>
          </p:cNvPr>
          <p:cNvSpPr/>
          <p:nvPr/>
        </p:nvSpPr>
        <p:spPr>
          <a:xfrm>
            <a:off x="7183055" y="330576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Tech</a:t>
            </a:r>
            <a:endParaRPr kumimoji="1" lang="ko-KR" altLang="en-US" sz="600" dirty="0">
              <a:solidFill>
                <a:schemeClr val="tx1"/>
              </a:solidFill>
              <a:latin typeface="Nanum Gothic" charset="-127"/>
              <a:ea typeface="Nanum Gothic" charset="-127"/>
              <a:cs typeface="Nanum Gothic" charset="-127"/>
            </a:endParaRPr>
          </a:p>
        </p:txBody>
      </p:sp>
      <p:sp>
        <p:nvSpPr>
          <p:cNvPr id="71" name="모서리가 둥근 직사각형 58">
            <a:extLst>
              <a:ext uri="{FF2B5EF4-FFF2-40B4-BE49-F238E27FC236}">
                <a16:creationId xmlns="" xmlns:a16="http://schemas.microsoft.com/office/drawing/2014/main" id="{B616C26B-16B8-4B4E-B2C3-65D3BF16B089}"/>
              </a:ext>
            </a:extLst>
          </p:cNvPr>
          <p:cNvSpPr/>
          <p:nvPr/>
        </p:nvSpPr>
        <p:spPr>
          <a:xfrm>
            <a:off x="6167552" y="381528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2" name="모서리가 둥근 직사각형 58">
            <a:extLst>
              <a:ext uri="{FF2B5EF4-FFF2-40B4-BE49-F238E27FC236}">
                <a16:creationId xmlns="" xmlns:a16="http://schemas.microsoft.com/office/drawing/2014/main" id="{1AC3E17D-6BFE-674F-A5EA-248191444792}"/>
              </a:ext>
            </a:extLst>
          </p:cNvPr>
          <p:cNvSpPr/>
          <p:nvPr/>
        </p:nvSpPr>
        <p:spPr>
          <a:xfrm>
            <a:off x="6672693" y="381528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3" name="모서리가 둥근 직사각형 58">
            <a:extLst>
              <a:ext uri="{FF2B5EF4-FFF2-40B4-BE49-F238E27FC236}">
                <a16:creationId xmlns="" xmlns:a16="http://schemas.microsoft.com/office/drawing/2014/main" id="{F2FC07CA-A2C4-6447-BA19-6DBB581E05DA}"/>
              </a:ext>
            </a:extLst>
          </p:cNvPr>
          <p:cNvSpPr/>
          <p:nvPr/>
        </p:nvSpPr>
        <p:spPr>
          <a:xfrm>
            <a:off x="6167552" y="407046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4" name="모서리가 둥근 직사각형 58">
            <a:extLst>
              <a:ext uri="{FF2B5EF4-FFF2-40B4-BE49-F238E27FC236}">
                <a16:creationId xmlns="" xmlns:a16="http://schemas.microsoft.com/office/drawing/2014/main" id="{E9925578-F967-FA4F-BDBA-F97366A313D3}"/>
              </a:ext>
            </a:extLst>
          </p:cNvPr>
          <p:cNvSpPr/>
          <p:nvPr/>
        </p:nvSpPr>
        <p:spPr>
          <a:xfrm>
            <a:off x="6672693" y="407046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5" name="모서리가 둥근 직사각형 58">
            <a:extLst>
              <a:ext uri="{FF2B5EF4-FFF2-40B4-BE49-F238E27FC236}">
                <a16:creationId xmlns="" xmlns:a16="http://schemas.microsoft.com/office/drawing/2014/main" id="{91DA12C4-7AE0-4B44-B8B6-267E52F04F44}"/>
              </a:ext>
            </a:extLst>
          </p:cNvPr>
          <p:cNvSpPr/>
          <p:nvPr/>
        </p:nvSpPr>
        <p:spPr>
          <a:xfrm>
            <a:off x="6167552" y="432564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6" name="모서리가 둥근 직사각형 58">
            <a:extLst>
              <a:ext uri="{FF2B5EF4-FFF2-40B4-BE49-F238E27FC236}">
                <a16:creationId xmlns="" xmlns:a16="http://schemas.microsoft.com/office/drawing/2014/main" id="{6ABAF315-7AF9-534D-91D3-370E4CE6B823}"/>
              </a:ext>
            </a:extLst>
          </p:cNvPr>
          <p:cNvSpPr/>
          <p:nvPr/>
        </p:nvSpPr>
        <p:spPr>
          <a:xfrm>
            <a:off x="7183055" y="407130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79" name="모서리가 둥근 직사각형 155">
            <a:extLst>
              <a:ext uri="{FF2B5EF4-FFF2-40B4-BE49-F238E27FC236}">
                <a16:creationId xmlns="" xmlns:a16="http://schemas.microsoft.com/office/drawing/2014/main" id="{EA45D65B-5DDF-2D42-960E-72D93AE09744}"/>
              </a:ext>
            </a:extLst>
          </p:cNvPr>
          <p:cNvSpPr/>
          <p:nvPr/>
        </p:nvSpPr>
        <p:spPr>
          <a:xfrm>
            <a:off x="2249875" y="456367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0" name="모서리가 둥근 직사각형 155">
            <a:extLst>
              <a:ext uri="{FF2B5EF4-FFF2-40B4-BE49-F238E27FC236}">
                <a16:creationId xmlns="" xmlns:a16="http://schemas.microsoft.com/office/drawing/2014/main" id="{0C2A1929-1B57-7341-AA00-2751139C757F}"/>
              </a:ext>
            </a:extLst>
          </p:cNvPr>
          <p:cNvSpPr/>
          <p:nvPr/>
        </p:nvSpPr>
        <p:spPr>
          <a:xfrm>
            <a:off x="2249875" y="481508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n-ea"/>
                <a:cs typeface="Malgun Gothic" charset="-127"/>
              </a:rPr>
              <a:t>Dataset</a:t>
            </a:r>
            <a:endParaRPr lang="ko-KR" altLang="en-US" sz="500" dirty="0">
              <a:solidFill>
                <a:schemeClr val="tx1"/>
              </a:solidFill>
              <a:latin typeface="+mn-ea"/>
              <a:cs typeface="Malgun Gothic" charset="-127"/>
            </a:endParaRPr>
          </a:p>
        </p:txBody>
      </p:sp>
      <p:sp>
        <p:nvSpPr>
          <p:cNvPr id="81" name="모서리가 둥근 직사각형 155">
            <a:extLst>
              <a:ext uri="{FF2B5EF4-FFF2-40B4-BE49-F238E27FC236}">
                <a16:creationId xmlns="" xmlns:a16="http://schemas.microsoft.com/office/drawing/2014/main" id="{99E9A855-632B-D344-BDBC-73074FB02BDF}"/>
              </a:ext>
            </a:extLst>
          </p:cNvPr>
          <p:cNvSpPr/>
          <p:nvPr/>
        </p:nvSpPr>
        <p:spPr>
          <a:xfrm>
            <a:off x="2249875" y="5317909"/>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2" name="모서리가 둥근 직사각형 155">
            <a:extLst>
              <a:ext uri="{FF2B5EF4-FFF2-40B4-BE49-F238E27FC236}">
                <a16:creationId xmlns="" xmlns:a16="http://schemas.microsoft.com/office/drawing/2014/main" id="{DC38D5D1-DC95-5E4C-8334-357321BD07D4}"/>
              </a:ext>
            </a:extLst>
          </p:cNvPr>
          <p:cNvSpPr/>
          <p:nvPr/>
        </p:nvSpPr>
        <p:spPr>
          <a:xfrm>
            <a:off x="2249875" y="506649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83" name="모서리가 둥근 직사각형 155">
            <a:extLst>
              <a:ext uri="{FF2B5EF4-FFF2-40B4-BE49-F238E27FC236}">
                <a16:creationId xmlns="" xmlns:a16="http://schemas.microsoft.com/office/drawing/2014/main" id="{A9347728-1978-5F4A-9904-314D81B178A1}"/>
              </a:ext>
            </a:extLst>
          </p:cNvPr>
          <p:cNvSpPr/>
          <p:nvPr/>
        </p:nvSpPr>
        <p:spPr>
          <a:xfrm>
            <a:off x="2249875" y="556932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84" name="그룹 1">
            <a:extLst>
              <a:ext uri="{FF2B5EF4-FFF2-40B4-BE49-F238E27FC236}">
                <a16:creationId xmlns="" xmlns:a16="http://schemas.microsoft.com/office/drawing/2014/main" id="{90CC2AC0-7C68-414D-9012-7CB28312828D}"/>
              </a:ext>
            </a:extLst>
          </p:cNvPr>
          <p:cNvGrpSpPr/>
          <p:nvPr/>
        </p:nvGrpSpPr>
        <p:grpSpPr>
          <a:xfrm>
            <a:off x="7939123" y="5116971"/>
            <a:ext cx="840805" cy="63340"/>
            <a:chOff x="5506358" y="1847342"/>
            <a:chExt cx="1188692" cy="89547"/>
          </a:xfrm>
        </p:grpSpPr>
        <p:sp>
          <p:nvSpPr>
            <p:cNvPr id="85" name="모서리가 둥근 직사각형 22">
              <a:extLst>
                <a:ext uri="{FF2B5EF4-FFF2-40B4-BE49-F238E27FC236}">
                  <a16:creationId xmlns="" xmlns:a16="http://schemas.microsoft.com/office/drawing/2014/main" id="{747BE591-3DEC-FD49-A4C1-6D007AF6DB3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6" name="모서리가 둥근 직사각형 23">
              <a:extLst>
                <a:ext uri="{FF2B5EF4-FFF2-40B4-BE49-F238E27FC236}">
                  <a16:creationId xmlns="" xmlns:a16="http://schemas.microsoft.com/office/drawing/2014/main" id="{77824D9D-7554-4649-8EE1-BE9558DEAB84}"/>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87" name="그룹 36">
            <a:extLst>
              <a:ext uri="{FF2B5EF4-FFF2-40B4-BE49-F238E27FC236}">
                <a16:creationId xmlns="" xmlns:a16="http://schemas.microsoft.com/office/drawing/2014/main" id="{41FD87E6-9596-D24F-9F28-8B5674B0884B}"/>
              </a:ext>
            </a:extLst>
          </p:cNvPr>
          <p:cNvGrpSpPr/>
          <p:nvPr/>
        </p:nvGrpSpPr>
        <p:grpSpPr>
          <a:xfrm flipV="1">
            <a:off x="7939123" y="4865185"/>
            <a:ext cx="840805" cy="63341"/>
            <a:chOff x="5506358" y="1847342"/>
            <a:chExt cx="1188692" cy="89548"/>
          </a:xfrm>
        </p:grpSpPr>
        <p:sp>
          <p:nvSpPr>
            <p:cNvPr id="88" name="모서리가 둥근 직사각형 37">
              <a:extLst>
                <a:ext uri="{FF2B5EF4-FFF2-40B4-BE49-F238E27FC236}">
                  <a16:creationId xmlns="" xmlns:a16="http://schemas.microsoft.com/office/drawing/2014/main" id="{27155341-EDAA-0A40-BE67-898ACA8CDBB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9" name="모서리가 둥근 직사각형 38">
              <a:extLst>
                <a:ext uri="{FF2B5EF4-FFF2-40B4-BE49-F238E27FC236}">
                  <a16:creationId xmlns="" xmlns:a16="http://schemas.microsoft.com/office/drawing/2014/main" id="{6A1804E7-078F-8D48-9656-5B3E0A066648}"/>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0" name="그룹 39">
            <a:extLst>
              <a:ext uri="{FF2B5EF4-FFF2-40B4-BE49-F238E27FC236}">
                <a16:creationId xmlns="" xmlns:a16="http://schemas.microsoft.com/office/drawing/2014/main" id="{D7B77464-CA64-394E-A230-A27BFE29FC2C}"/>
              </a:ext>
            </a:extLst>
          </p:cNvPr>
          <p:cNvGrpSpPr/>
          <p:nvPr/>
        </p:nvGrpSpPr>
        <p:grpSpPr>
          <a:xfrm flipV="1">
            <a:off x="7939123" y="5609653"/>
            <a:ext cx="840805" cy="63340"/>
            <a:chOff x="5506358" y="1847342"/>
            <a:chExt cx="1188692" cy="89547"/>
          </a:xfrm>
        </p:grpSpPr>
        <p:sp>
          <p:nvSpPr>
            <p:cNvPr id="91" name="모서리가 둥근 직사각형 40">
              <a:extLst>
                <a:ext uri="{FF2B5EF4-FFF2-40B4-BE49-F238E27FC236}">
                  <a16:creationId xmlns="" xmlns:a16="http://schemas.microsoft.com/office/drawing/2014/main" id="{7CC3793A-09FA-8742-BDB1-B79291E4878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2" name="모서리가 둥근 직사각형 41">
              <a:extLst>
                <a:ext uri="{FF2B5EF4-FFF2-40B4-BE49-F238E27FC236}">
                  <a16:creationId xmlns="" xmlns:a16="http://schemas.microsoft.com/office/drawing/2014/main" id="{84CA6492-B746-914E-87F0-E877FA630EF2}"/>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3" name="그룹 42">
            <a:extLst>
              <a:ext uri="{FF2B5EF4-FFF2-40B4-BE49-F238E27FC236}">
                <a16:creationId xmlns="" xmlns:a16="http://schemas.microsoft.com/office/drawing/2014/main" id="{347C0DD5-894A-204A-87B3-29F54BFC6676}"/>
              </a:ext>
            </a:extLst>
          </p:cNvPr>
          <p:cNvGrpSpPr/>
          <p:nvPr/>
        </p:nvGrpSpPr>
        <p:grpSpPr>
          <a:xfrm flipV="1">
            <a:off x="7939123" y="5362288"/>
            <a:ext cx="840805" cy="63340"/>
            <a:chOff x="5506358" y="1847342"/>
            <a:chExt cx="1188692" cy="89547"/>
          </a:xfrm>
        </p:grpSpPr>
        <p:sp>
          <p:nvSpPr>
            <p:cNvPr id="94" name="모서리가 둥근 직사각형 43">
              <a:extLst>
                <a:ext uri="{FF2B5EF4-FFF2-40B4-BE49-F238E27FC236}">
                  <a16:creationId xmlns="" xmlns:a16="http://schemas.microsoft.com/office/drawing/2014/main" id="{1A90738E-8E3E-D441-AC3D-A1301A1EF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5" name="모서리가 둥근 직사각형 44">
              <a:extLst>
                <a:ext uri="{FF2B5EF4-FFF2-40B4-BE49-F238E27FC236}">
                  <a16:creationId xmlns="" xmlns:a16="http://schemas.microsoft.com/office/drawing/2014/main" id="{D1396715-360E-5541-AF58-F356C535D556}"/>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6" name="그룹 45">
            <a:extLst>
              <a:ext uri="{FF2B5EF4-FFF2-40B4-BE49-F238E27FC236}">
                <a16:creationId xmlns="" xmlns:a16="http://schemas.microsoft.com/office/drawing/2014/main" id="{4C4B31E3-D14F-1842-8CB0-2903436D0399}"/>
              </a:ext>
            </a:extLst>
          </p:cNvPr>
          <p:cNvGrpSpPr/>
          <p:nvPr/>
        </p:nvGrpSpPr>
        <p:grpSpPr>
          <a:xfrm flipV="1">
            <a:off x="7939122" y="4619869"/>
            <a:ext cx="840805" cy="63340"/>
            <a:chOff x="5506358" y="1847342"/>
            <a:chExt cx="1188692" cy="89547"/>
          </a:xfrm>
        </p:grpSpPr>
        <p:sp>
          <p:nvSpPr>
            <p:cNvPr id="97" name="모서리가 둥근 직사각형 46">
              <a:extLst>
                <a:ext uri="{FF2B5EF4-FFF2-40B4-BE49-F238E27FC236}">
                  <a16:creationId xmlns="" xmlns:a16="http://schemas.microsoft.com/office/drawing/2014/main" id="{76D644A8-BD71-AE41-AB42-E254C4DC4A4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8" name="모서리가 둥근 직사각형 47">
              <a:extLst>
                <a:ext uri="{FF2B5EF4-FFF2-40B4-BE49-F238E27FC236}">
                  <a16:creationId xmlns="" xmlns:a16="http://schemas.microsoft.com/office/drawing/2014/main" id="{D8F28E0C-8F60-934F-A10C-7F6C04CEAF3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99" name="모서리가 둥근 직사각형 58">
            <a:extLst>
              <a:ext uri="{FF2B5EF4-FFF2-40B4-BE49-F238E27FC236}">
                <a16:creationId xmlns="" xmlns:a16="http://schemas.microsoft.com/office/drawing/2014/main" id="{1F7298DB-7B83-1B4D-80B4-008BE5EE4CED}"/>
              </a:ext>
            </a:extLst>
          </p:cNvPr>
          <p:cNvSpPr/>
          <p:nvPr/>
        </p:nvSpPr>
        <p:spPr>
          <a:xfrm>
            <a:off x="6167552" y="456367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00" name="모서리가 둥근 직사각형 58">
            <a:extLst>
              <a:ext uri="{FF2B5EF4-FFF2-40B4-BE49-F238E27FC236}">
                <a16:creationId xmlns="" xmlns:a16="http://schemas.microsoft.com/office/drawing/2014/main" id="{32285174-2353-E349-ACD8-CB22F5EE6887}"/>
              </a:ext>
            </a:extLst>
          </p:cNvPr>
          <p:cNvSpPr/>
          <p:nvPr/>
        </p:nvSpPr>
        <p:spPr>
          <a:xfrm>
            <a:off x="6672693" y="456367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04" name="모서리가 둥근 직사각형 58">
            <a:extLst>
              <a:ext uri="{FF2B5EF4-FFF2-40B4-BE49-F238E27FC236}">
                <a16:creationId xmlns="" xmlns:a16="http://schemas.microsoft.com/office/drawing/2014/main" id="{02436C38-3D6F-9F4D-B59E-9712E93D178A}"/>
              </a:ext>
            </a:extLst>
          </p:cNvPr>
          <p:cNvSpPr/>
          <p:nvPr/>
        </p:nvSpPr>
        <p:spPr>
          <a:xfrm>
            <a:off x="6167552" y="507318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6" name="모서리가 둥근 직사각형 58">
            <a:extLst>
              <a:ext uri="{FF2B5EF4-FFF2-40B4-BE49-F238E27FC236}">
                <a16:creationId xmlns="" xmlns:a16="http://schemas.microsoft.com/office/drawing/2014/main" id="{2E691776-C72B-F541-8AE6-E19D3BF9B7A0}"/>
              </a:ext>
            </a:extLst>
          </p:cNvPr>
          <p:cNvSpPr/>
          <p:nvPr/>
        </p:nvSpPr>
        <p:spPr>
          <a:xfrm>
            <a:off x="6167552" y="532837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7" name="모서리가 둥근 직사각형 58">
            <a:extLst>
              <a:ext uri="{FF2B5EF4-FFF2-40B4-BE49-F238E27FC236}">
                <a16:creationId xmlns="" xmlns:a16="http://schemas.microsoft.com/office/drawing/2014/main" id="{1E87CF10-953B-0246-8F97-971707450B67}"/>
              </a:ext>
            </a:extLst>
          </p:cNvPr>
          <p:cNvSpPr/>
          <p:nvPr/>
        </p:nvSpPr>
        <p:spPr>
          <a:xfrm>
            <a:off x="6672693" y="532837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8" name="모서리가 둥근 직사각형 58">
            <a:extLst>
              <a:ext uri="{FF2B5EF4-FFF2-40B4-BE49-F238E27FC236}">
                <a16:creationId xmlns="" xmlns:a16="http://schemas.microsoft.com/office/drawing/2014/main" id="{7ED88A58-CFDF-8346-982E-36E1C85CAE44}"/>
              </a:ext>
            </a:extLst>
          </p:cNvPr>
          <p:cNvSpPr/>
          <p:nvPr/>
        </p:nvSpPr>
        <p:spPr>
          <a:xfrm>
            <a:off x="6167552" y="558355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10" name="모서리가 둥근 직사각형 155">
            <a:extLst>
              <a:ext uri="{FF2B5EF4-FFF2-40B4-BE49-F238E27FC236}">
                <a16:creationId xmlns="" xmlns:a16="http://schemas.microsoft.com/office/drawing/2014/main" id="{D1F22ADE-D42D-1144-AADA-4CAF62C8F7B0}"/>
              </a:ext>
            </a:extLst>
          </p:cNvPr>
          <p:cNvSpPr/>
          <p:nvPr/>
        </p:nvSpPr>
        <p:spPr>
          <a:xfrm>
            <a:off x="2249875" y="581122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11" name="모서리가 둥근 직사각형 155">
            <a:extLst>
              <a:ext uri="{FF2B5EF4-FFF2-40B4-BE49-F238E27FC236}">
                <a16:creationId xmlns="" xmlns:a16="http://schemas.microsoft.com/office/drawing/2014/main" id="{64964699-84FA-7E40-9A16-00A266275454}"/>
              </a:ext>
            </a:extLst>
          </p:cNvPr>
          <p:cNvSpPr/>
          <p:nvPr/>
        </p:nvSpPr>
        <p:spPr>
          <a:xfrm>
            <a:off x="2249875" y="606263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118" name="그룹 36">
            <a:extLst>
              <a:ext uri="{FF2B5EF4-FFF2-40B4-BE49-F238E27FC236}">
                <a16:creationId xmlns="" xmlns:a16="http://schemas.microsoft.com/office/drawing/2014/main" id="{9C4A126D-8CCC-844F-BF94-D81AB216703B}"/>
              </a:ext>
            </a:extLst>
          </p:cNvPr>
          <p:cNvGrpSpPr/>
          <p:nvPr/>
        </p:nvGrpSpPr>
        <p:grpSpPr>
          <a:xfrm flipV="1">
            <a:off x="7939123" y="6112739"/>
            <a:ext cx="840805" cy="63341"/>
            <a:chOff x="5506358" y="1847342"/>
            <a:chExt cx="1188692" cy="89548"/>
          </a:xfrm>
        </p:grpSpPr>
        <p:sp>
          <p:nvSpPr>
            <p:cNvPr id="119" name="모서리가 둥근 직사각형 37">
              <a:extLst>
                <a:ext uri="{FF2B5EF4-FFF2-40B4-BE49-F238E27FC236}">
                  <a16:creationId xmlns="" xmlns:a16="http://schemas.microsoft.com/office/drawing/2014/main" id="{1347C9B9-A8A1-3342-82B8-2CD573390A9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0" name="모서리가 둥근 직사각형 38">
              <a:extLst>
                <a:ext uri="{FF2B5EF4-FFF2-40B4-BE49-F238E27FC236}">
                  <a16:creationId xmlns="" xmlns:a16="http://schemas.microsoft.com/office/drawing/2014/main" id="{D3315154-9664-5041-885E-522E9205F04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27" name="그룹 45">
            <a:extLst>
              <a:ext uri="{FF2B5EF4-FFF2-40B4-BE49-F238E27FC236}">
                <a16:creationId xmlns="" xmlns:a16="http://schemas.microsoft.com/office/drawing/2014/main" id="{58F9BC58-2BFE-BB4A-A9A7-C0416CB22AC6}"/>
              </a:ext>
            </a:extLst>
          </p:cNvPr>
          <p:cNvGrpSpPr/>
          <p:nvPr/>
        </p:nvGrpSpPr>
        <p:grpSpPr>
          <a:xfrm flipV="1">
            <a:off x="7939122" y="5867423"/>
            <a:ext cx="840805" cy="63340"/>
            <a:chOff x="5506358" y="1847342"/>
            <a:chExt cx="1188692" cy="89547"/>
          </a:xfrm>
        </p:grpSpPr>
        <p:sp>
          <p:nvSpPr>
            <p:cNvPr id="128" name="모서리가 둥근 직사각형 46">
              <a:extLst>
                <a:ext uri="{FF2B5EF4-FFF2-40B4-BE49-F238E27FC236}">
                  <a16:creationId xmlns="" xmlns:a16="http://schemas.microsoft.com/office/drawing/2014/main" id="{FCE44C11-2582-D348-B35F-8489C319E48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9" name="모서리가 둥근 직사각형 47">
              <a:extLst>
                <a:ext uri="{FF2B5EF4-FFF2-40B4-BE49-F238E27FC236}">
                  <a16:creationId xmlns="" xmlns:a16="http://schemas.microsoft.com/office/drawing/2014/main" id="{7F34D1CD-C546-D24E-9499-0B7B07FB0B4A}"/>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30" name="모서리가 둥근 직사각형 58">
            <a:extLst>
              <a:ext uri="{FF2B5EF4-FFF2-40B4-BE49-F238E27FC236}">
                <a16:creationId xmlns="" xmlns:a16="http://schemas.microsoft.com/office/drawing/2014/main" id="{F87C09BF-22CC-184F-8618-52299D69BF2F}"/>
              </a:ext>
            </a:extLst>
          </p:cNvPr>
          <p:cNvSpPr/>
          <p:nvPr/>
        </p:nvSpPr>
        <p:spPr>
          <a:xfrm>
            <a:off x="6167552" y="581122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b="1" dirty="0">
                <a:solidFill>
                  <a:schemeClr val="tx1"/>
                </a:solidFill>
                <a:latin typeface="+mn-ea"/>
                <a:cs typeface="Malgun Gothic" charset="-127"/>
              </a:rPr>
              <a:t>words</a:t>
            </a:r>
            <a:endParaRPr kumimoji="1" lang="ko-KR" altLang="en-US" sz="600" dirty="0">
              <a:solidFill>
                <a:schemeClr val="tx1"/>
              </a:solidFill>
              <a:latin typeface="Nanum Gothic" charset="-127"/>
              <a:ea typeface="Nanum Gothic" charset="-127"/>
              <a:cs typeface="Nanum Gothic" charset="-127"/>
            </a:endParaRPr>
          </a:p>
        </p:txBody>
      </p:sp>
      <p:sp>
        <p:nvSpPr>
          <p:cNvPr id="131" name="모서리가 둥근 직사각형 58">
            <a:extLst>
              <a:ext uri="{FF2B5EF4-FFF2-40B4-BE49-F238E27FC236}">
                <a16:creationId xmlns="" xmlns:a16="http://schemas.microsoft.com/office/drawing/2014/main" id="{077C6E96-A2FE-564A-81FA-CD7C17C38F36}"/>
              </a:ext>
            </a:extLst>
          </p:cNvPr>
          <p:cNvSpPr/>
          <p:nvPr/>
        </p:nvSpPr>
        <p:spPr>
          <a:xfrm>
            <a:off x="6672693" y="581122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132" name="모서리가 둥근 직사각형 58">
            <a:extLst>
              <a:ext uri="{FF2B5EF4-FFF2-40B4-BE49-F238E27FC236}">
                <a16:creationId xmlns="" xmlns:a16="http://schemas.microsoft.com/office/drawing/2014/main" id="{41C77FDA-71FC-9749-B562-AD5BE24A161D}"/>
              </a:ext>
            </a:extLst>
          </p:cNvPr>
          <p:cNvSpPr/>
          <p:nvPr/>
        </p:nvSpPr>
        <p:spPr>
          <a:xfrm>
            <a:off x="6167552" y="606556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pic>
        <p:nvPicPr>
          <p:cNvPr id="146" name="그림 46">
            <a:extLst>
              <a:ext uri="{FF2B5EF4-FFF2-40B4-BE49-F238E27FC236}">
                <a16:creationId xmlns="" xmlns:a16="http://schemas.microsoft.com/office/drawing/2014/main" id="{2931E597-E70D-6042-86D4-D371879E3510}"/>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621763" y="3085088"/>
            <a:ext cx="128032" cy="128031"/>
          </a:xfrm>
          <a:prstGeom prst="rect">
            <a:avLst/>
          </a:prstGeom>
        </p:spPr>
      </p:pic>
      <p:pic>
        <p:nvPicPr>
          <p:cNvPr id="147" name="그림 46">
            <a:extLst>
              <a:ext uri="{FF2B5EF4-FFF2-40B4-BE49-F238E27FC236}">
                <a16:creationId xmlns="" xmlns:a16="http://schemas.microsoft.com/office/drawing/2014/main" id="{728E8CCC-C1A5-2347-8E14-D2E4F637E8ED}"/>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715911" y="3085088"/>
            <a:ext cx="128032" cy="128031"/>
          </a:xfrm>
          <a:prstGeom prst="rect">
            <a:avLst/>
          </a:prstGeom>
        </p:spPr>
      </p:pic>
      <p:pic>
        <p:nvPicPr>
          <p:cNvPr id="148" name="그림 46">
            <a:extLst>
              <a:ext uri="{FF2B5EF4-FFF2-40B4-BE49-F238E27FC236}">
                <a16:creationId xmlns="" xmlns:a16="http://schemas.microsoft.com/office/drawing/2014/main" id="{F7976054-00C7-F141-9F95-E24E58EB27E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592264" y="3082200"/>
            <a:ext cx="128032" cy="128031"/>
          </a:xfrm>
          <a:prstGeom prst="rect">
            <a:avLst/>
          </a:prstGeom>
        </p:spPr>
      </p:pic>
      <p:sp>
        <p:nvSpPr>
          <p:cNvPr id="149" name="포인트가 5개인 별[5] 59">
            <a:extLst>
              <a:ext uri="{FF2B5EF4-FFF2-40B4-BE49-F238E27FC236}">
                <a16:creationId xmlns="" xmlns:a16="http://schemas.microsoft.com/office/drawing/2014/main" id="{813BB2D3-5FF9-104A-BDA3-558D40DB02E0}"/>
              </a:ext>
            </a:extLst>
          </p:cNvPr>
          <p:cNvSpPr/>
          <p:nvPr/>
        </p:nvSpPr>
        <p:spPr>
          <a:xfrm>
            <a:off x="2041793" y="3596057"/>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50" name="포인트가 5개인 별[5] 59">
            <a:extLst>
              <a:ext uri="{FF2B5EF4-FFF2-40B4-BE49-F238E27FC236}">
                <a16:creationId xmlns="" xmlns:a16="http://schemas.microsoft.com/office/drawing/2014/main" id="{DD77A13F-C069-3E4E-AD72-F2930BF230D2}"/>
              </a:ext>
            </a:extLst>
          </p:cNvPr>
          <p:cNvSpPr/>
          <p:nvPr/>
        </p:nvSpPr>
        <p:spPr>
          <a:xfrm>
            <a:off x="2041793" y="434742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51" name="포인트가 5개인 별[5] 59">
            <a:extLst>
              <a:ext uri="{FF2B5EF4-FFF2-40B4-BE49-F238E27FC236}">
                <a16:creationId xmlns="" xmlns:a16="http://schemas.microsoft.com/office/drawing/2014/main" id="{FC001176-9106-FA48-B471-4ABBCE3E2A87}"/>
              </a:ext>
            </a:extLst>
          </p:cNvPr>
          <p:cNvSpPr/>
          <p:nvPr/>
        </p:nvSpPr>
        <p:spPr>
          <a:xfrm>
            <a:off x="2041793" y="4857788"/>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pic>
        <p:nvPicPr>
          <p:cNvPr id="152" name="그림 69">
            <a:extLst>
              <a:ext uri="{FF2B5EF4-FFF2-40B4-BE49-F238E27FC236}">
                <a16:creationId xmlns="" xmlns:a16="http://schemas.microsoft.com/office/drawing/2014/main" id="{5B2BACF9-6F4F-6042-B86D-C02A7C7244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23359" y="3100952"/>
            <a:ext cx="79238" cy="79238"/>
          </a:xfrm>
          <a:prstGeom prst="rect">
            <a:avLst/>
          </a:prstGeom>
        </p:spPr>
      </p:pic>
      <p:sp>
        <p:nvSpPr>
          <p:cNvPr id="137" name="Rectangle 23">
            <a:extLst>
              <a:ext uri="{FF2B5EF4-FFF2-40B4-BE49-F238E27FC236}">
                <a16:creationId xmlns="" xmlns:a16="http://schemas.microsoft.com/office/drawing/2014/main" id="{09909125-278F-A44F-88FE-B72BB01DCAB9}"/>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Catalogs</a:t>
            </a:r>
            <a:endParaRPr kumimoji="1" lang="en-US" altLang="ko-KR" sz="800" dirty="0">
              <a:solidFill>
                <a:schemeClr val="tx1">
                  <a:lumMod val="75000"/>
                  <a:lumOff val="25000"/>
                </a:schemeClr>
              </a:solidFill>
              <a:latin typeface="+mn-ea"/>
              <a:cs typeface="Nanum Gothic" charset="-127"/>
            </a:endParaRPr>
          </a:p>
        </p:txBody>
      </p:sp>
      <p:sp>
        <p:nvSpPr>
          <p:cNvPr id="185" name="Rectangle 23">
            <a:extLst>
              <a:ext uri="{FF2B5EF4-FFF2-40B4-BE49-F238E27FC236}">
                <a16:creationId xmlns="" xmlns:a16="http://schemas.microsoft.com/office/drawing/2014/main" id="{45B067D4-642C-8E45-896D-9BC7CB0D5856}"/>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Tags</a:t>
            </a:r>
          </a:p>
        </p:txBody>
      </p:sp>
      <p:sp>
        <p:nvSpPr>
          <p:cNvPr id="162" name="직사각형 161">
            <a:extLst>
              <a:ext uri="{FF2B5EF4-FFF2-40B4-BE49-F238E27FC236}">
                <a16:creationId xmlns="" xmlns:a16="http://schemas.microsoft.com/office/drawing/2014/main" id="{1D8AE84F-D355-E540-B290-305E344EAA3E}"/>
              </a:ext>
            </a:extLst>
          </p:cNvPr>
          <p:cNvSpPr/>
          <p:nvPr/>
        </p:nvSpPr>
        <p:spPr>
          <a:xfrm>
            <a:off x="1896873" y="2151202"/>
            <a:ext cx="808743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grpSp>
        <p:nvGrpSpPr>
          <p:cNvPr id="165" name="그룹 164">
            <a:extLst>
              <a:ext uri="{FF2B5EF4-FFF2-40B4-BE49-F238E27FC236}">
                <a16:creationId xmlns="" xmlns:a16="http://schemas.microsoft.com/office/drawing/2014/main" id="{95B39904-19CA-0843-8C1D-F68AFB088DFC}"/>
              </a:ext>
            </a:extLst>
          </p:cNvPr>
          <p:cNvGrpSpPr/>
          <p:nvPr/>
        </p:nvGrpSpPr>
        <p:grpSpPr>
          <a:xfrm>
            <a:off x="9158452" y="2253341"/>
            <a:ext cx="658832" cy="144000"/>
            <a:chOff x="8009883" y="1654146"/>
            <a:chExt cx="658832" cy="144000"/>
          </a:xfrm>
          <a:solidFill>
            <a:schemeClr val="bg1">
              <a:lumMod val="75000"/>
            </a:schemeClr>
          </a:solidFill>
        </p:grpSpPr>
        <p:sp>
          <p:nvSpPr>
            <p:cNvPr id="166" name="모서리가 둥근 직사각형 165">
              <a:extLst>
                <a:ext uri="{FF2B5EF4-FFF2-40B4-BE49-F238E27FC236}">
                  <a16:creationId xmlns="" xmlns:a16="http://schemas.microsoft.com/office/drawing/2014/main" id="{07F93D0B-24A5-764E-BB85-3A81C7D87EB0}"/>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167" name="모서리가 둥근 직사각형 166">
              <a:extLst>
                <a:ext uri="{FF2B5EF4-FFF2-40B4-BE49-F238E27FC236}">
                  <a16:creationId xmlns="" xmlns:a16="http://schemas.microsoft.com/office/drawing/2014/main" id="{964E12F8-D7D4-5D40-9E60-78D10A6BD54F}"/>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7" name="TextBox 6">
            <a:extLst>
              <a:ext uri="{FF2B5EF4-FFF2-40B4-BE49-F238E27FC236}">
                <a16:creationId xmlns="" xmlns:a16="http://schemas.microsoft.com/office/drawing/2014/main" id="{929243D0-94F8-42FB-AB98-F543C854EF9D}"/>
              </a:ext>
            </a:extLst>
          </p:cNvPr>
          <p:cNvSpPr txBox="1"/>
          <p:nvPr/>
        </p:nvSpPr>
        <p:spPr>
          <a:xfrm>
            <a:off x="5360755" y="6444688"/>
            <a:ext cx="896399" cy="215444"/>
          </a:xfrm>
          <a:prstGeom prst="rect">
            <a:avLst/>
          </a:prstGeom>
          <a:noFill/>
        </p:spPr>
        <p:txBody>
          <a:bodyPr wrap="none" rtlCol="0">
            <a:spAutoFit/>
          </a:bodyPr>
          <a:lstStyle/>
          <a:p>
            <a:pPr algn="ctr"/>
            <a:r>
              <a:rPr lang="en-US" altLang="ko-KR" sz="800" dirty="0"/>
              <a:t>&lt; Pagination &gt;</a:t>
            </a:r>
            <a:endParaRPr lang="ko-KR" altLang="en-US" sz="800" dirty="0"/>
          </a:p>
        </p:txBody>
      </p:sp>
      <p:sp>
        <p:nvSpPr>
          <p:cNvPr id="145" name="포인트가 5개인 별[5] 59">
            <a:extLst>
              <a:ext uri="{FF2B5EF4-FFF2-40B4-BE49-F238E27FC236}">
                <a16:creationId xmlns="" xmlns:a16="http://schemas.microsoft.com/office/drawing/2014/main" id="{D3E4CAC1-3032-8B4D-9DC3-862B1F1A722A}"/>
              </a:ext>
            </a:extLst>
          </p:cNvPr>
          <p:cNvSpPr/>
          <p:nvPr/>
        </p:nvSpPr>
        <p:spPr>
          <a:xfrm>
            <a:off x="9331947" y="2756682"/>
            <a:ext cx="163395" cy="163395"/>
          </a:xfrm>
          <a:prstGeom prst="star5">
            <a:avLst>
              <a:gd name="adj" fmla="val 23719"/>
              <a:gd name="hf" fmla="val 105146"/>
              <a:gd name="vf" fmla="val 110557"/>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pic>
        <p:nvPicPr>
          <p:cNvPr id="169" name="Picture 2" descr="eset iconì ëí ì´ë¯¸ì§ ê²ìê²°ê³¼"/>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4512" y="2727020"/>
            <a:ext cx="207105" cy="207105"/>
          </a:xfrm>
          <a:prstGeom prst="rect">
            <a:avLst/>
          </a:prstGeom>
          <a:noFill/>
          <a:extLst>
            <a:ext uri="{909E8E84-426E-40DD-AFC4-6F175D3DCCD1}">
              <a14:hiddenFill xmlns:a14="http://schemas.microsoft.com/office/drawing/2010/main">
                <a:solidFill>
                  <a:srgbClr val="FFFFFF"/>
                </a:solidFill>
              </a14:hiddenFill>
            </a:ext>
          </a:extLst>
        </p:spPr>
      </p:pic>
      <p:sp>
        <p:nvSpPr>
          <p:cNvPr id="135" name="직사각형 134"/>
          <p:cNvSpPr/>
          <p:nvPr/>
        </p:nvSpPr>
        <p:spPr>
          <a:xfrm>
            <a:off x="1944004" y="2074738"/>
            <a:ext cx="6771905" cy="467484"/>
          </a:xfrm>
          <a:prstGeom prst="rect">
            <a:avLst/>
          </a:prstGeom>
          <a:noFill/>
          <a:ln w="254000">
            <a:solidFill>
              <a:srgbClr val="C1FF1B">
                <a:alpha val="2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6" name="타원 62">
            <a:extLst>
              <a:ext uri="{FF2B5EF4-FFF2-40B4-BE49-F238E27FC236}">
                <a16:creationId xmlns="" xmlns:a16="http://schemas.microsoft.com/office/drawing/2014/main" id="{44747798-06FA-C746-AA22-17A98F52BFB4}"/>
              </a:ext>
            </a:extLst>
          </p:cNvPr>
          <p:cNvSpPr/>
          <p:nvPr/>
        </p:nvSpPr>
        <p:spPr>
          <a:xfrm>
            <a:off x="7534351" y="2576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153" name="타원 62">
            <a:extLst>
              <a:ext uri="{FF2B5EF4-FFF2-40B4-BE49-F238E27FC236}">
                <a16:creationId xmlns="" xmlns:a16="http://schemas.microsoft.com/office/drawing/2014/main" id="{44747798-06FA-C746-AA22-17A98F52BFB4}"/>
              </a:ext>
            </a:extLst>
          </p:cNvPr>
          <p:cNvSpPr/>
          <p:nvPr/>
        </p:nvSpPr>
        <p:spPr>
          <a:xfrm>
            <a:off x="7739062" y="261749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1</a:t>
            </a:r>
            <a:endParaRPr lang="ko-KR" altLang="en-US" sz="700" b="1" dirty="0">
              <a:solidFill>
                <a:srgbClr val="FF0000"/>
              </a:solidFill>
              <a:latin typeface="+mn-ea"/>
              <a:cs typeface="Nanum Gothic" charset="-127"/>
            </a:endParaRPr>
          </a:p>
        </p:txBody>
      </p:sp>
      <p:sp>
        <p:nvSpPr>
          <p:cNvPr id="154" name="타원 62">
            <a:extLst>
              <a:ext uri="{FF2B5EF4-FFF2-40B4-BE49-F238E27FC236}">
                <a16:creationId xmlns="" xmlns:a16="http://schemas.microsoft.com/office/drawing/2014/main" id="{44747798-06FA-C746-AA22-17A98F52BFB4}"/>
              </a:ext>
            </a:extLst>
          </p:cNvPr>
          <p:cNvSpPr/>
          <p:nvPr/>
        </p:nvSpPr>
        <p:spPr>
          <a:xfrm>
            <a:off x="9162425" y="261767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n-ea"/>
                <a:cs typeface="Nanum Gothic" charset="-127"/>
              </a:rPr>
              <a:t>2</a:t>
            </a:r>
            <a:endParaRPr lang="ko-KR" altLang="en-US" sz="700" b="1" dirty="0">
              <a:solidFill>
                <a:srgbClr val="FF0000"/>
              </a:solidFill>
              <a:latin typeface="+mn-ea"/>
              <a:cs typeface="Nanum Gothic" charset="-127"/>
            </a:endParaRPr>
          </a:p>
        </p:txBody>
      </p:sp>
      <p:sp>
        <p:nvSpPr>
          <p:cNvPr id="155" name="타원 62">
            <a:extLst>
              <a:ext uri="{FF2B5EF4-FFF2-40B4-BE49-F238E27FC236}">
                <a16:creationId xmlns="" xmlns:a16="http://schemas.microsoft.com/office/drawing/2014/main" id="{44747798-06FA-C746-AA22-17A98F52BFB4}"/>
              </a:ext>
            </a:extLst>
          </p:cNvPr>
          <p:cNvSpPr/>
          <p:nvPr/>
        </p:nvSpPr>
        <p:spPr>
          <a:xfrm>
            <a:off x="9507865" y="262783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n-ea"/>
                <a:cs typeface="Nanum Gothic" charset="-127"/>
              </a:rPr>
              <a:t>3</a:t>
            </a:r>
            <a:endParaRPr lang="ko-KR" altLang="en-US" sz="700" b="1" dirty="0">
              <a:solidFill>
                <a:srgbClr val="FF0000"/>
              </a:solidFill>
              <a:latin typeface="+mn-ea"/>
              <a:cs typeface="Nanum Gothic" charset="-127"/>
            </a:endParaRPr>
          </a:p>
        </p:txBody>
      </p:sp>
      <p:sp>
        <p:nvSpPr>
          <p:cNvPr id="156" name="직사각형 155">
            <a:extLst>
              <a:ext uri="{FF2B5EF4-FFF2-40B4-BE49-F238E27FC236}">
                <a16:creationId xmlns="" xmlns:a16="http://schemas.microsoft.com/office/drawing/2014/main" id="{67A12E0C-83CC-A948-90E7-889BE53540F4}"/>
              </a:ext>
            </a:extLst>
          </p:cNvPr>
          <p:cNvSpPr/>
          <p:nvPr/>
        </p:nvSpPr>
        <p:spPr>
          <a:xfrm>
            <a:off x="8715910" y="2164234"/>
            <a:ext cx="1239001" cy="339029"/>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
        <p:nvSpPr>
          <p:cNvPr id="174" name="Rectangle 32">
            <a:extLst>
              <a:ext uri="{FF2B5EF4-FFF2-40B4-BE49-F238E27FC236}">
                <a16:creationId xmlns="" xmlns:a16="http://schemas.microsoft.com/office/drawing/2014/main" id="{3EED5BB2-EC9D-1F4F-AD54-3EE0A5CE0E12}"/>
              </a:ext>
            </a:extLst>
          </p:cNvPr>
          <p:cNvSpPr/>
          <p:nvPr/>
        </p:nvSpPr>
        <p:spPr>
          <a:xfrm>
            <a:off x="7768128" y="2762880"/>
            <a:ext cx="1604927"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C</a:t>
            </a:r>
            <a:r>
              <a:rPr kumimoji="1" lang="ko-KR" altLang="en-US" sz="800" dirty="0">
                <a:solidFill>
                  <a:schemeClr val="tx1">
                    <a:lumMod val="75000"/>
                    <a:lumOff val="25000"/>
                  </a:schemeClr>
                </a:solidFill>
                <a:latin typeface="+mn-ea"/>
                <a:cs typeface="Nanum Gothic" charset="-127"/>
              </a:rPr>
              <a:t> 사업부 </a:t>
            </a:r>
            <a:r>
              <a:rPr kumimoji="1" lang="en-US" altLang="ko-KR" sz="800" dirty="0">
                <a:solidFill>
                  <a:schemeClr val="tx1">
                    <a:lumMod val="75000"/>
                    <a:lumOff val="25000"/>
                  </a:schemeClr>
                </a:solidFill>
                <a:latin typeface="+mn-ea"/>
                <a:cs typeface="Nanum Gothic" charset="-127"/>
              </a:rPr>
              <a:t>&gt;</a:t>
            </a:r>
            <a:r>
              <a:rPr kumimoji="1" lang="ko-KR" altLang="en-US" sz="800" dirty="0">
                <a:solidFill>
                  <a:schemeClr val="tx1">
                    <a:lumMod val="75000"/>
                    <a:lumOff val="25000"/>
                  </a:schemeClr>
                </a:solidFill>
                <a:latin typeface="+mn-ea"/>
                <a:cs typeface="Nanum Gothic" charset="-127"/>
              </a:rPr>
              <a:t> 공통자료 </a:t>
            </a:r>
            <a:r>
              <a:rPr kumimoji="1" lang="en-US" altLang="ko-KR" sz="800" dirty="0">
                <a:solidFill>
                  <a:schemeClr val="tx1">
                    <a:lumMod val="75000"/>
                    <a:lumOff val="25000"/>
                  </a:schemeClr>
                </a:solidFill>
                <a:latin typeface="+mn-ea"/>
                <a:cs typeface="Nanum Gothic" charset="-127"/>
              </a:rPr>
              <a:t>&gt;</a:t>
            </a:r>
            <a:r>
              <a:rPr kumimoji="1" lang="ko-KR" altLang="en-US" sz="800" dirty="0">
                <a:solidFill>
                  <a:schemeClr val="tx1">
                    <a:lumMod val="75000"/>
                    <a:lumOff val="25000"/>
                  </a:schemeClr>
                </a:solidFill>
                <a:latin typeface="+mn-ea"/>
                <a:cs typeface="Nanum Gothic" charset="-127"/>
              </a:rPr>
              <a:t> </a:t>
            </a:r>
            <a:r>
              <a:rPr kumimoji="1" lang="ko-KR" altLang="en-US" sz="800" b="1" u="sng" dirty="0">
                <a:solidFill>
                  <a:schemeClr val="tx1">
                    <a:lumMod val="75000"/>
                    <a:lumOff val="25000"/>
                  </a:schemeClr>
                </a:solidFill>
                <a:latin typeface="+mn-ea"/>
                <a:cs typeface="Nanum Gothic" charset="-127"/>
              </a:rPr>
              <a:t>테스트</a:t>
            </a:r>
            <a:endParaRPr kumimoji="1" lang="en-US" altLang="ko-KR" sz="800" u="sng" dirty="0">
              <a:solidFill>
                <a:schemeClr val="tx1">
                  <a:lumMod val="75000"/>
                  <a:lumOff val="25000"/>
                </a:schemeClr>
              </a:solidFill>
              <a:latin typeface="+mn-ea"/>
              <a:cs typeface="Nanum Gothic" charset="-127"/>
            </a:endParaRPr>
          </a:p>
        </p:txBody>
      </p:sp>
      <p:grpSp>
        <p:nvGrpSpPr>
          <p:cNvPr id="227" name="그룹 226">
            <a:extLst>
              <a:ext uri="{FF2B5EF4-FFF2-40B4-BE49-F238E27FC236}">
                <a16:creationId xmlns="" xmlns:a16="http://schemas.microsoft.com/office/drawing/2014/main" id="{C0FAB7D6-0933-4143-8684-89D77F260246}"/>
              </a:ext>
            </a:extLst>
          </p:cNvPr>
          <p:cNvGrpSpPr/>
          <p:nvPr/>
        </p:nvGrpSpPr>
        <p:grpSpPr>
          <a:xfrm>
            <a:off x="254287" y="3457876"/>
            <a:ext cx="1571870" cy="3133165"/>
            <a:chOff x="254287" y="2322098"/>
            <a:chExt cx="1571870" cy="3133165"/>
          </a:xfrm>
        </p:grpSpPr>
        <p:sp>
          <p:nvSpPr>
            <p:cNvPr id="228" name="Rectangle 1">
              <a:extLst>
                <a:ext uri="{FF2B5EF4-FFF2-40B4-BE49-F238E27FC236}">
                  <a16:creationId xmlns="" xmlns:a16="http://schemas.microsoft.com/office/drawing/2014/main" id="{BDE482F6-2F98-4844-BAD0-4B0CD2BBC4F4}"/>
                </a:ext>
              </a:extLst>
            </p:cNvPr>
            <p:cNvSpPr/>
            <p:nvPr/>
          </p:nvSpPr>
          <p:spPr>
            <a:xfrm>
              <a:off x="254287" y="2867338"/>
              <a:ext cx="1526151" cy="18826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dirty="0">
                <a:solidFill>
                  <a:schemeClr val="tx1"/>
                </a:solidFill>
                <a:latin typeface="Nanum Gothic" charset="-127"/>
                <a:ea typeface="Nanum Gothic" charset="-127"/>
                <a:cs typeface="Nanum Gothic" charset="-127"/>
              </a:endParaRPr>
            </a:p>
          </p:txBody>
        </p:sp>
        <p:sp>
          <p:nvSpPr>
            <p:cNvPr id="229" name="TextBox 228">
              <a:extLst>
                <a:ext uri="{FF2B5EF4-FFF2-40B4-BE49-F238E27FC236}">
                  <a16:creationId xmlns="" xmlns:a16="http://schemas.microsoft.com/office/drawing/2014/main" id="{29A11C68-1E2D-8A43-9751-65B8C59F31AF}"/>
                </a:ext>
              </a:extLst>
            </p:cNvPr>
            <p:cNvSpPr txBox="1"/>
            <p:nvPr/>
          </p:nvSpPr>
          <p:spPr>
            <a:xfrm>
              <a:off x="254287" y="2322098"/>
              <a:ext cx="1454915" cy="3133165"/>
            </a:xfrm>
            <a:prstGeom prst="rect">
              <a:avLst/>
            </a:prstGeom>
            <a:noFill/>
          </p:spPr>
          <p:txBody>
            <a:bodyPr wrap="square" rtlCol="0">
              <a:spAutoFit/>
            </a:bodyPr>
            <a:lstStyle/>
            <a:p>
              <a:pPr>
                <a:lnSpc>
                  <a:spcPct val="200000"/>
                </a:lnSpc>
              </a:pPr>
              <a:r>
                <a:rPr lang="ko-KR" altLang="en-US" sz="700" dirty="0"/>
                <a:t>▶︎ </a:t>
              </a:r>
              <a:r>
                <a:rPr lang="en-US" altLang="ko-KR" sz="800" dirty="0">
                  <a:latin typeface="Nanum Gothic" charset="-127"/>
                  <a:ea typeface="Nanum Gothic" charset="-127"/>
                  <a:cs typeface="Nanum Gothic" charset="-127"/>
                </a:rPr>
                <a:t>    </a:t>
              </a:r>
              <a:r>
                <a:rPr lang="en-US" sz="700" dirty="0"/>
                <a:t>A</a:t>
              </a:r>
              <a:r>
                <a:rPr lang="ko-KR" altLang="en-US" sz="700" dirty="0"/>
                <a:t> 사업부</a:t>
              </a:r>
              <a:endParaRPr lang="en-US" altLang="ko-KR" sz="700" dirty="0"/>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sz="700" dirty="0"/>
                <a:t>B</a:t>
              </a:r>
              <a:r>
                <a:rPr lang="ko-KR" altLang="en-US" sz="700" dirty="0"/>
                <a:t> 사업부</a:t>
              </a:r>
              <a:endParaRPr lang="en-US" altLang="ko-KR" sz="700" dirty="0"/>
            </a:p>
            <a:p>
              <a:pPr>
                <a:lnSpc>
                  <a:spcPct val="200000"/>
                </a:lnSpc>
              </a:pPr>
              <a:r>
                <a:rPr lang="ko-KR" altLang="en-US" sz="700" dirty="0"/>
                <a:t>▼</a:t>
              </a:r>
              <a:r>
                <a:rPr lang="en-US" altLang="ko-KR" sz="700" dirty="0"/>
                <a:t> </a:t>
              </a:r>
              <a:r>
                <a:rPr lang="en-US" altLang="ko-KR" sz="700" dirty="0">
                  <a:latin typeface="Nanum Gothic" charset="-127"/>
                  <a:ea typeface="Nanum Gothic" charset="-127"/>
                  <a:cs typeface="Nanum Gothic" charset="-127"/>
                </a:rPr>
                <a:t>    </a:t>
              </a:r>
              <a:r>
                <a:rPr lang="en-US" sz="700" dirty="0"/>
                <a:t>C</a:t>
              </a:r>
              <a:r>
                <a:rPr lang="ko-KR" altLang="en-US" sz="700" dirty="0"/>
                <a:t> 사업부</a:t>
              </a:r>
              <a:endParaRPr lang="en-US" altLang="ko-KR" sz="700" dirty="0"/>
            </a:p>
            <a:p>
              <a:pPr>
                <a:lnSpc>
                  <a:spcPct val="200000"/>
                </a:lnSpc>
              </a:pPr>
              <a:r>
                <a:rPr lang="ko-KR" altLang="en-US" sz="700" dirty="0"/>
                <a:t>    ▶︎</a:t>
              </a:r>
              <a:r>
                <a:rPr lang="en-US" altLang="ko-KR" sz="700" dirty="0">
                  <a:latin typeface="Nanum Gothic" charset="-127"/>
                  <a:ea typeface="Nanum Gothic" charset="-127"/>
                  <a:cs typeface="Nanum Gothic" charset="-127"/>
                </a:rPr>
                <a:t>     </a:t>
              </a:r>
              <a:r>
                <a:rPr lang="ko-KR" altLang="en-US" sz="700" dirty="0"/>
                <a:t>공통 자료</a:t>
              </a:r>
            </a:p>
            <a:p>
              <a:pPr>
                <a:lnSpc>
                  <a:spcPct val="200000"/>
                </a:lnSpc>
              </a:pPr>
              <a:r>
                <a:rPr lang="ko-KR" altLang="en-US" sz="700" dirty="0"/>
                <a:t>    ▶︎</a:t>
              </a:r>
              <a:r>
                <a:rPr lang="en-US" altLang="ko-KR" sz="700" dirty="0"/>
                <a:t> </a:t>
              </a:r>
              <a:r>
                <a:rPr lang="en-US" altLang="ko-KR" sz="700" dirty="0">
                  <a:latin typeface="Nanum Gothic" charset="-127"/>
                  <a:ea typeface="Nanum Gothic" charset="-127"/>
                  <a:cs typeface="Nanum Gothic" charset="-127"/>
                </a:rPr>
                <a:t>    </a:t>
              </a:r>
              <a:r>
                <a:rPr lang="ko-KR" altLang="en-US" sz="700" dirty="0"/>
                <a:t>필수 데이터 소스</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ko-KR" altLang="en-US" sz="700" dirty="0"/>
                <a:t>테스트</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en-US" altLang="ko-KR" sz="800" dirty="0">
                  <a:latin typeface="Nanum Gothic" charset="-127"/>
                  <a:ea typeface="Nanum Gothic" charset="-127"/>
                  <a:cs typeface="Nanum Gothic" charset="-127"/>
                </a:rPr>
                <a:t>   </a:t>
              </a:r>
              <a:r>
                <a:rPr lang="en-US" altLang="ko-KR" sz="700" dirty="0"/>
                <a:t>Unclassified</a:t>
              </a:r>
            </a:p>
          </p:txBody>
        </p:sp>
        <p:sp>
          <p:nvSpPr>
            <p:cNvPr id="230" name="모서리가 둥근 직사각형 18">
              <a:extLst>
                <a:ext uri="{FF2B5EF4-FFF2-40B4-BE49-F238E27FC236}">
                  <a16:creationId xmlns="" xmlns:a16="http://schemas.microsoft.com/office/drawing/2014/main" id="{C0100D0B-85FF-E346-BA35-25A62D3E6AFF}"/>
                </a:ext>
              </a:extLst>
            </p:cNvPr>
            <p:cNvSpPr/>
            <p:nvPr/>
          </p:nvSpPr>
          <p:spPr>
            <a:xfrm rot="5400000" flipV="1">
              <a:off x="1450547" y="347252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pic>
          <p:nvPicPr>
            <p:cNvPr id="231" name="Picture 155">
              <a:extLst>
                <a:ext uri="{FF2B5EF4-FFF2-40B4-BE49-F238E27FC236}">
                  <a16:creationId xmlns="" xmlns:a16="http://schemas.microsoft.com/office/drawing/2014/main" id="{F3E119E6-F740-414D-8906-95345CF7F616}"/>
                </a:ext>
              </a:extLst>
            </p:cNvPr>
            <p:cNvPicPr>
              <a:picLocks noChangeAspect="1"/>
            </p:cNvPicPr>
            <p:nvPr/>
          </p:nvPicPr>
          <p:blipFill>
            <a:blip r:embed="rId6"/>
            <a:stretch>
              <a:fillRect/>
            </a:stretch>
          </p:blipFill>
          <p:spPr>
            <a:xfrm>
              <a:off x="449046" y="2453476"/>
              <a:ext cx="109171" cy="104715"/>
            </a:xfrm>
            <a:prstGeom prst="rect">
              <a:avLst/>
            </a:prstGeom>
          </p:spPr>
        </p:pic>
        <p:pic>
          <p:nvPicPr>
            <p:cNvPr id="232" name="Picture 156">
              <a:extLst>
                <a:ext uri="{FF2B5EF4-FFF2-40B4-BE49-F238E27FC236}">
                  <a16:creationId xmlns="" xmlns:a16="http://schemas.microsoft.com/office/drawing/2014/main" id="{A1FD6066-E052-FF4A-A6A9-84655E9CA6A8}"/>
                </a:ext>
              </a:extLst>
            </p:cNvPr>
            <p:cNvPicPr>
              <a:picLocks noChangeAspect="1"/>
            </p:cNvPicPr>
            <p:nvPr/>
          </p:nvPicPr>
          <p:blipFill>
            <a:blip r:embed="rId6"/>
            <a:stretch>
              <a:fillRect/>
            </a:stretch>
          </p:blipFill>
          <p:spPr>
            <a:xfrm>
              <a:off x="449046" y="2669860"/>
              <a:ext cx="109171" cy="104715"/>
            </a:xfrm>
            <a:prstGeom prst="rect">
              <a:avLst/>
            </a:prstGeom>
          </p:spPr>
        </p:pic>
        <p:pic>
          <p:nvPicPr>
            <p:cNvPr id="233" name="Picture 157">
              <a:extLst>
                <a:ext uri="{FF2B5EF4-FFF2-40B4-BE49-F238E27FC236}">
                  <a16:creationId xmlns="" xmlns:a16="http://schemas.microsoft.com/office/drawing/2014/main" id="{3BB47A81-D21C-B24D-AFBF-8C6CD9FFB9B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449046" y="2886244"/>
              <a:ext cx="109171" cy="104715"/>
            </a:xfrm>
            <a:prstGeom prst="rect">
              <a:avLst/>
            </a:prstGeom>
          </p:spPr>
        </p:pic>
        <p:pic>
          <p:nvPicPr>
            <p:cNvPr id="234" name="Picture 158">
              <a:extLst>
                <a:ext uri="{FF2B5EF4-FFF2-40B4-BE49-F238E27FC236}">
                  <a16:creationId xmlns="" xmlns:a16="http://schemas.microsoft.com/office/drawing/2014/main" id="{197751FB-E66F-E84B-AF4F-F35174CD05D2}"/>
                </a:ext>
              </a:extLst>
            </p:cNvPr>
            <p:cNvPicPr>
              <a:picLocks noChangeAspect="1"/>
            </p:cNvPicPr>
            <p:nvPr/>
          </p:nvPicPr>
          <p:blipFill>
            <a:blip r:embed="rId6"/>
            <a:stretch>
              <a:fillRect/>
            </a:stretch>
          </p:blipFill>
          <p:spPr>
            <a:xfrm>
              <a:off x="566853" y="3102628"/>
              <a:ext cx="109171" cy="104715"/>
            </a:xfrm>
            <a:prstGeom prst="rect">
              <a:avLst/>
            </a:prstGeom>
          </p:spPr>
        </p:pic>
        <p:pic>
          <p:nvPicPr>
            <p:cNvPr id="235" name="Picture 159">
              <a:extLst>
                <a:ext uri="{FF2B5EF4-FFF2-40B4-BE49-F238E27FC236}">
                  <a16:creationId xmlns="" xmlns:a16="http://schemas.microsoft.com/office/drawing/2014/main" id="{CCEE357A-6664-AA46-9C1E-25A68DC8585A}"/>
                </a:ext>
              </a:extLst>
            </p:cNvPr>
            <p:cNvPicPr>
              <a:picLocks noChangeAspect="1"/>
            </p:cNvPicPr>
            <p:nvPr/>
          </p:nvPicPr>
          <p:blipFill>
            <a:blip r:embed="rId6"/>
            <a:stretch>
              <a:fillRect/>
            </a:stretch>
          </p:blipFill>
          <p:spPr>
            <a:xfrm>
              <a:off x="566853" y="3319012"/>
              <a:ext cx="109171" cy="104715"/>
            </a:xfrm>
            <a:prstGeom prst="rect">
              <a:avLst/>
            </a:prstGeom>
          </p:spPr>
        </p:pic>
        <p:pic>
          <p:nvPicPr>
            <p:cNvPr id="236" name="Picture 160">
              <a:extLst>
                <a:ext uri="{FF2B5EF4-FFF2-40B4-BE49-F238E27FC236}">
                  <a16:creationId xmlns="" xmlns:a16="http://schemas.microsoft.com/office/drawing/2014/main" id="{97F9BAE9-F661-B649-8168-8BFFD3AC2F30}"/>
                </a:ext>
              </a:extLst>
            </p:cNvPr>
            <p:cNvPicPr>
              <a:picLocks noChangeAspect="1"/>
            </p:cNvPicPr>
            <p:nvPr/>
          </p:nvPicPr>
          <p:blipFill>
            <a:blip r:embed="rId6"/>
            <a:stretch>
              <a:fillRect/>
            </a:stretch>
          </p:blipFill>
          <p:spPr>
            <a:xfrm>
              <a:off x="566853" y="3535396"/>
              <a:ext cx="109171" cy="104715"/>
            </a:xfrm>
            <a:prstGeom prst="rect">
              <a:avLst/>
            </a:prstGeom>
          </p:spPr>
        </p:pic>
        <p:pic>
          <p:nvPicPr>
            <p:cNvPr id="237" name="Picture 161">
              <a:extLst>
                <a:ext uri="{FF2B5EF4-FFF2-40B4-BE49-F238E27FC236}">
                  <a16:creationId xmlns="" xmlns:a16="http://schemas.microsoft.com/office/drawing/2014/main" id="{DC2EE2F4-0841-A64C-A07C-993ABD5C9A95}"/>
                </a:ext>
              </a:extLst>
            </p:cNvPr>
            <p:cNvPicPr>
              <a:picLocks noChangeAspect="1"/>
            </p:cNvPicPr>
            <p:nvPr/>
          </p:nvPicPr>
          <p:blipFill>
            <a:blip r:embed="rId6"/>
            <a:stretch>
              <a:fillRect/>
            </a:stretch>
          </p:blipFill>
          <p:spPr>
            <a:xfrm>
              <a:off x="566853" y="3751780"/>
              <a:ext cx="109171" cy="104715"/>
            </a:xfrm>
            <a:prstGeom prst="rect">
              <a:avLst/>
            </a:prstGeom>
          </p:spPr>
        </p:pic>
        <p:pic>
          <p:nvPicPr>
            <p:cNvPr id="238" name="Picture 162">
              <a:extLst>
                <a:ext uri="{FF2B5EF4-FFF2-40B4-BE49-F238E27FC236}">
                  <a16:creationId xmlns="" xmlns:a16="http://schemas.microsoft.com/office/drawing/2014/main" id="{FA7F3876-A18D-BA4A-A239-D6BC2788FF0C}"/>
                </a:ext>
              </a:extLst>
            </p:cNvPr>
            <p:cNvPicPr>
              <a:picLocks noChangeAspect="1"/>
            </p:cNvPicPr>
            <p:nvPr/>
          </p:nvPicPr>
          <p:blipFill>
            <a:blip r:embed="rId6"/>
            <a:stretch>
              <a:fillRect/>
            </a:stretch>
          </p:blipFill>
          <p:spPr>
            <a:xfrm>
              <a:off x="566853" y="3968164"/>
              <a:ext cx="109171" cy="104715"/>
            </a:xfrm>
            <a:prstGeom prst="rect">
              <a:avLst/>
            </a:prstGeom>
          </p:spPr>
        </p:pic>
        <p:pic>
          <p:nvPicPr>
            <p:cNvPr id="239" name="Picture 163">
              <a:extLst>
                <a:ext uri="{FF2B5EF4-FFF2-40B4-BE49-F238E27FC236}">
                  <a16:creationId xmlns="" xmlns:a16="http://schemas.microsoft.com/office/drawing/2014/main" id="{ED12F616-855C-6247-8A53-813F1E7012FA}"/>
                </a:ext>
              </a:extLst>
            </p:cNvPr>
            <p:cNvPicPr>
              <a:picLocks noChangeAspect="1"/>
            </p:cNvPicPr>
            <p:nvPr/>
          </p:nvPicPr>
          <p:blipFill>
            <a:blip r:embed="rId6"/>
            <a:stretch>
              <a:fillRect/>
            </a:stretch>
          </p:blipFill>
          <p:spPr>
            <a:xfrm>
              <a:off x="449046" y="4184548"/>
              <a:ext cx="109171" cy="104715"/>
            </a:xfrm>
            <a:prstGeom prst="rect">
              <a:avLst/>
            </a:prstGeom>
          </p:spPr>
        </p:pic>
        <p:pic>
          <p:nvPicPr>
            <p:cNvPr id="240" name="Picture 164">
              <a:extLst>
                <a:ext uri="{FF2B5EF4-FFF2-40B4-BE49-F238E27FC236}">
                  <a16:creationId xmlns="" xmlns:a16="http://schemas.microsoft.com/office/drawing/2014/main" id="{74288A09-2953-7C46-B7DD-4AB10CB322C1}"/>
                </a:ext>
              </a:extLst>
            </p:cNvPr>
            <p:cNvPicPr>
              <a:picLocks noChangeAspect="1"/>
            </p:cNvPicPr>
            <p:nvPr/>
          </p:nvPicPr>
          <p:blipFill>
            <a:blip r:embed="rId6"/>
            <a:stretch>
              <a:fillRect/>
            </a:stretch>
          </p:blipFill>
          <p:spPr>
            <a:xfrm>
              <a:off x="449046" y="4400935"/>
              <a:ext cx="109171" cy="104715"/>
            </a:xfrm>
            <a:prstGeom prst="rect">
              <a:avLst/>
            </a:prstGeom>
          </p:spPr>
        </p:pic>
        <p:pic>
          <p:nvPicPr>
            <p:cNvPr id="241" name="Picture 165">
              <a:extLst>
                <a:ext uri="{FF2B5EF4-FFF2-40B4-BE49-F238E27FC236}">
                  <a16:creationId xmlns="" xmlns:a16="http://schemas.microsoft.com/office/drawing/2014/main" id="{60312AE2-FD93-2E4E-8392-EA960E097D07}"/>
                </a:ext>
              </a:extLst>
            </p:cNvPr>
            <p:cNvPicPr>
              <a:picLocks noChangeAspect="1"/>
            </p:cNvPicPr>
            <p:nvPr/>
          </p:nvPicPr>
          <p:blipFill>
            <a:blip r:embed="rId6"/>
            <a:stretch>
              <a:fillRect/>
            </a:stretch>
          </p:blipFill>
          <p:spPr>
            <a:xfrm>
              <a:off x="443437" y="4600449"/>
              <a:ext cx="109171" cy="104715"/>
            </a:xfrm>
            <a:prstGeom prst="rect">
              <a:avLst/>
            </a:prstGeom>
          </p:spPr>
        </p:pic>
        <p:pic>
          <p:nvPicPr>
            <p:cNvPr id="242" name="Picture 166">
              <a:extLst>
                <a:ext uri="{FF2B5EF4-FFF2-40B4-BE49-F238E27FC236}">
                  <a16:creationId xmlns="" xmlns:a16="http://schemas.microsoft.com/office/drawing/2014/main" id="{021975BC-08AE-5549-80B7-C4A08F5782BD}"/>
                </a:ext>
              </a:extLst>
            </p:cNvPr>
            <p:cNvPicPr>
              <a:picLocks noChangeAspect="1"/>
            </p:cNvPicPr>
            <p:nvPr/>
          </p:nvPicPr>
          <p:blipFill>
            <a:blip r:embed="rId6"/>
            <a:stretch>
              <a:fillRect/>
            </a:stretch>
          </p:blipFill>
          <p:spPr>
            <a:xfrm>
              <a:off x="443437" y="4816833"/>
              <a:ext cx="109171" cy="104715"/>
            </a:xfrm>
            <a:prstGeom prst="rect">
              <a:avLst/>
            </a:prstGeom>
          </p:spPr>
        </p:pic>
        <p:pic>
          <p:nvPicPr>
            <p:cNvPr id="243" name="Picture 167">
              <a:extLst>
                <a:ext uri="{FF2B5EF4-FFF2-40B4-BE49-F238E27FC236}">
                  <a16:creationId xmlns="" xmlns:a16="http://schemas.microsoft.com/office/drawing/2014/main" id="{3BE82C12-A8B4-034A-B093-B0D13D29D16A}"/>
                </a:ext>
              </a:extLst>
            </p:cNvPr>
            <p:cNvPicPr>
              <a:picLocks noChangeAspect="1"/>
            </p:cNvPicPr>
            <p:nvPr/>
          </p:nvPicPr>
          <p:blipFill>
            <a:blip r:embed="rId6"/>
            <a:stretch>
              <a:fillRect/>
            </a:stretch>
          </p:blipFill>
          <p:spPr>
            <a:xfrm>
              <a:off x="443437" y="5033217"/>
              <a:ext cx="109171" cy="104715"/>
            </a:xfrm>
            <a:prstGeom prst="rect">
              <a:avLst/>
            </a:prstGeom>
          </p:spPr>
        </p:pic>
        <p:pic>
          <p:nvPicPr>
            <p:cNvPr id="244" name="Picture 170">
              <a:extLst>
                <a:ext uri="{FF2B5EF4-FFF2-40B4-BE49-F238E27FC236}">
                  <a16:creationId xmlns="" xmlns:a16="http://schemas.microsoft.com/office/drawing/2014/main" id="{F99A3E5E-87EC-F145-957E-63936407CB72}"/>
                </a:ext>
              </a:extLst>
            </p:cNvPr>
            <p:cNvPicPr>
              <a:picLocks noChangeAspect="1"/>
            </p:cNvPicPr>
            <p:nvPr/>
          </p:nvPicPr>
          <p:blipFill>
            <a:blip r:embed="rId9"/>
            <a:stretch>
              <a:fillRect/>
            </a:stretch>
          </p:blipFill>
          <p:spPr>
            <a:xfrm>
              <a:off x="343159" y="5275055"/>
              <a:ext cx="64611" cy="91347"/>
            </a:xfrm>
            <a:prstGeom prst="rect">
              <a:avLst/>
            </a:prstGeom>
          </p:spPr>
        </p:pic>
      </p:grpSp>
      <p:grpSp>
        <p:nvGrpSpPr>
          <p:cNvPr id="245" name="그룹 159">
            <a:extLst>
              <a:ext uri="{FF2B5EF4-FFF2-40B4-BE49-F238E27FC236}">
                <a16:creationId xmlns="" xmlns:a16="http://schemas.microsoft.com/office/drawing/2014/main" id="{8360981A-D3DC-D048-B719-1D36B36D081A}"/>
              </a:ext>
            </a:extLst>
          </p:cNvPr>
          <p:cNvGrpSpPr/>
          <p:nvPr/>
        </p:nvGrpSpPr>
        <p:grpSpPr>
          <a:xfrm>
            <a:off x="328010" y="2021396"/>
            <a:ext cx="1381192" cy="229639"/>
            <a:chOff x="4281511" y="1749561"/>
            <a:chExt cx="1381192" cy="229639"/>
          </a:xfrm>
        </p:grpSpPr>
        <p:sp>
          <p:nvSpPr>
            <p:cNvPr id="246" name="제목 2">
              <a:extLst>
                <a:ext uri="{FF2B5EF4-FFF2-40B4-BE49-F238E27FC236}">
                  <a16:creationId xmlns="" xmlns:a16="http://schemas.microsoft.com/office/drawing/2014/main" id="{E3EC9FAB-000C-D54F-BC67-B9B7392D9EEA}"/>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Search catalog</a:t>
              </a:r>
            </a:p>
          </p:txBody>
        </p:sp>
        <p:pic>
          <p:nvPicPr>
            <p:cNvPr id="247" name="그림 161">
              <a:extLst>
                <a:ext uri="{FF2B5EF4-FFF2-40B4-BE49-F238E27FC236}">
                  <a16:creationId xmlns="" xmlns:a16="http://schemas.microsoft.com/office/drawing/2014/main" id="{D2FABBA8-97D0-7540-A0D5-D5F899FD6E57}"/>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248" name="직선 연결선[R] 162">
              <a:extLst>
                <a:ext uri="{FF2B5EF4-FFF2-40B4-BE49-F238E27FC236}">
                  <a16:creationId xmlns="" xmlns:a16="http://schemas.microsoft.com/office/drawing/2014/main" id="{998A6465-4E3D-304F-BA17-81F181BA0706}"/>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 xmlns:a16="http://schemas.microsoft.com/office/drawing/2014/main" id="{A271BD19-28A3-1B41-BBA6-45F7D25952BA}"/>
              </a:ext>
            </a:extLst>
          </p:cNvPr>
          <p:cNvGrpSpPr/>
          <p:nvPr/>
        </p:nvGrpSpPr>
        <p:grpSpPr>
          <a:xfrm>
            <a:off x="153942" y="2221967"/>
            <a:ext cx="1711481" cy="1219521"/>
            <a:chOff x="254286" y="2313582"/>
            <a:chExt cx="1711481" cy="1219521"/>
          </a:xfrm>
        </p:grpSpPr>
        <p:sp>
          <p:nvSpPr>
            <p:cNvPr id="250" name="TextBox 249">
              <a:extLst>
                <a:ext uri="{FF2B5EF4-FFF2-40B4-BE49-F238E27FC236}">
                  <a16:creationId xmlns="" xmlns:a16="http://schemas.microsoft.com/office/drawing/2014/main" id="{1475E620-CAFB-E745-89B3-47F2B14D64FC}"/>
                </a:ext>
              </a:extLst>
            </p:cNvPr>
            <p:cNvSpPr txBox="1"/>
            <p:nvPr/>
          </p:nvSpPr>
          <p:spPr>
            <a:xfrm>
              <a:off x="254286" y="2367078"/>
              <a:ext cx="1454915" cy="1166025"/>
            </a:xfrm>
            <a:prstGeom prst="rect">
              <a:avLst/>
            </a:prstGeom>
            <a:noFill/>
          </p:spPr>
          <p:txBody>
            <a:bodyPr wrap="square" rtlCol="0">
              <a:spAutoFit/>
            </a:bodyPr>
            <a:lstStyle/>
            <a:p>
              <a:pPr>
                <a:lnSpc>
                  <a:spcPct val="200000"/>
                </a:lnSpc>
              </a:pPr>
              <a:r>
                <a:rPr lang="ko-KR" altLang="en-US" sz="700" dirty="0"/>
                <a:t>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a:t>
              </a:r>
              <a:r>
                <a:rPr lang="en-US" altLang="ko-KR" sz="800" dirty="0"/>
                <a:t>FavoriteCatalog</a:t>
              </a:r>
              <a:endParaRPr lang="en-US" altLang="ko-KR" sz="700" dirty="0"/>
            </a:p>
            <a:p>
              <a:pPr>
                <a:lnSpc>
                  <a:spcPct val="200000"/>
                </a:lnSpc>
              </a:pPr>
              <a:endParaRPr lang="en-US" altLang="ko-KR" sz="700" dirty="0"/>
            </a:p>
            <a:p>
              <a:pPr>
                <a:lnSpc>
                  <a:spcPct val="200000"/>
                </a:lnSpc>
              </a:pPr>
              <a:r>
                <a:rPr lang="ko-KR" altLang="en-US" sz="700" dirty="0"/>
                <a:t>   </a:t>
              </a:r>
              <a:r>
                <a:rPr lang="ko-KR" altLang="en-US" sz="700" dirty="0">
                  <a:latin typeface="Nanum Gothic" charset="-127"/>
                  <a:ea typeface="Nanum Gothic" charset="-127"/>
                  <a:cs typeface="Nanum Gothic" charset="-127"/>
                </a:rPr>
                <a:t>     자주가는카탈로그</a:t>
              </a:r>
              <a:endParaRPr lang="en-US" altLang="ko-KR" sz="700" dirty="0"/>
            </a:p>
            <a:p>
              <a:pPr>
                <a:lnSpc>
                  <a:spcPct val="200000"/>
                </a:lnSpc>
              </a:pPr>
              <a:endParaRPr lang="en-US" altLang="ko-KR" sz="700" dirty="0"/>
            </a:p>
            <a:p>
              <a:pPr>
                <a:lnSpc>
                  <a:spcPct val="200000"/>
                </a:lnSpc>
              </a:pPr>
              <a:r>
                <a:rPr lang="ko-KR" altLang="en-US" sz="700" dirty="0"/>
                <a:t>   </a:t>
              </a:r>
              <a:r>
                <a:rPr lang="en-US" altLang="ko-KR" sz="700" dirty="0"/>
                <a:t> </a:t>
              </a:r>
              <a:r>
                <a:rPr lang="ko-KR" altLang="en-US" sz="700" dirty="0"/>
                <a:t>  </a:t>
              </a:r>
              <a:r>
                <a:rPr lang="ko-KR" altLang="en-US" sz="700" dirty="0">
                  <a:solidFill>
                    <a:prstClr val="black"/>
                  </a:solidFill>
                </a:rPr>
                <a:t> </a:t>
              </a:r>
              <a:r>
                <a:rPr lang="en-US" altLang="ko-KR" sz="700" dirty="0">
                  <a:solidFill>
                    <a:prstClr val="black"/>
                  </a:solidFill>
                </a:rPr>
                <a:t>myteam_Catalog</a:t>
              </a:r>
              <a:endParaRPr lang="en-US" sz="700" dirty="0"/>
            </a:p>
          </p:txBody>
        </p:sp>
        <p:pic>
          <p:nvPicPr>
            <p:cNvPr id="251" name="Picture 7">
              <a:extLst>
                <a:ext uri="{FF2B5EF4-FFF2-40B4-BE49-F238E27FC236}">
                  <a16:creationId xmlns="" xmlns:a16="http://schemas.microsoft.com/office/drawing/2014/main" id="{BF9571B4-914D-4E47-BE76-CF72A5439159}"/>
                </a:ext>
              </a:extLst>
            </p:cNvPr>
            <p:cNvPicPr>
              <a:picLocks noChangeAspect="1"/>
            </p:cNvPicPr>
            <p:nvPr/>
          </p:nvPicPr>
          <p:blipFill>
            <a:blip r:embed="rId6"/>
            <a:stretch>
              <a:fillRect/>
            </a:stretch>
          </p:blipFill>
          <p:spPr>
            <a:xfrm>
              <a:off x="449045" y="2498456"/>
              <a:ext cx="109171" cy="104715"/>
            </a:xfrm>
            <a:prstGeom prst="rect">
              <a:avLst/>
            </a:prstGeom>
          </p:spPr>
        </p:pic>
        <p:pic>
          <p:nvPicPr>
            <p:cNvPr id="252" name="Picture 121">
              <a:extLst>
                <a:ext uri="{FF2B5EF4-FFF2-40B4-BE49-F238E27FC236}">
                  <a16:creationId xmlns="" xmlns:a16="http://schemas.microsoft.com/office/drawing/2014/main" id="{9DFC9F2A-62ED-B040-A122-C3E8B4BD2636}"/>
                </a:ext>
              </a:extLst>
            </p:cNvPr>
            <p:cNvPicPr>
              <a:picLocks noChangeAspect="1"/>
            </p:cNvPicPr>
            <p:nvPr/>
          </p:nvPicPr>
          <p:blipFill>
            <a:blip r:embed="rId6"/>
            <a:stretch>
              <a:fillRect/>
            </a:stretch>
          </p:blipFill>
          <p:spPr>
            <a:xfrm>
              <a:off x="449045" y="2943873"/>
              <a:ext cx="109171" cy="104715"/>
            </a:xfrm>
            <a:prstGeom prst="rect">
              <a:avLst/>
            </a:prstGeom>
          </p:spPr>
        </p:pic>
        <p:pic>
          <p:nvPicPr>
            <p:cNvPr id="253" name="Picture 123">
              <a:extLst>
                <a:ext uri="{FF2B5EF4-FFF2-40B4-BE49-F238E27FC236}">
                  <a16:creationId xmlns="" xmlns:a16="http://schemas.microsoft.com/office/drawing/2014/main" id="{CBF1FD4E-3FA9-8841-AF4B-7FFA2205611F}"/>
                </a:ext>
              </a:extLst>
            </p:cNvPr>
            <p:cNvPicPr>
              <a:picLocks noChangeAspect="1"/>
            </p:cNvPicPr>
            <p:nvPr/>
          </p:nvPicPr>
          <p:blipFill>
            <a:blip r:embed="rId6"/>
            <a:stretch>
              <a:fillRect/>
            </a:stretch>
          </p:blipFill>
          <p:spPr>
            <a:xfrm>
              <a:off x="449045" y="3361638"/>
              <a:ext cx="109171" cy="104715"/>
            </a:xfrm>
            <a:prstGeom prst="rect">
              <a:avLst/>
            </a:prstGeom>
          </p:spPr>
        </p:pic>
        <p:sp>
          <p:nvSpPr>
            <p:cNvPr id="254" name="TextBox 253">
              <a:extLst>
                <a:ext uri="{FF2B5EF4-FFF2-40B4-BE49-F238E27FC236}">
                  <a16:creationId xmlns="" xmlns:a16="http://schemas.microsoft.com/office/drawing/2014/main" id="{C8EDB7FA-5633-FE4E-9D68-C46B29D2F16E}"/>
                </a:ext>
              </a:extLst>
            </p:cNvPr>
            <p:cNvSpPr txBox="1"/>
            <p:nvPr/>
          </p:nvSpPr>
          <p:spPr>
            <a:xfrm>
              <a:off x="510852" y="2313582"/>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55" name="TextBox 254">
              <a:extLst>
                <a:ext uri="{FF2B5EF4-FFF2-40B4-BE49-F238E27FC236}">
                  <a16:creationId xmlns="" xmlns:a16="http://schemas.microsoft.com/office/drawing/2014/main" id="{97CE2DF9-0A0C-1844-96C8-7D1424D9EA5B}"/>
                </a:ext>
              </a:extLst>
            </p:cNvPr>
            <p:cNvSpPr txBox="1"/>
            <p:nvPr/>
          </p:nvSpPr>
          <p:spPr>
            <a:xfrm>
              <a:off x="489088" y="2729726"/>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ABbde</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56" name="TextBox 255">
              <a:extLst>
                <a:ext uri="{FF2B5EF4-FFF2-40B4-BE49-F238E27FC236}">
                  <a16:creationId xmlns="" xmlns:a16="http://schemas.microsoft.com/office/drawing/2014/main" id="{0FBD3762-511D-C041-A1EC-728B1C9C5D75}"/>
                </a:ext>
              </a:extLst>
            </p:cNvPr>
            <p:cNvSpPr txBox="1"/>
            <p:nvPr/>
          </p:nvSpPr>
          <p:spPr>
            <a:xfrm>
              <a:off x="503987" y="3175531"/>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a:t>
              </a:r>
              <a:endParaRPr lang="en-US" altLang="ko-KR" sz="500" dirty="0">
                <a:solidFill>
                  <a:schemeClr val="tx1">
                    <a:lumMod val="50000"/>
                    <a:lumOff val="50000"/>
                  </a:schemeClr>
                </a:solidFill>
              </a:endParaRPr>
            </a:p>
          </p:txBody>
        </p:sp>
      </p:grpSp>
      <p:cxnSp>
        <p:nvCxnSpPr>
          <p:cNvPr id="257" name="직선 연결선[R] 256">
            <a:extLst>
              <a:ext uri="{FF2B5EF4-FFF2-40B4-BE49-F238E27FC236}">
                <a16:creationId xmlns="" xmlns:a16="http://schemas.microsoft.com/office/drawing/2014/main" id="{58A77357-6F83-9C4B-8898-A34E931A5C45}"/>
              </a:ext>
            </a:extLst>
          </p:cNvPr>
          <p:cNvCxnSpPr/>
          <p:nvPr/>
        </p:nvCxnSpPr>
        <p:spPr>
          <a:xfrm>
            <a:off x="328010" y="3450090"/>
            <a:ext cx="1381192" cy="0"/>
          </a:xfrm>
          <a:prstGeom prst="line">
            <a:avLst/>
          </a:prstGeom>
        </p:spPr>
        <p:style>
          <a:lnRef idx="1">
            <a:schemeClr val="dk1"/>
          </a:lnRef>
          <a:fillRef idx="0">
            <a:schemeClr val="dk1"/>
          </a:fillRef>
          <a:effectRef idx="0">
            <a:schemeClr val="dk1"/>
          </a:effectRef>
          <a:fontRef idx="minor">
            <a:schemeClr val="tx1"/>
          </a:fontRef>
        </p:style>
      </p:cxnSp>
      <p:sp>
        <p:nvSpPr>
          <p:cNvPr id="259" name="타원 62">
            <a:extLst>
              <a:ext uri="{FF2B5EF4-FFF2-40B4-BE49-F238E27FC236}">
                <a16:creationId xmlns="" xmlns:a16="http://schemas.microsoft.com/office/drawing/2014/main" id="{44747798-06FA-C746-AA22-17A98F52BFB4}"/>
              </a:ext>
            </a:extLst>
          </p:cNvPr>
          <p:cNvSpPr/>
          <p:nvPr/>
        </p:nvSpPr>
        <p:spPr>
          <a:xfrm>
            <a:off x="96648" y="40537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260" name="타원 62">
            <a:extLst>
              <a:ext uri="{FF2B5EF4-FFF2-40B4-BE49-F238E27FC236}">
                <a16:creationId xmlns="" xmlns:a16="http://schemas.microsoft.com/office/drawing/2014/main" id="{5C3FBD85-6763-B241-9482-DA832DDC953F}"/>
              </a:ext>
            </a:extLst>
          </p:cNvPr>
          <p:cNvSpPr/>
          <p:nvPr/>
        </p:nvSpPr>
        <p:spPr>
          <a:xfrm>
            <a:off x="1944086" y="288587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261" name="타원 62">
            <a:extLst>
              <a:ext uri="{FF2B5EF4-FFF2-40B4-BE49-F238E27FC236}">
                <a16:creationId xmlns="" xmlns:a16="http://schemas.microsoft.com/office/drawing/2014/main" id="{5C3FBD85-6763-B241-9482-DA832DDC953F}"/>
              </a:ext>
            </a:extLst>
          </p:cNvPr>
          <p:cNvSpPr/>
          <p:nvPr/>
        </p:nvSpPr>
        <p:spPr>
          <a:xfrm>
            <a:off x="206726" y="11485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57" name="직사각형 156">
            <a:extLst>
              <a:ext uri="{FF2B5EF4-FFF2-40B4-BE49-F238E27FC236}">
                <a16:creationId xmlns="" xmlns:a16="http://schemas.microsoft.com/office/drawing/2014/main" id="{CC635905-1530-F147-9E85-D7D01A00732B}"/>
              </a:ext>
            </a:extLst>
          </p:cNvPr>
          <p:cNvSpPr/>
          <p:nvPr/>
        </p:nvSpPr>
        <p:spPr>
          <a:xfrm>
            <a:off x="2002444" y="2240765"/>
            <a:ext cx="953108"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Data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58" name="직사각형 157">
            <a:extLst>
              <a:ext uri="{FF2B5EF4-FFF2-40B4-BE49-F238E27FC236}">
                <a16:creationId xmlns="" xmlns:a16="http://schemas.microsoft.com/office/drawing/2014/main" id="{74C5D711-4CDB-5242-B2B8-909DCAC3429B}"/>
              </a:ext>
            </a:extLst>
          </p:cNvPr>
          <p:cNvSpPr/>
          <p:nvPr/>
        </p:nvSpPr>
        <p:spPr>
          <a:xfrm>
            <a:off x="3037897" y="2240765"/>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Database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59" name="직사각형 158">
            <a:extLst>
              <a:ext uri="{FF2B5EF4-FFF2-40B4-BE49-F238E27FC236}">
                <a16:creationId xmlns="" xmlns:a16="http://schemas.microsoft.com/office/drawing/2014/main" id="{3C414FF5-E41B-5140-A493-EBD2D26F0EF4}"/>
              </a:ext>
            </a:extLst>
          </p:cNvPr>
          <p:cNvSpPr/>
          <p:nvPr/>
        </p:nvSpPr>
        <p:spPr>
          <a:xfrm>
            <a:off x="5852606" y="2242453"/>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160" name="직사각형 159">
            <a:extLst>
              <a:ext uri="{FF2B5EF4-FFF2-40B4-BE49-F238E27FC236}">
                <a16:creationId xmlns="" xmlns:a16="http://schemas.microsoft.com/office/drawing/2014/main" id="{72521549-62E9-1B4F-BAFC-79CEE4308698}"/>
              </a:ext>
            </a:extLst>
          </p:cNvPr>
          <p:cNvSpPr/>
          <p:nvPr/>
        </p:nvSpPr>
        <p:spPr>
          <a:xfrm>
            <a:off x="4238940" y="2240765"/>
            <a:ext cx="72740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Host</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0" name="직사각형 169">
            <a:extLst>
              <a:ext uri="{FF2B5EF4-FFF2-40B4-BE49-F238E27FC236}">
                <a16:creationId xmlns="" xmlns:a16="http://schemas.microsoft.com/office/drawing/2014/main" id="{D51A9ADE-57AE-4142-A56A-9EF2D4D24ED6}"/>
              </a:ext>
            </a:extLst>
          </p:cNvPr>
          <p:cNvSpPr/>
          <p:nvPr/>
        </p:nvSpPr>
        <p:spPr>
          <a:xfrm>
            <a:off x="5052243" y="2237687"/>
            <a:ext cx="791801"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Security </a:t>
            </a:r>
            <a:r>
              <a:rPr kumimoji="1" lang="en-US" altLang="ko-KR" sz="700" dirty="0">
                <a:solidFill>
                  <a:prstClr val="white">
                    <a:lumMod val="50000"/>
                  </a:prstClr>
                </a:solidFill>
                <a:latin typeface="Nanum Gothic" charset="-127"/>
                <a:ea typeface="Nanum Gothic" charset="-127"/>
                <a:cs typeface="Nanum Gothic" charset="-127"/>
              </a:rPr>
              <a:t>: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75" name="타원 174">
            <a:extLst>
              <a:ext uri="{FF2B5EF4-FFF2-40B4-BE49-F238E27FC236}">
                <a16:creationId xmlns="" xmlns:a16="http://schemas.microsoft.com/office/drawing/2014/main" id="{1641EA5D-157B-3F44-9910-61EA1CB927D2}"/>
              </a:ext>
            </a:extLst>
          </p:cNvPr>
          <p:cNvSpPr/>
          <p:nvPr/>
        </p:nvSpPr>
        <p:spPr>
          <a:xfrm>
            <a:off x="4870062" y="2191735"/>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sp>
        <p:nvSpPr>
          <p:cNvPr id="177" name="타원 176">
            <a:extLst>
              <a:ext uri="{FF2B5EF4-FFF2-40B4-BE49-F238E27FC236}">
                <a16:creationId xmlns="" xmlns:a16="http://schemas.microsoft.com/office/drawing/2014/main" id="{055BB834-BC9B-A046-A8BF-848A30AB0156}"/>
              </a:ext>
            </a:extLst>
          </p:cNvPr>
          <p:cNvSpPr/>
          <p:nvPr/>
        </p:nvSpPr>
        <p:spPr>
          <a:xfrm>
            <a:off x="5749655" y="2194762"/>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sp>
        <p:nvSpPr>
          <p:cNvPr id="178" name="직사각형 177">
            <a:extLst>
              <a:ext uri="{FF2B5EF4-FFF2-40B4-BE49-F238E27FC236}">
                <a16:creationId xmlns="" xmlns:a16="http://schemas.microsoft.com/office/drawing/2014/main" id="{67A12E0C-83CC-A948-90E7-889BE53540F4}"/>
              </a:ext>
            </a:extLst>
          </p:cNvPr>
          <p:cNvSpPr/>
          <p:nvPr/>
        </p:nvSpPr>
        <p:spPr>
          <a:xfrm>
            <a:off x="3002684" y="2205783"/>
            <a:ext cx="3384542" cy="246088"/>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ea typeface="Nanum Gothic" charset="-127"/>
                <a:cs typeface="Nanum Gothic" charset="-127"/>
              </a:rPr>
              <a:t>TBD</a:t>
            </a:r>
            <a:endParaRPr kumimoji="1" lang="ko-KR" altLang="en-US" sz="700" dirty="0">
              <a:solidFill>
                <a:schemeClr val="bg1"/>
              </a:solidFill>
              <a:ea typeface="Nanum Gothic" charset="-127"/>
              <a:cs typeface="Nanum Gothic" charset="-127"/>
            </a:endParaRPr>
          </a:p>
        </p:txBody>
      </p:sp>
      <p:sp>
        <p:nvSpPr>
          <p:cNvPr id="179" name="직사각형 178">
            <a:extLst>
              <a:ext uri="{FF2B5EF4-FFF2-40B4-BE49-F238E27FC236}">
                <a16:creationId xmlns="" xmlns:a16="http://schemas.microsoft.com/office/drawing/2014/main" id="{74C5D711-4CDB-5242-B2B8-909DCAC3429B}"/>
              </a:ext>
            </a:extLst>
          </p:cNvPr>
          <p:cNvSpPr/>
          <p:nvPr/>
        </p:nvSpPr>
        <p:spPr>
          <a:xfrm>
            <a:off x="6416621" y="2232442"/>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smtClean="0">
                <a:solidFill>
                  <a:prstClr val="white">
                    <a:lumMod val="50000"/>
                  </a:prstClr>
                </a:solidFill>
                <a:latin typeface="Nanum Gothic" charset="-127"/>
                <a:ea typeface="Nanum Gothic" charset="-127"/>
                <a:cs typeface="Nanum Gothic" charset="-127"/>
              </a:rPr>
              <a:t>Creator </a:t>
            </a:r>
            <a:r>
              <a:rPr kumimoji="1" lang="en-US" altLang="ko-KR" sz="700" dirty="0" smtClean="0">
                <a:solidFill>
                  <a:prstClr val="white">
                    <a:lumMod val="50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Tree>
    <p:extLst>
      <p:ext uri="{BB962C8B-B14F-4D97-AF65-F5344CB8AC3E}">
        <p14:creationId xmlns:p14="http://schemas.microsoft.com/office/powerpoint/2010/main" val="54953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DA86EC3A-194B-C542-AEFE-A1C08DFC732C}"/>
              </a:ext>
            </a:extLst>
          </p:cNvPr>
          <p:cNvSpPr>
            <a:spLocks noGrp="1"/>
          </p:cNvSpPr>
          <p:nvPr>
            <p:ph type="body" sz="quarter" idx="14"/>
          </p:nvPr>
        </p:nvSpPr>
        <p:spPr/>
        <p:txBody>
          <a:bodyPr/>
          <a:lstStyle/>
          <a:p>
            <a:r>
              <a:rPr lang="en-US" dirty="0"/>
              <a:t>E1-01-003</a:t>
            </a:r>
          </a:p>
        </p:txBody>
      </p:sp>
      <p:sp>
        <p:nvSpPr>
          <p:cNvPr id="6" name="Text Placeholder 5">
            <a:extLst>
              <a:ext uri="{FF2B5EF4-FFF2-40B4-BE49-F238E27FC236}">
                <a16:creationId xmlns="" xmlns:a16="http://schemas.microsoft.com/office/drawing/2014/main" id="{8A8F42EA-AF8B-EB4B-896F-7595CCF38D7A}"/>
              </a:ext>
            </a:extLst>
          </p:cNvPr>
          <p:cNvSpPr>
            <a:spLocks noGrp="1"/>
          </p:cNvSpPr>
          <p:nvPr>
            <p:ph type="body" sz="quarter" idx="13"/>
          </p:nvPr>
        </p:nvSpPr>
        <p:spPr/>
        <p:txBody>
          <a:bodyPr/>
          <a:lstStyle/>
          <a:p>
            <a:r>
              <a:rPr lang="ko-KR" altLang="en-US" dirty="0"/>
              <a:t>카탈로그 이름 선택</a:t>
            </a:r>
            <a:endParaRPr lang="en-US" altLang="ko-KR" dirty="0"/>
          </a:p>
          <a:p>
            <a:pPr lvl="1"/>
            <a:r>
              <a:rPr lang="ko-KR" altLang="en-US" dirty="0"/>
              <a:t>선택된 카탈로그 시각적 강조</a:t>
            </a:r>
            <a:endParaRPr lang="en-US" altLang="ko-KR" dirty="0"/>
          </a:p>
          <a:p>
            <a:pPr lvl="1"/>
            <a:r>
              <a:rPr lang="ko-KR" altLang="en-US" dirty="0"/>
              <a:t>카탈로그 선택 시 해당 카탈로그 하위 목록이 오른쪽 결과 창에 나타남</a:t>
            </a:r>
            <a:endParaRPr lang="en-US" altLang="ko-KR" dirty="0"/>
          </a:p>
          <a:p>
            <a:pPr lvl="1"/>
            <a:r>
              <a:rPr lang="ko-KR" altLang="en-US" dirty="0"/>
              <a:t>해당 카탈로그 안의 자식 데이터만 노출되며 자식 카탈로그 안의 자손 데이터는 제외</a:t>
            </a:r>
            <a:endParaRPr lang="en-US" altLang="ko-KR" dirty="0"/>
          </a:p>
          <a:p>
            <a:pPr lvl="2"/>
            <a:r>
              <a:rPr lang="ko-KR" altLang="en-US" dirty="0"/>
              <a:t>자손 데이터는 해당 카탈로그 클릭시 노출</a:t>
            </a:r>
            <a:endParaRPr lang="en-US" altLang="ko-KR" dirty="0"/>
          </a:p>
          <a:p>
            <a:pPr lvl="1"/>
            <a:r>
              <a:rPr lang="ko-KR" altLang="en-US" dirty="0"/>
              <a:t>해당 카탈로그 내 데이타 없을 경우 문구</a:t>
            </a:r>
            <a:r>
              <a:rPr lang="en-US" altLang="ko-KR" dirty="0"/>
              <a:t/>
            </a:r>
            <a:br>
              <a:rPr lang="en-US" altLang="ko-KR" dirty="0"/>
            </a:br>
            <a:r>
              <a:rPr lang="en-US" altLang="ko-KR" dirty="0"/>
              <a:t>“No data” </a:t>
            </a:r>
            <a:r>
              <a:rPr lang="ko-KR" altLang="en-US" dirty="0"/>
              <a:t>노출</a:t>
            </a:r>
            <a:endParaRPr lang="en-US" altLang="ko-KR" dirty="0"/>
          </a:p>
          <a:p>
            <a:r>
              <a:rPr lang="ko-KR" altLang="en-US" dirty="0" smtClean="0"/>
              <a:t>즐겨찾기된 카탈로그 영역</a:t>
            </a:r>
            <a:endParaRPr lang="en-US" altLang="ko-KR" dirty="0" smtClean="0"/>
          </a:p>
          <a:p>
            <a:pPr lvl="1"/>
            <a:r>
              <a:rPr lang="ko-KR" altLang="en-US" dirty="0" smtClean="0"/>
              <a:t>카탈로그 즐겨찾기시 상단에 위치</a:t>
            </a:r>
            <a:endParaRPr lang="en-US" altLang="ko-KR" dirty="0" smtClean="0"/>
          </a:p>
          <a:p>
            <a:pPr lvl="1"/>
            <a:r>
              <a:rPr lang="ko-KR" altLang="en-US" dirty="0" smtClean="0"/>
              <a:t>카탈로그 경로</a:t>
            </a:r>
            <a:r>
              <a:rPr lang="en-US" altLang="ko-KR" dirty="0" smtClean="0"/>
              <a:t>,</a:t>
            </a:r>
            <a:r>
              <a:rPr lang="ko-KR" altLang="en-US" dirty="0" smtClean="0"/>
              <a:t> 대상 카탈로그 노출</a:t>
            </a:r>
            <a:endParaRPr lang="en-US" altLang="ko-KR" dirty="0" smtClean="0"/>
          </a:p>
          <a:p>
            <a:r>
              <a:rPr lang="ko-KR" altLang="en-US" dirty="0" smtClean="0"/>
              <a:t>카탈로그 경로</a:t>
            </a:r>
            <a:r>
              <a:rPr lang="en-US" altLang="ko-KR" b="0" dirty="0" smtClean="0"/>
              <a:t> (2018.10.24</a:t>
            </a:r>
            <a:r>
              <a:rPr lang="ko-KR" altLang="en-US" b="0" dirty="0" smtClean="0"/>
              <a:t> 삭제</a:t>
            </a:r>
            <a:r>
              <a:rPr lang="en-US" altLang="ko-KR" b="0" dirty="0" smtClean="0"/>
              <a:t>)</a:t>
            </a:r>
          </a:p>
          <a:p>
            <a:pPr lvl="1"/>
            <a:r>
              <a:rPr lang="ko-KR" altLang="en-US" dirty="0" smtClean="0"/>
              <a:t>즐겨찾기 </a:t>
            </a:r>
            <a:r>
              <a:rPr lang="en-US" altLang="ko-KR" dirty="0" smtClean="0"/>
              <a:t>on/off </a:t>
            </a:r>
            <a:r>
              <a:rPr lang="ko-KR" altLang="en-US" dirty="0" smtClean="0"/>
              <a:t>버튼 노출</a:t>
            </a:r>
            <a:endParaRPr lang="en-US" altLang="ko-KR" dirty="0" smtClean="0"/>
          </a:p>
          <a:p>
            <a:pPr lvl="1"/>
            <a:r>
              <a:rPr lang="ko-KR" altLang="en-US" b="0" dirty="0" smtClean="0"/>
              <a:t>초기화 버튼 노출</a:t>
            </a:r>
            <a:endParaRPr lang="en-US" altLang="ko-KR" b="0" dirty="0" smtClean="0"/>
          </a:p>
          <a:p>
            <a:pPr lvl="1"/>
            <a:r>
              <a:rPr lang="ko-KR" altLang="en-US" strike="sngStrike" dirty="0" smtClean="0">
                <a:solidFill>
                  <a:srgbClr val="FF0000"/>
                </a:solidFill>
              </a:rPr>
              <a:t> </a:t>
            </a:r>
            <a:r>
              <a:rPr lang="en-US" altLang="ko-KR" strike="sngStrike" dirty="0"/>
              <a:t>UX </a:t>
            </a:r>
            <a:r>
              <a:rPr lang="ko-KR" altLang="en-US" strike="sngStrike" dirty="0"/>
              <a:t>고민필요</a:t>
            </a:r>
            <a:r>
              <a:rPr lang="en-US" altLang="ko-KR" strike="sngStrike" dirty="0"/>
              <a:t>:</a:t>
            </a:r>
            <a:r>
              <a:rPr lang="ko-KR" altLang="en-US" strike="sngStrike" dirty="0"/>
              <a:t> 이전 폴더로 이동 버튼 유무</a:t>
            </a:r>
            <a:endParaRPr lang="en-US" altLang="ko-KR" strike="sngStrike" dirty="0"/>
          </a:p>
          <a:p>
            <a:r>
              <a:rPr lang="ko-KR" altLang="en-US" strike="sngStrike" dirty="0"/>
              <a:t>하위 카탈로그 폴더</a:t>
            </a:r>
            <a:r>
              <a:rPr lang="ko-KR" altLang="en-US" b="0" dirty="0"/>
              <a:t> </a:t>
            </a:r>
            <a:r>
              <a:rPr lang="en-US" altLang="ko-KR" b="0" dirty="0"/>
              <a:t>(2018.06.14</a:t>
            </a:r>
            <a:r>
              <a:rPr lang="ko-KR" altLang="en-US" b="0" dirty="0"/>
              <a:t> 삭제</a:t>
            </a:r>
            <a:r>
              <a:rPr lang="en-US" altLang="ko-KR" b="0" dirty="0"/>
              <a:t>)</a:t>
            </a:r>
          </a:p>
          <a:p>
            <a:pPr lvl="1"/>
            <a:r>
              <a:rPr lang="ko-KR" altLang="en-US" strike="sngStrike" dirty="0"/>
              <a:t>폴더 선택 시 해당 카탈로그로 이동</a:t>
            </a:r>
            <a:endParaRPr lang="en-US" altLang="ko-KR" strike="sngStrike" dirty="0"/>
          </a:p>
          <a:p>
            <a:r>
              <a:rPr lang="ko-KR" altLang="en-US" dirty="0"/>
              <a:t>현재 카탈로그 경로에 위치한 데이터</a:t>
            </a:r>
            <a:endParaRPr lang="en-US" altLang="ko-KR" dirty="0"/>
          </a:p>
          <a:p>
            <a:pPr lvl="1"/>
            <a:r>
              <a:rPr lang="ko-KR" altLang="en-US" dirty="0"/>
              <a:t>목록 선택 </a:t>
            </a:r>
            <a:r>
              <a:rPr lang="ko-KR" altLang="en-US" dirty="0" smtClean="0"/>
              <a:t>시 데이터 </a:t>
            </a:r>
            <a:r>
              <a:rPr lang="ko-KR" altLang="en-US" dirty="0"/>
              <a:t>상세화면으로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[E1-01-004]</a:t>
            </a:r>
            <a:r>
              <a:rPr lang="ko-KR" altLang="en-US" dirty="0"/>
              <a:t> </a:t>
            </a:r>
            <a:endParaRPr lang="en-US" altLang="ko-KR" dirty="0"/>
          </a:p>
          <a:p>
            <a:r>
              <a:rPr lang="en-US" altLang="ko-KR" dirty="0"/>
              <a:t>Explore Data home</a:t>
            </a:r>
          </a:p>
          <a:p>
            <a:pPr lvl="1"/>
            <a:r>
              <a:rPr lang="ko-KR" altLang="en-US" dirty="0"/>
              <a:t>클릭시 첫페이지로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[E1-01-013]</a:t>
            </a:r>
            <a:endParaRPr lang="en-US" altLang="ko-KR" dirty="0">
              <a:solidFill>
                <a:srgbClr val="009193"/>
              </a:solidFill>
            </a:endParaRPr>
          </a:p>
        </p:txBody>
      </p:sp>
      <p:sp>
        <p:nvSpPr>
          <p:cNvPr id="4" name="Text Placeholder 3">
            <a:extLst>
              <a:ext uri="{FF2B5EF4-FFF2-40B4-BE49-F238E27FC236}">
                <a16:creationId xmlns="" xmlns:a16="http://schemas.microsoft.com/office/drawing/2014/main" id="{3CBAD0C3-6D45-DB48-85C9-956AED1FE489}"/>
              </a:ext>
            </a:extLst>
          </p:cNvPr>
          <p:cNvSpPr>
            <a:spLocks noGrp="1"/>
          </p:cNvSpPr>
          <p:nvPr>
            <p:ph type="body" sz="quarter" idx="11"/>
          </p:nvPr>
        </p:nvSpPr>
        <p:spPr/>
        <p:txBody>
          <a:bodyPr/>
          <a:lstStyle/>
          <a:p>
            <a:r>
              <a:rPr lang="en-US" altLang="ko-KR" dirty="0">
                <a:latin typeface="+mn-ea"/>
                <a:cs typeface="Malgun Gothic" charset="-127"/>
              </a:rPr>
              <a:t>1.1.3 </a:t>
            </a:r>
            <a:r>
              <a:rPr lang="ko-KR" altLang="en-US" dirty="0">
                <a:latin typeface="+mn-ea"/>
                <a:cs typeface="Malgun Gothic" charset="-127"/>
              </a:rPr>
              <a:t>카탈로그 검색</a:t>
            </a:r>
          </a:p>
        </p:txBody>
      </p:sp>
      <p:sp>
        <p:nvSpPr>
          <p:cNvPr id="3" name="Title 2">
            <a:extLst>
              <a:ext uri="{FF2B5EF4-FFF2-40B4-BE49-F238E27FC236}">
                <a16:creationId xmlns="" xmlns:a16="http://schemas.microsoft.com/office/drawing/2014/main" id="{77496EA6-AE4F-084A-8265-4945D739E232}"/>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16</a:t>
            </a:fld>
            <a:endParaRPr lang="ko-KR" altLang="en-US" dirty="0">
              <a:solidFill>
                <a:prstClr val="white">
                  <a:lumMod val="50000"/>
                </a:prstClr>
              </a:solidFill>
            </a:endParaRPr>
          </a:p>
        </p:txBody>
      </p:sp>
      <p:grpSp>
        <p:nvGrpSpPr>
          <p:cNvPr id="27" name="그룹 159">
            <a:extLst>
              <a:ext uri="{FF2B5EF4-FFF2-40B4-BE49-F238E27FC236}">
                <a16:creationId xmlns="" xmlns:a16="http://schemas.microsoft.com/office/drawing/2014/main" id="{EE85C597-E5C5-B547-830D-E3632DB8C899}"/>
              </a:ext>
            </a:extLst>
          </p:cNvPr>
          <p:cNvGrpSpPr/>
          <p:nvPr/>
        </p:nvGrpSpPr>
        <p:grpSpPr>
          <a:xfrm>
            <a:off x="4315810" y="1837246"/>
            <a:ext cx="4004744" cy="229639"/>
            <a:chOff x="4281511" y="1749561"/>
            <a:chExt cx="4004744" cy="229639"/>
          </a:xfrm>
        </p:grpSpPr>
        <p:sp>
          <p:nvSpPr>
            <p:cNvPr id="28" name="제목 2">
              <a:extLst>
                <a:ext uri="{FF2B5EF4-FFF2-40B4-BE49-F238E27FC236}">
                  <a16:creationId xmlns="" xmlns:a16="http://schemas.microsoft.com/office/drawing/2014/main" id="{C9E3BE64-A1D6-4A44-9B8B-017991BFADDD}"/>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a:t>
              </a:r>
              <a:r>
                <a:rPr lang="en-US" altLang="ko-KR" sz="700" dirty="0">
                  <a:latin typeface="+mn-ea"/>
                  <a:cs typeface="Malgun Gothic" charset="-127"/>
                </a:rPr>
                <a:t> Search Metadata</a:t>
              </a:r>
              <a:endParaRPr lang="en-US" altLang="ko-KR" sz="700" b="1" dirty="0">
                <a:solidFill>
                  <a:srgbClr val="FF0000"/>
                </a:solidFill>
                <a:latin typeface="+mn-ea"/>
                <a:ea typeface="+mn-ea"/>
                <a:cs typeface="Malgun Gothic" charset="-127"/>
              </a:endParaRPr>
            </a:p>
          </p:txBody>
        </p:sp>
        <p:pic>
          <p:nvPicPr>
            <p:cNvPr id="29" name="그림 161">
              <a:extLst>
                <a:ext uri="{FF2B5EF4-FFF2-40B4-BE49-F238E27FC236}">
                  <a16:creationId xmlns="" xmlns:a16="http://schemas.microsoft.com/office/drawing/2014/main" id="{D5C19FBD-2532-5B4C-814E-7A657F4D406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30" name="직선 연결선[R] 162">
              <a:extLst>
                <a:ext uri="{FF2B5EF4-FFF2-40B4-BE49-F238E27FC236}">
                  <a16:creationId xmlns="" xmlns:a16="http://schemas.microsoft.com/office/drawing/2014/main" id="{8B472EDC-219A-BD46-9C3A-5C7EA903D6D1}"/>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모서리가 둥근 직사각형 241">
            <a:extLst>
              <a:ext uri="{FF2B5EF4-FFF2-40B4-BE49-F238E27FC236}">
                <a16:creationId xmlns="" xmlns:a16="http://schemas.microsoft.com/office/drawing/2014/main" id="{D883078D-C420-3F49-B994-7A9AECAC76B1}"/>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Nanum Gothic Regular" charset="-127"/>
                <a:ea typeface="Nanum Gothic Regular" charset="-127"/>
              </a:rPr>
              <a:t>ALL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33" name="Rectangle 32">
            <a:extLst>
              <a:ext uri="{FF2B5EF4-FFF2-40B4-BE49-F238E27FC236}">
                <a16:creationId xmlns="" xmlns:a16="http://schemas.microsoft.com/office/drawing/2014/main" id="{3EED5BB2-EC9D-1F4F-AD54-3EE0A5CE0E12}"/>
              </a:ext>
            </a:extLst>
          </p:cNvPr>
          <p:cNvSpPr/>
          <p:nvPr/>
        </p:nvSpPr>
        <p:spPr>
          <a:xfrm>
            <a:off x="7797441" y="2336023"/>
            <a:ext cx="1604927"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C</a:t>
            </a:r>
            <a:r>
              <a:rPr kumimoji="1" lang="ko-KR" altLang="en-US" sz="800" dirty="0">
                <a:solidFill>
                  <a:schemeClr val="tx1">
                    <a:lumMod val="75000"/>
                    <a:lumOff val="25000"/>
                  </a:schemeClr>
                </a:solidFill>
                <a:latin typeface="+mn-ea"/>
                <a:cs typeface="Nanum Gothic" charset="-127"/>
              </a:rPr>
              <a:t> 사업부 </a:t>
            </a:r>
            <a:r>
              <a:rPr kumimoji="1" lang="en-US" altLang="ko-KR" sz="800" dirty="0">
                <a:solidFill>
                  <a:schemeClr val="tx1">
                    <a:lumMod val="75000"/>
                    <a:lumOff val="25000"/>
                  </a:schemeClr>
                </a:solidFill>
                <a:latin typeface="+mn-ea"/>
                <a:cs typeface="Nanum Gothic" charset="-127"/>
              </a:rPr>
              <a:t>&gt;</a:t>
            </a:r>
            <a:r>
              <a:rPr kumimoji="1" lang="ko-KR" altLang="en-US" sz="800" dirty="0">
                <a:solidFill>
                  <a:schemeClr val="tx1">
                    <a:lumMod val="75000"/>
                    <a:lumOff val="25000"/>
                  </a:schemeClr>
                </a:solidFill>
                <a:latin typeface="+mn-ea"/>
                <a:cs typeface="Nanum Gothic" charset="-127"/>
              </a:rPr>
              <a:t> 공통자료 </a:t>
            </a:r>
            <a:r>
              <a:rPr kumimoji="1" lang="en-US" altLang="ko-KR" sz="800" dirty="0">
                <a:solidFill>
                  <a:schemeClr val="tx1">
                    <a:lumMod val="75000"/>
                    <a:lumOff val="25000"/>
                  </a:schemeClr>
                </a:solidFill>
                <a:latin typeface="+mn-ea"/>
                <a:cs typeface="Nanum Gothic" charset="-127"/>
              </a:rPr>
              <a:t>&gt;</a:t>
            </a:r>
            <a:r>
              <a:rPr kumimoji="1" lang="ko-KR" altLang="en-US" sz="800" dirty="0">
                <a:solidFill>
                  <a:schemeClr val="tx1">
                    <a:lumMod val="75000"/>
                    <a:lumOff val="25000"/>
                  </a:schemeClr>
                </a:solidFill>
                <a:latin typeface="+mn-ea"/>
                <a:cs typeface="Nanum Gothic" charset="-127"/>
              </a:rPr>
              <a:t> </a:t>
            </a:r>
            <a:r>
              <a:rPr kumimoji="1" lang="ko-KR" altLang="en-US" sz="800" b="1" u="sng" dirty="0">
                <a:solidFill>
                  <a:schemeClr val="tx1">
                    <a:lumMod val="75000"/>
                    <a:lumOff val="25000"/>
                  </a:schemeClr>
                </a:solidFill>
                <a:latin typeface="+mn-ea"/>
                <a:cs typeface="Nanum Gothic" charset="-127"/>
              </a:rPr>
              <a:t>테스트</a:t>
            </a:r>
            <a:endParaRPr kumimoji="1" lang="en-US" altLang="ko-KR" sz="800" u="sng" dirty="0">
              <a:solidFill>
                <a:schemeClr val="tx1">
                  <a:lumMod val="75000"/>
                  <a:lumOff val="25000"/>
                </a:schemeClr>
              </a:solidFill>
              <a:latin typeface="+mn-ea"/>
              <a:cs typeface="Nanum Gothic" charset="-127"/>
            </a:endParaRPr>
          </a:p>
        </p:txBody>
      </p:sp>
      <p:graphicFrame>
        <p:nvGraphicFramePr>
          <p:cNvPr id="35" name="표 95">
            <a:extLst>
              <a:ext uri="{FF2B5EF4-FFF2-40B4-BE49-F238E27FC236}">
                <a16:creationId xmlns="" xmlns:a16="http://schemas.microsoft.com/office/drawing/2014/main" id="{1A33D704-EFB1-154D-A633-B559D8B3EAC2}"/>
              </a:ext>
            </a:extLst>
          </p:cNvPr>
          <p:cNvGraphicFramePr>
            <a:graphicFrameLocks noGrp="1"/>
          </p:cNvGraphicFramePr>
          <p:nvPr>
            <p:extLst>
              <p:ext uri="{D42A27DB-BD31-4B8C-83A1-F6EECF244321}">
                <p14:modId xmlns:p14="http://schemas.microsoft.com/office/powerpoint/2010/main" val="640776087"/>
              </p:ext>
            </p:extLst>
          </p:nvPr>
        </p:nvGraphicFramePr>
        <p:xfrm>
          <a:off x="1998921" y="2581626"/>
          <a:ext cx="7762596" cy="3760200"/>
        </p:xfrm>
        <a:graphic>
          <a:graphicData uri="http://schemas.openxmlformats.org/drawingml/2006/table">
            <a:tbl>
              <a:tblPr firstRow="1" bandRow="1">
                <a:tableStyleId>{F5AB1C69-6EDB-4FF4-983F-18BD219EF322}</a:tableStyleId>
              </a:tblPr>
              <a:tblGrid>
                <a:gridCol w="191386">
                  <a:extLst>
                    <a:ext uri="{9D8B030D-6E8A-4147-A177-3AD203B41FA5}">
                      <a16:colId xmlns="" xmlns:a16="http://schemas.microsoft.com/office/drawing/2014/main" val="2439774318"/>
                    </a:ext>
                  </a:extLst>
                </a:gridCol>
                <a:gridCol w="559981">
                  <a:extLst>
                    <a:ext uri="{9D8B030D-6E8A-4147-A177-3AD203B41FA5}">
                      <a16:colId xmlns="" xmlns:a16="http://schemas.microsoft.com/office/drawing/2014/main" val="428165823"/>
                    </a:ext>
                  </a:extLst>
                </a:gridCol>
                <a:gridCol w="2795125">
                  <a:extLst>
                    <a:ext uri="{9D8B030D-6E8A-4147-A177-3AD203B41FA5}">
                      <a16:colId xmlns="" xmlns:a16="http://schemas.microsoft.com/office/drawing/2014/main" val="20001"/>
                    </a:ext>
                  </a:extLst>
                </a:gridCol>
                <a:gridCol w="745663">
                  <a:extLst>
                    <a:ext uri="{9D8B030D-6E8A-4147-A177-3AD203B41FA5}">
                      <a16:colId xmlns="" xmlns:a16="http://schemas.microsoft.com/office/drawing/2014/main" val="20002"/>
                    </a:ext>
                  </a:extLst>
                </a:gridCol>
                <a:gridCol w="1564451">
                  <a:extLst>
                    <a:ext uri="{9D8B030D-6E8A-4147-A177-3AD203B41FA5}">
                      <a16:colId xmlns="" xmlns:a16="http://schemas.microsoft.com/office/drawing/2014/main" val="20003"/>
                    </a:ext>
                  </a:extLst>
                </a:gridCol>
                <a:gridCol w="979715">
                  <a:extLst>
                    <a:ext uri="{9D8B030D-6E8A-4147-A177-3AD203B41FA5}">
                      <a16:colId xmlns="" xmlns:a16="http://schemas.microsoft.com/office/drawing/2014/main" val="20004"/>
                    </a:ext>
                  </a:extLst>
                </a:gridCol>
                <a:gridCol w="926275">
                  <a:extLst>
                    <a:ext uri="{9D8B030D-6E8A-4147-A177-3AD203B41FA5}">
                      <a16:colId xmlns="" xmlns:a16="http://schemas.microsoft.com/office/drawing/2014/main" val="20006"/>
                    </a:ext>
                  </a:extLst>
                </a:gridCol>
              </a:tblGrid>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Data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Name</a:t>
                      </a:r>
                      <a:r>
                        <a:rPr lang="ko-KR" altLang="en-US" sz="700" b="1" i="0" dirty="0">
                          <a:solidFill>
                            <a:schemeClr val="tx1">
                              <a:lumMod val="50000"/>
                              <a:lumOff val="50000"/>
                            </a:schemeClr>
                          </a:solidFill>
                          <a:latin typeface="Nanum Gothic" charset="-127"/>
                          <a:ea typeface="Nanum Gothic" charset="-127"/>
                          <a:cs typeface="Nanum Gothic" charset="-127"/>
                        </a:rPr>
                        <a:t> </a:t>
                      </a:r>
                      <a:r>
                        <a:rPr lang="en-US" altLang="ko-KR" sz="700" b="1" i="0" dirty="0">
                          <a:solidFill>
                            <a:schemeClr val="tx1">
                              <a:lumMod val="50000"/>
                              <a:lumOff val="50000"/>
                            </a:schemeClr>
                          </a:solidFill>
                          <a:latin typeface="Nanum Gothic" charset="-127"/>
                          <a:ea typeface="Nanum Gothic" charset="-127"/>
                          <a:cs typeface="Nanum Gothic" charset="-127"/>
                        </a:rPr>
                        <a:t>(-Description)</a:t>
                      </a:r>
                      <a:endParaRPr lang="ko-KR" altLang="en-US" sz="700" b="1" i="0" dirty="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Creator</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Tags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Data Popularity</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Updated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schemeClr val="tx1">
                              <a:lumMod val="50000"/>
                              <a:lumOff val="50000"/>
                            </a:schemeClr>
                          </a:solidFill>
                          <a:latin typeface="Nanum Gothic Regular" charset="-127"/>
                          <a:ea typeface="Nanum Gothic Regular" charset="-127"/>
                        </a:rPr>
                        <a:t>Catalog</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880121319"/>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969884853"/>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2922057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73233137"/>
                  </a:ext>
                </a:extLst>
              </a:tr>
            </a:tbl>
          </a:graphicData>
        </a:graphic>
      </p:graphicFrame>
      <p:sp>
        <p:nvSpPr>
          <p:cNvPr id="80" name="모서리가 둥근 직사각형 155">
            <a:extLst>
              <a:ext uri="{FF2B5EF4-FFF2-40B4-BE49-F238E27FC236}">
                <a16:creationId xmlns="" xmlns:a16="http://schemas.microsoft.com/office/drawing/2014/main" id="{0C2A1929-1B57-7341-AA00-2751139C757F}"/>
              </a:ext>
            </a:extLst>
          </p:cNvPr>
          <p:cNvSpPr/>
          <p:nvPr/>
        </p:nvSpPr>
        <p:spPr>
          <a:xfrm>
            <a:off x="2249875" y="438415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1" name="모서리가 둥근 직사각형 155">
            <a:extLst>
              <a:ext uri="{FF2B5EF4-FFF2-40B4-BE49-F238E27FC236}">
                <a16:creationId xmlns="" xmlns:a16="http://schemas.microsoft.com/office/drawing/2014/main" id="{99E9A855-632B-D344-BDBC-73074FB02BDF}"/>
              </a:ext>
            </a:extLst>
          </p:cNvPr>
          <p:cNvSpPr/>
          <p:nvPr/>
        </p:nvSpPr>
        <p:spPr>
          <a:xfrm>
            <a:off x="2249875" y="488698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82" name="모서리가 둥근 직사각형 155">
            <a:extLst>
              <a:ext uri="{FF2B5EF4-FFF2-40B4-BE49-F238E27FC236}">
                <a16:creationId xmlns="" xmlns:a16="http://schemas.microsoft.com/office/drawing/2014/main" id="{DC38D5D1-DC95-5E4C-8334-357321BD07D4}"/>
              </a:ext>
            </a:extLst>
          </p:cNvPr>
          <p:cNvSpPr/>
          <p:nvPr/>
        </p:nvSpPr>
        <p:spPr>
          <a:xfrm>
            <a:off x="2249875" y="463556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83" name="모서리가 둥근 직사각형 155">
            <a:extLst>
              <a:ext uri="{FF2B5EF4-FFF2-40B4-BE49-F238E27FC236}">
                <a16:creationId xmlns="" xmlns:a16="http://schemas.microsoft.com/office/drawing/2014/main" id="{A9347728-1978-5F4A-9904-314D81B178A1}"/>
              </a:ext>
            </a:extLst>
          </p:cNvPr>
          <p:cNvSpPr/>
          <p:nvPr/>
        </p:nvSpPr>
        <p:spPr>
          <a:xfrm>
            <a:off x="2249875" y="513839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84" name="그룹 1">
            <a:extLst>
              <a:ext uri="{FF2B5EF4-FFF2-40B4-BE49-F238E27FC236}">
                <a16:creationId xmlns="" xmlns:a16="http://schemas.microsoft.com/office/drawing/2014/main" id="{90CC2AC0-7C68-414D-9012-7CB28312828D}"/>
              </a:ext>
            </a:extLst>
          </p:cNvPr>
          <p:cNvGrpSpPr/>
          <p:nvPr/>
        </p:nvGrpSpPr>
        <p:grpSpPr>
          <a:xfrm>
            <a:off x="7939123" y="4686043"/>
            <a:ext cx="840805" cy="63340"/>
            <a:chOff x="5506358" y="1847342"/>
            <a:chExt cx="1188692" cy="89547"/>
          </a:xfrm>
        </p:grpSpPr>
        <p:sp>
          <p:nvSpPr>
            <p:cNvPr id="85" name="모서리가 둥근 직사각형 22">
              <a:extLst>
                <a:ext uri="{FF2B5EF4-FFF2-40B4-BE49-F238E27FC236}">
                  <a16:creationId xmlns="" xmlns:a16="http://schemas.microsoft.com/office/drawing/2014/main" id="{747BE591-3DEC-FD49-A4C1-6D007AF6DB3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6" name="모서리가 둥근 직사각형 23">
              <a:extLst>
                <a:ext uri="{FF2B5EF4-FFF2-40B4-BE49-F238E27FC236}">
                  <a16:creationId xmlns="" xmlns:a16="http://schemas.microsoft.com/office/drawing/2014/main" id="{77824D9D-7554-4649-8EE1-BE9558DEAB84}"/>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87" name="그룹 36">
            <a:extLst>
              <a:ext uri="{FF2B5EF4-FFF2-40B4-BE49-F238E27FC236}">
                <a16:creationId xmlns="" xmlns:a16="http://schemas.microsoft.com/office/drawing/2014/main" id="{41FD87E6-9596-D24F-9F28-8B5674B0884B}"/>
              </a:ext>
            </a:extLst>
          </p:cNvPr>
          <p:cNvGrpSpPr/>
          <p:nvPr/>
        </p:nvGrpSpPr>
        <p:grpSpPr>
          <a:xfrm flipV="1">
            <a:off x="7939123" y="4434257"/>
            <a:ext cx="840805" cy="63341"/>
            <a:chOff x="5506358" y="1847342"/>
            <a:chExt cx="1188692" cy="89548"/>
          </a:xfrm>
        </p:grpSpPr>
        <p:sp>
          <p:nvSpPr>
            <p:cNvPr id="88" name="모서리가 둥근 직사각형 37">
              <a:extLst>
                <a:ext uri="{FF2B5EF4-FFF2-40B4-BE49-F238E27FC236}">
                  <a16:creationId xmlns="" xmlns:a16="http://schemas.microsoft.com/office/drawing/2014/main" id="{27155341-EDAA-0A40-BE67-898ACA8CDBB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9" name="모서리가 둥근 직사각형 38">
              <a:extLst>
                <a:ext uri="{FF2B5EF4-FFF2-40B4-BE49-F238E27FC236}">
                  <a16:creationId xmlns="" xmlns:a16="http://schemas.microsoft.com/office/drawing/2014/main" id="{6A1804E7-078F-8D48-9656-5B3E0A066648}"/>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0" name="그룹 39">
            <a:extLst>
              <a:ext uri="{FF2B5EF4-FFF2-40B4-BE49-F238E27FC236}">
                <a16:creationId xmlns="" xmlns:a16="http://schemas.microsoft.com/office/drawing/2014/main" id="{D7B77464-CA64-394E-A230-A27BFE29FC2C}"/>
              </a:ext>
            </a:extLst>
          </p:cNvPr>
          <p:cNvGrpSpPr/>
          <p:nvPr/>
        </p:nvGrpSpPr>
        <p:grpSpPr>
          <a:xfrm flipV="1">
            <a:off x="7939123" y="5178725"/>
            <a:ext cx="840805" cy="63340"/>
            <a:chOff x="5506358" y="1847342"/>
            <a:chExt cx="1188692" cy="89547"/>
          </a:xfrm>
        </p:grpSpPr>
        <p:sp>
          <p:nvSpPr>
            <p:cNvPr id="91" name="모서리가 둥근 직사각형 40">
              <a:extLst>
                <a:ext uri="{FF2B5EF4-FFF2-40B4-BE49-F238E27FC236}">
                  <a16:creationId xmlns="" xmlns:a16="http://schemas.microsoft.com/office/drawing/2014/main" id="{7CC3793A-09FA-8742-BDB1-B79291E4878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2" name="모서리가 둥근 직사각형 41">
              <a:extLst>
                <a:ext uri="{FF2B5EF4-FFF2-40B4-BE49-F238E27FC236}">
                  <a16:creationId xmlns="" xmlns:a16="http://schemas.microsoft.com/office/drawing/2014/main" id="{84CA6492-B746-914E-87F0-E877FA630EF2}"/>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3" name="그룹 42">
            <a:extLst>
              <a:ext uri="{FF2B5EF4-FFF2-40B4-BE49-F238E27FC236}">
                <a16:creationId xmlns="" xmlns:a16="http://schemas.microsoft.com/office/drawing/2014/main" id="{347C0DD5-894A-204A-87B3-29F54BFC6676}"/>
              </a:ext>
            </a:extLst>
          </p:cNvPr>
          <p:cNvGrpSpPr/>
          <p:nvPr/>
        </p:nvGrpSpPr>
        <p:grpSpPr>
          <a:xfrm flipV="1">
            <a:off x="7939123" y="4931360"/>
            <a:ext cx="840805" cy="63340"/>
            <a:chOff x="5506358" y="1847342"/>
            <a:chExt cx="1188692" cy="89547"/>
          </a:xfrm>
        </p:grpSpPr>
        <p:sp>
          <p:nvSpPr>
            <p:cNvPr id="94" name="모서리가 둥근 직사각형 43">
              <a:extLst>
                <a:ext uri="{FF2B5EF4-FFF2-40B4-BE49-F238E27FC236}">
                  <a16:creationId xmlns="" xmlns:a16="http://schemas.microsoft.com/office/drawing/2014/main" id="{1A90738E-8E3E-D441-AC3D-A1301A1EF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5" name="모서리가 둥근 직사각형 44">
              <a:extLst>
                <a:ext uri="{FF2B5EF4-FFF2-40B4-BE49-F238E27FC236}">
                  <a16:creationId xmlns="" xmlns:a16="http://schemas.microsoft.com/office/drawing/2014/main" id="{D1396715-360E-5541-AF58-F356C535D556}"/>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96" name="그룹 45">
            <a:extLst>
              <a:ext uri="{FF2B5EF4-FFF2-40B4-BE49-F238E27FC236}">
                <a16:creationId xmlns="" xmlns:a16="http://schemas.microsoft.com/office/drawing/2014/main" id="{4C4B31E3-D14F-1842-8CB0-2903436D0399}"/>
              </a:ext>
            </a:extLst>
          </p:cNvPr>
          <p:cNvGrpSpPr/>
          <p:nvPr/>
        </p:nvGrpSpPr>
        <p:grpSpPr>
          <a:xfrm flipV="1">
            <a:off x="7939122" y="4188941"/>
            <a:ext cx="840805" cy="63340"/>
            <a:chOff x="5506358" y="1847342"/>
            <a:chExt cx="1188692" cy="89547"/>
          </a:xfrm>
        </p:grpSpPr>
        <p:sp>
          <p:nvSpPr>
            <p:cNvPr id="97" name="모서리가 둥근 직사각형 46">
              <a:extLst>
                <a:ext uri="{FF2B5EF4-FFF2-40B4-BE49-F238E27FC236}">
                  <a16:creationId xmlns="" xmlns:a16="http://schemas.microsoft.com/office/drawing/2014/main" id="{76D644A8-BD71-AE41-AB42-E254C4DC4A4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8" name="모서리가 둥근 직사각형 47">
              <a:extLst>
                <a:ext uri="{FF2B5EF4-FFF2-40B4-BE49-F238E27FC236}">
                  <a16:creationId xmlns="" xmlns:a16="http://schemas.microsoft.com/office/drawing/2014/main" id="{D8F28E0C-8F60-934F-A10C-7F6C04CEAF3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99" name="모서리가 둥근 직사각형 58">
            <a:extLst>
              <a:ext uri="{FF2B5EF4-FFF2-40B4-BE49-F238E27FC236}">
                <a16:creationId xmlns="" xmlns:a16="http://schemas.microsoft.com/office/drawing/2014/main" id="{1F7298DB-7B83-1B4D-80B4-008BE5EE4CED}"/>
              </a:ext>
            </a:extLst>
          </p:cNvPr>
          <p:cNvSpPr/>
          <p:nvPr/>
        </p:nvSpPr>
        <p:spPr>
          <a:xfrm>
            <a:off x="6373508" y="413274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00" name="모서리가 둥근 직사각형 58">
            <a:extLst>
              <a:ext uri="{FF2B5EF4-FFF2-40B4-BE49-F238E27FC236}">
                <a16:creationId xmlns="" xmlns:a16="http://schemas.microsoft.com/office/drawing/2014/main" id="{32285174-2353-E349-ACD8-CB22F5EE6887}"/>
              </a:ext>
            </a:extLst>
          </p:cNvPr>
          <p:cNvSpPr/>
          <p:nvPr/>
        </p:nvSpPr>
        <p:spPr>
          <a:xfrm>
            <a:off x="6878649" y="413274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101" name="모서리가 둥근 직사각형 58">
            <a:extLst>
              <a:ext uri="{FF2B5EF4-FFF2-40B4-BE49-F238E27FC236}">
                <a16:creationId xmlns="" xmlns:a16="http://schemas.microsoft.com/office/drawing/2014/main" id="{0E4B8C17-5AF4-454E-8A00-20045B6CFE8E}"/>
              </a:ext>
            </a:extLst>
          </p:cNvPr>
          <p:cNvSpPr/>
          <p:nvPr/>
        </p:nvSpPr>
        <p:spPr>
          <a:xfrm>
            <a:off x="6373508" y="438707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04" name="모서리가 둥근 직사각형 58">
            <a:extLst>
              <a:ext uri="{FF2B5EF4-FFF2-40B4-BE49-F238E27FC236}">
                <a16:creationId xmlns="" xmlns:a16="http://schemas.microsoft.com/office/drawing/2014/main" id="{02436C38-3D6F-9F4D-B59E-9712E93D178A}"/>
              </a:ext>
            </a:extLst>
          </p:cNvPr>
          <p:cNvSpPr/>
          <p:nvPr/>
        </p:nvSpPr>
        <p:spPr>
          <a:xfrm>
            <a:off x="6373508" y="464226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6" name="모서리가 둥근 직사각형 58">
            <a:extLst>
              <a:ext uri="{FF2B5EF4-FFF2-40B4-BE49-F238E27FC236}">
                <a16:creationId xmlns="" xmlns:a16="http://schemas.microsoft.com/office/drawing/2014/main" id="{2E691776-C72B-F541-8AE6-E19D3BF9B7A0}"/>
              </a:ext>
            </a:extLst>
          </p:cNvPr>
          <p:cNvSpPr/>
          <p:nvPr/>
        </p:nvSpPr>
        <p:spPr>
          <a:xfrm>
            <a:off x="6373508" y="489744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7" name="모서리가 둥근 직사각형 58">
            <a:extLst>
              <a:ext uri="{FF2B5EF4-FFF2-40B4-BE49-F238E27FC236}">
                <a16:creationId xmlns="" xmlns:a16="http://schemas.microsoft.com/office/drawing/2014/main" id="{1E87CF10-953B-0246-8F97-971707450B67}"/>
              </a:ext>
            </a:extLst>
          </p:cNvPr>
          <p:cNvSpPr/>
          <p:nvPr/>
        </p:nvSpPr>
        <p:spPr>
          <a:xfrm>
            <a:off x="6878649" y="489744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8" name="모서리가 둥근 직사각형 58">
            <a:extLst>
              <a:ext uri="{FF2B5EF4-FFF2-40B4-BE49-F238E27FC236}">
                <a16:creationId xmlns="" xmlns:a16="http://schemas.microsoft.com/office/drawing/2014/main" id="{7ED88A58-CFDF-8346-982E-36E1C85CAE44}"/>
              </a:ext>
            </a:extLst>
          </p:cNvPr>
          <p:cNvSpPr/>
          <p:nvPr/>
        </p:nvSpPr>
        <p:spPr>
          <a:xfrm>
            <a:off x="6373508" y="515262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10" name="모서리가 둥근 직사각형 155">
            <a:extLst>
              <a:ext uri="{FF2B5EF4-FFF2-40B4-BE49-F238E27FC236}">
                <a16:creationId xmlns="" xmlns:a16="http://schemas.microsoft.com/office/drawing/2014/main" id="{D1F22ADE-D42D-1144-AADA-4CAF62C8F7B0}"/>
              </a:ext>
            </a:extLst>
          </p:cNvPr>
          <p:cNvSpPr/>
          <p:nvPr/>
        </p:nvSpPr>
        <p:spPr>
          <a:xfrm>
            <a:off x="2249875" y="538029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11" name="모서리가 둥근 직사각형 155">
            <a:extLst>
              <a:ext uri="{FF2B5EF4-FFF2-40B4-BE49-F238E27FC236}">
                <a16:creationId xmlns="" xmlns:a16="http://schemas.microsoft.com/office/drawing/2014/main" id="{64964699-84FA-7E40-9A16-00A266275454}"/>
              </a:ext>
            </a:extLst>
          </p:cNvPr>
          <p:cNvSpPr/>
          <p:nvPr/>
        </p:nvSpPr>
        <p:spPr>
          <a:xfrm>
            <a:off x="2249875" y="5631709"/>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12" name="모서리가 둥근 직사각형 155">
            <a:extLst>
              <a:ext uri="{FF2B5EF4-FFF2-40B4-BE49-F238E27FC236}">
                <a16:creationId xmlns="" xmlns:a16="http://schemas.microsoft.com/office/drawing/2014/main" id="{0F4146BC-F6F1-6948-8D30-59B82D714A23}"/>
              </a:ext>
            </a:extLst>
          </p:cNvPr>
          <p:cNvSpPr/>
          <p:nvPr/>
        </p:nvSpPr>
        <p:spPr>
          <a:xfrm>
            <a:off x="2249875" y="613453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13" name="모서리가 둥근 직사각형 155">
            <a:extLst>
              <a:ext uri="{FF2B5EF4-FFF2-40B4-BE49-F238E27FC236}">
                <a16:creationId xmlns="" xmlns:a16="http://schemas.microsoft.com/office/drawing/2014/main" id="{36231591-A1AD-2F4E-BCA9-F5DCDC50A12D}"/>
              </a:ext>
            </a:extLst>
          </p:cNvPr>
          <p:cNvSpPr/>
          <p:nvPr/>
        </p:nvSpPr>
        <p:spPr>
          <a:xfrm>
            <a:off x="2249875" y="588312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grpSp>
        <p:nvGrpSpPr>
          <p:cNvPr id="115" name="그룹 1">
            <a:extLst>
              <a:ext uri="{FF2B5EF4-FFF2-40B4-BE49-F238E27FC236}">
                <a16:creationId xmlns="" xmlns:a16="http://schemas.microsoft.com/office/drawing/2014/main" id="{FD297FAF-1077-C84B-B3AB-C376DA4764F3}"/>
              </a:ext>
            </a:extLst>
          </p:cNvPr>
          <p:cNvGrpSpPr/>
          <p:nvPr/>
        </p:nvGrpSpPr>
        <p:grpSpPr>
          <a:xfrm>
            <a:off x="7939123" y="5933597"/>
            <a:ext cx="840805" cy="63340"/>
            <a:chOff x="5506358" y="1847342"/>
            <a:chExt cx="1188692" cy="89547"/>
          </a:xfrm>
        </p:grpSpPr>
        <p:sp>
          <p:nvSpPr>
            <p:cNvPr id="116" name="모서리가 둥근 직사각형 22">
              <a:extLst>
                <a:ext uri="{FF2B5EF4-FFF2-40B4-BE49-F238E27FC236}">
                  <a16:creationId xmlns="" xmlns:a16="http://schemas.microsoft.com/office/drawing/2014/main" id="{1B266305-25E5-9D4A-8A4B-775BF53C7AC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17" name="모서리가 둥근 직사각형 23">
              <a:extLst>
                <a:ext uri="{FF2B5EF4-FFF2-40B4-BE49-F238E27FC236}">
                  <a16:creationId xmlns="" xmlns:a16="http://schemas.microsoft.com/office/drawing/2014/main" id="{880A7021-11BB-8241-95F8-C1212BA5A591}"/>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18" name="그룹 36">
            <a:extLst>
              <a:ext uri="{FF2B5EF4-FFF2-40B4-BE49-F238E27FC236}">
                <a16:creationId xmlns="" xmlns:a16="http://schemas.microsoft.com/office/drawing/2014/main" id="{9C4A126D-8CCC-844F-BF94-D81AB216703B}"/>
              </a:ext>
            </a:extLst>
          </p:cNvPr>
          <p:cNvGrpSpPr/>
          <p:nvPr/>
        </p:nvGrpSpPr>
        <p:grpSpPr>
          <a:xfrm flipV="1">
            <a:off x="7939123" y="5681811"/>
            <a:ext cx="840805" cy="63341"/>
            <a:chOff x="5506358" y="1847342"/>
            <a:chExt cx="1188692" cy="89548"/>
          </a:xfrm>
        </p:grpSpPr>
        <p:sp>
          <p:nvSpPr>
            <p:cNvPr id="119" name="모서리가 둥근 직사각형 37">
              <a:extLst>
                <a:ext uri="{FF2B5EF4-FFF2-40B4-BE49-F238E27FC236}">
                  <a16:creationId xmlns="" xmlns:a16="http://schemas.microsoft.com/office/drawing/2014/main" id="{1347C9B9-A8A1-3342-82B8-2CD573390A9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0" name="모서리가 둥근 직사각형 38">
              <a:extLst>
                <a:ext uri="{FF2B5EF4-FFF2-40B4-BE49-F238E27FC236}">
                  <a16:creationId xmlns="" xmlns:a16="http://schemas.microsoft.com/office/drawing/2014/main" id="{D3315154-9664-5041-885E-522E9205F04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24" name="그룹 42">
            <a:extLst>
              <a:ext uri="{FF2B5EF4-FFF2-40B4-BE49-F238E27FC236}">
                <a16:creationId xmlns="" xmlns:a16="http://schemas.microsoft.com/office/drawing/2014/main" id="{E2A76D93-BCB2-6C43-B313-04624336532E}"/>
              </a:ext>
            </a:extLst>
          </p:cNvPr>
          <p:cNvGrpSpPr/>
          <p:nvPr/>
        </p:nvGrpSpPr>
        <p:grpSpPr>
          <a:xfrm flipV="1">
            <a:off x="7939123" y="6178914"/>
            <a:ext cx="840805" cy="63340"/>
            <a:chOff x="5506358" y="1847342"/>
            <a:chExt cx="1188692" cy="89547"/>
          </a:xfrm>
        </p:grpSpPr>
        <p:sp>
          <p:nvSpPr>
            <p:cNvPr id="125" name="모서리가 둥근 직사각형 43">
              <a:extLst>
                <a:ext uri="{FF2B5EF4-FFF2-40B4-BE49-F238E27FC236}">
                  <a16:creationId xmlns="" xmlns:a16="http://schemas.microsoft.com/office/drawing/2014/main" id="{2B33A2EA-52BF-F448-82B6-131B3F459CC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6" name="모서리가 둥근 직사각형 44">
              <a:extLst>
                <a:ext uri="{FF2B5EF4-FFF2-40B4-BE49-F238E27FC236}">
                  <a16:creationId xmlns="" xmlns:a16="http://schemas.microsoft.com/office/drawing/2014/main" id="{A7725B5A-071B-2D4C-88B4-C3057B8647C0}"/>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27" name="그룹 45">
            <a:extLst>
              <a:ext uri="{FF2B5EF4-FFF2-40B4-BE49-F238E27FC236}">
                <a16:creationId xmlns="" xmlns:a16="http://schemas.microsoft.com/office/drawing/2014/main" id="{58F9BC58-2BFE-BB4A-A9A7-C0416CB22AC6}"/>
              </a:ext>
            </a:extLst>
          </p:cNvPr>
          <p:cNvGrpSpPr/>
          <p:nvPr/>
        </p:nvGrpSpPr>
        <p:grpSpPr>
          <a:xfrm flipV="1">
            <a:off x="7939122" y="5436495"/>
            <a:ext cx="840805" cy="63340"/>
            <a:chOff x="5506358" y="1847342"/>
            <a:chExt cx="1188692" cy="89547"/>
          </a:xfrm>
        </p:grpSpPr>
        <p:sp>
          <p:nvSpPr>
            <p:cNvPr id="128" name="모서리가 둥근 직사각형 46">
              <a:extLst>
                <a:ext uri="{FF2B5EF4-FFF2-40B4-BE49-F238E27FC236}">
                  <a16:creationId xmlns="" xmlns:a16="http://schemas.microsoft.com/office/drawing/2014/main" id="{FCE44C11-2582-D348-B35F-8489C319E48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29" name="모서리가 둥근 직사각형 47">
              <a:extLst>
                <a:ext uri="{FF2B5EF4-FFF2-40B4-BE49-F238E27FC236}">
                  <a16:creationId xmlns="" xmlns:a16="http://schemas.microsoft.com/office/drawing/2014/main" id="{7F34D1CD-C546-D24E-9499-0B7B07FB0B4A}"/>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130" name="모서리가 둥근 직사각형 58">
            <a:extLst>
              <a:ext uri="{FF2B5EF4-FFF2-40B4-BE49-F238E27FC236}">
                <a16:creationId xmlns="" xmlns:a16="http://schemas.microsoft.com/office/drawing/2014/main" id="{F87C09BF-22CC-184F-8618-52299D69BF2F}"/>
              </a:ext>
            </a:extLst>
          </p:cNvPr>
          <p:cNvSpPr/>
          <p:nvPr/>
        </p:nvSpPr>
        <p:spPr>
          <a:xfrm>
            <a:off x="6373508" y="538029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31" name="모서리가 둥근 직사각형 58">
            <a:extLst>
              <a:ext uri="{FF2B5EF4-FFF2-40B4-BE49-F238E27FC236}">
                <a16:creationId xmlns="" xmlns:a16="http://schemas.microsoft.com/office/drawing/2014/main" id="{077C6E96-A2FE-564A-81FA-CD7C17C38F36}"/>
              </a:ext>
            </a:extLst>
          </p:cNvPr>
          <p:cNvSpPr/>
          <p:nvPr/>
        </p:nvSpPr>
        <p:spPr>
          <a:xfrm>
            <a:off x="6878649" y="538029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132" name="모서리가 둥근 직사각형 58">
            <a:extLst>
              <a:ext uri="{FF2B5EF4-FFF2-40B4-BE49-F238E27FC236}">
                <a16:creationId xmlns="" xmlns:a16="http://schemas.microsoft.com/office/drawing/2014/main" id="{41C77FDA-71FC-9749-B562-AD5BE24A161D}"/>
              </a:ext>
            </a:extLst>
          </p:cNvPr>
          <p:cNvSpPr/>
          <p:nvPr/>
        </p:nvSpPr>
        <p:spPr>
          <a:xfrm>
            <a:off x="6373508" y="563463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35" name="모서리가 둥근 직사각형 58">
            <a:extLst>
              <a:ext uri="{FF2B5EF4-FFF2-40B4-BE49-F238E27FC236}">
                <a16:creationId xmlns="" xmlns:a16="http://schemas.microsoft.com/office/drawing/2014/main" id="{C33C7E1C-B2A3-7240-9836-70BBF39F45B2}"/>
              </a:ext>
            </a:extLst>
          </p:cNvPr>
          <p:cNvSpPr/>
          <p:nvPr/>
        </p:nvSpPr>
        <p:spPr>
          <a:xfrm>
            <a:off x="6373508" y="588981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36" name="모서리가 둥근 직사각형 58">
            <a:extLst>
              <a:ext uri="{FF2B5EF4-FFF2-40B4-BE49-F238E27FC236}">
                <a16:creationId xmlns="" xmlns:a16="http://schemas.microsoft.com/office/drawing/2014/main" id="{0D29310D-8312-4840-BCB8-77949870F0A6}"/>
              </a:ext>
            </a:extLst>
          </p:cNvPr>
          <p:cNvSpPr/>
          <p:nvPr/>
        </p:nvSpPr>
        <p:spPr>
          <a:xfrm>
            <a:off x="6878649" y="588981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37" name="모서리가 둥근 직사각형 58">
            <a:extLst>
              <a:ext uri="{FF2B5EF4-FFF2-40B4-BE49-F238E27FC236}">
                <a16:creationId xmlns="" xmlns:a16="http://schemas.microsoft.com/office/drawing/2014/main" id="{B9D2B6DA-BEC6-2F46-9655-DECE23DF108F}"/>
              </a:ext>
            </a:extLst>
          </p:cNvPr>
          <p:cNvSpPr/>
          <p:nvPr/>
        </p:nvSpPr>
        <p:spPr>
          <a:xfrm>
            <a:off x="6373508" y="6144996"/>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38" name="모서리가 둥근 직사각형 58">
            <a:extLst>
              <a:ext uri="{FF2B5EF4-FFF2-40B4-BE49-F238E27FC236}">
                <a16:creationId xmlns="" xmlns:a16="http://schemas.microsoft.com/office/drawing/2014/main" id="{710082E0-EEB3-4C43-8A68-12806339D6F4}"/>
              </a:ext>
            </a:extLst>
          </p:cNvPr>
          <p:cNvSpPr/>
          <p:nvPr/>
        </p:nvSpPr>
        <p:spPr>
          <a:xfrm>
            <a:off x="6878649" y="6144996"/>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105" name="모서리가 둥근 직사각형 155">
            <a:extLst>
              <a:ext uri="{FF2B5EF4-FFF2-40B4-BE49-F238E27FC236}">
                <a16:creationId xmlns="" xmlns:a16="http://schemas.microsoft.com/office/drawing/2014/main" id="{E012B85C-FBB5-074F-ADF6-7421EE494677}"/>
              </a:ext>
            </a:extLst>
          </p:cNvPr>
          <p:cNvSpPr/>
          <p:nvPr/>
        </p:nvSpPr>
        <p:spPr>
          <a:xfrm>
            <a:off x="2249875" y="413606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109" name="그룹 15">
            <a:extLst>
              <a:ext uri="{FF2B5EF4-FFF2-40B4-BE49-F238E27FC236}">
                <a16:creationId xmlns="" xmlns:a16="http://schemas.microsoft.com/office/drawing/2014/main" id="{F562DA5A-29DE-9B47-83BF-425BC6D99620}"/>
              </a:ext>
            </a:extLst>
          </p:cNvPr>
          <p:cNvGrpSpPr/>
          <p:nvPr/>
        </p:nvGrpSpPr>
        <p:grpSpPr>
          <a:xfrm>
            <a:off x="2140139" y="6445919"/>
            <a:ext cx="7615480" cy="190417"/>
            <a:chOff x="1991360" y="4044266"/>
            <a:chExt cx="6156960" cy="312325"/>
          </a:xfrm>
        </p:grpSpPr>
        <p:sp>
          <p:nvSpPr>
            <p:cNvPr id="114" name="자유형 16">
              <a:extLst>
                <a:ext uri="{FF2B5EF4-FFF2-40B4-BE49-F238E27FC236}">
                  <a16:creationId xmlns="" xmlns:a16="http://schemas.microsoft.com/office/drawing/2014/main" id="{8526955B-2894-4446-903C-F06435C36464}"/>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21" name="자유형 17">
              <a:extLst>
                <a:ext uri="{FF2B5EF4-FFF2-40B4-BE49-F238E27FC236}">
                  <a16:creationId xmlns="" xmlns:a16="http://schemas.microsoft.com/office/drawing/2014/main" id="{3CFBD8EB-B89A-5247-9057-F8856080F388}"/>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pic>
        <p:nvPicPr>
          <p:cNvPr id="122" name="그림 46">
            <a:extLst>
              <a:ext uri="{FF2B5EF4-FFF2-40B4-BE49-F238E27FC236}">
                <a16:creationId xmlns="" xmlns:a16="http://schemas.microsoft.com/office/drawing/2014/main" id="{71D57668-F014-114A-A5E5-3842CEDF193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621763" y="2654160"/>
            <a:ext cx="128032" cy="128031"/>
          </a:xfrm>
          <a:prstGeom prst="rect">
            <a:avLst/>
          </a:prstGeom>
        </p:spPr>
      </p:pic>
      <p:pic>
        <p:nvPicPr>
          <p:cNvPr id="123" name="그림 46">
            <a:extLst>
              <a:ext uri="{FF2B5EF4-FFF2-40B4-BE49-F238E27FC236}">
                <a16:creationId xmlns="" xmlns:a16="http://schemas.microsoft.com/office/drawing/2014/main" id="{C6D208C9-FD2C-0E4D-8AE0-867D831E52BE}"/>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715911" y="2654160"/>
            <a:ext cx="128032" cy="128031"/>
          </a:xfrm>
          <a:prstGeom prst="rect">
            <a:avLst/>
          </a:prstGeom>
        </p:spPr>
      </p:pic>
      <p:pic>
        <p:nvPicPr>
          <p:cNvPr id="133" name="그림 46">
            <a:extLst>
              <a:ext uri="{FF2B5EF4-FFF2-40B4-BE49-F238E27FC236}">
                <a16:creationId xmlns="" xmlns:a16="http://schemas.microsoft.com/office/drawing/2014/main" id="{2DAC41E6-9CA9-7C4D-ACA1-CCB4648B6CB6}"/>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592264" y="2651272"/>
            <a:ext cx="128032" cy="128031"/>
          </a:xfrm>
          <a:prstGeom prst="rect">
            <a:avLst/>
          </a:prstGeom>
        </p:spPr>
      </p:pic>
      <p:sp>
        <p:nvSpPr>
          <p:cNvPr id="134" name="포인트가 5개인 별[5] 59">
            <a:extLst>
              <a:ext uri="{FF2B5EF4-FFF2-40B4-BE49-F238E27FC236}">
                <a16:creationId xmlns="" xmlns:a16="http://schemas.microsoft.com/office/drawing/2014/main" id="{70226177-9CF5-9C4C-9E15-8607D3D5620A}"/>
              </a:ext>
            </a:extLst>
          </p:cNvPr>
          <p:cNvSpPr/>
          <p:nvPr/>
        </p:nvSpPr>
        <p:spPr>
          <a:xfrm>
            <a:off x="2062755" y="4906854"/>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39" name="포인트가 5개인 별[5] 59">
            <a:extLst>
              <a:ext uri="{FF2B5EF4-FFF2-40B4-BE49-F238E27FC236}">
                <a16:creationId xmlns="" xmlns:a16="http://schemas.microsoft.com/office/drawing/2014/main" id="{5C5F5294-DA40-1746-B1D9-05BD9B6EA8D3}"/>
              </a:ext>
            </a:extLst>
          </p:cNvPr>
          <p:cNvSpPr/>
          <p:nvPr/>
        </p:nvSpPr>
        <p:spPr>
          <a:xfrm>
            <a:off x="2062755" y="517872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40" name="포인트가 5개인 별[5] 59">
            <a:extLst>
              <a:ext uri="{FF2B5EF4-FFF2-40B4-BE49-F238E27FC236}">
                <a16:creationId xmlns="" xmlns:a16="http://schemas.microsoft.com/office/drawing/2014/main" id="{83A910A1-D8AE-3442-B610-7A346B89C71E}"/>
              </a:ext>
            </a:extLst>
          </p:cNvPr>
          <p:cNvSpPr/>
          <p:nvPr/>
        </p:nvSpPr>
        <p:spPr>
          <a:xfrm>
            <a:off x="2062755" y="616858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pic>
        <p:nvPicPr>
          <p:cNvPr id="141" name="그림 69">
            <a:extLst>
              <a:ext uri="{FF2B5EF4-FFF2-40B4-BE49-F238E27FC236}">
                <a16:creationId xmlns="" xmlns:a16="http://schemas.microsoft.com/office/drawing/2014/main" id="{5AC60CC5-89D4-3B47-9397-D42FCE8CFE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17303" y="2670024"/>
            <a:ext cx="79238" cy="79238"/>
          </a:xfrm>
          <a:prstGeom prst="rect">
            <a:avLst/>
          </a:prstGeom>
        </p:spPr>
      </p:pic>
      <p:sp>
        <p:nvSpPr>
          <p:cNvPr id="143" name="타원 62">
            <a:extLst>
              <a:ext uri="{FF2B5EF4-FFF2-40B4-BE49-F238E27FC236}">
                <a16:creationId xmlns="" xmlns:a16="http://schemas.microsoft.com/office/drawing/2014/main" id="{F5589171-A13F-8F40-8D67-F629C14357CE}"/>
              </a:ext>
            </a:extLst>
          </p:cNvPr>
          <p:cNvSpPr/>
          <p:nvPr/>
        </p:nvSpPr>
        <p:spPr>
          <a:xfrm>
            <a:off x="7687350" y="23323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145" name="타원 62">
            <a:extLst>
              <a:ext uri="{FF2B5EF4-FFF2-40B4-BE49-F238E27FC236}">
                <a16:creationId xmlns="" xmlns:a16="http://schemas.microsoft.com/office/drawing/2014/main" id="{5C3FBD85-6763-B241-9482-DA832DDC953F}"/>
              </a:ext>
            </a:extLst>
          </p:cNvPr>
          <p:cNvSpPr/>
          <p:nvPr/>
        </p:nvSpPr>
        <p:spPr>
          <a:xfrm>
            <a:off x="2096486" y="41457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5</a:t>
            </a:r>
            <a:endParaRPr lang="ko-KR" altLang="en-US" sz="700" b="1" dirty="0">
              <a:solidFill>
                <a:prstClr val="white"/>
              </a:solidFill>
              <a:latin typeface="+mn-ea"/>
              <a:cs typeface="Nanum Gothic" charset="-127"/>
            </a:endParaRPr>
          </a:p>
        </p:txBody>
      </p:sp>
      <p:pic>
        <p:nvPicPr>
          <p:cNvPr id="9" name="Picture 8">
            <a:extLst>
              <a:ext uri="{FF2B5EF4-FFF2-40B4-BE49-F238E27FC236}">
                <a16:creationId xmlns="" xmlns:a16="http://schemas.microsoft.com/office/drawing/2014/main" id="{5A0A7FFE-3BDF-FF46-8FBA-202B348F3936}"/>
              </a:ext>
            </a:extLst>
          </p:cNvPr>
          <p:cNvPicPr>
            <a:picLocks noChangeAspect="1"/>
          </p:cNvPicPr>
          <p:nvPr/>
        </p:nvPicPr>
        <p:blipFill>
          <a:blip r:embed="rId5"/>
          <a:stretch>
            <a:fillRect/>
          </a:stretch>
        </p:blipFill>
        <p:spPr>
          <a:xfrm>
            <a:off x="2380362" y="2886139"/>
            <a:ext cx="167165" cy="160342"/>
          </a:xfrm>
          <a:prstGeom prst="rect">
            <a:avLst/>
          </a:prstGeom>
        </p:spPr>
      </p:pic>
      <p:pic>
        <p:nvPicPr>
          <p:cNvPr id="172" name="Picture 171">
            <a:extLst>
              <a:ext uri="{FF2B5EF4-FFF2-40B4-BE49-F238E27FC236}">
                <a16:creationId xmlns="" xmlns:a16="http://schemas.microsoft.com/office/drawing/2014/main" id="{C0BBCB70-AB4C-2849-9F12-90AEADECE535}"/>
              </a:ext>
            </a:extLst>
          </p:cNvPr>
          <p:cNvPicPr>
            <a:picLocks noChangeAspect="1"/>
          </p:cNvPicPr>
          <p:nvPr/>
        </p:nvPicPr>
        <p:blipFill>
          <a:blip r:embed="rId5"/>
          <a:stretch>
            <a:fillRect/>
          </a:stretch>
        </p:blipFill>
        <p:spPr>
          <a:xfrm>
            <a:off x="2380362" y="3138581"/>
            <a:ext cx="167165" cy="160342"/>
          </a:xfrm>
          <a:prstGeom prst="rect">
            <a:avLst/>
          </a:prstGeom>
        </p:spPr>
      </p:pic>
      <p:pic>
        <p:nvPicPr>
          <p:cNvPr id="173" name="Picture 172">
            <a:extLst>
              <a:ext uri="{FF2B5EF4-FFF2-40B4-BE49-F238E27FC236}">
                <a16:creationId xmlns="" xmlns:a16="http://schemas.microsoft.com/office/drawing/2014/main" id="{16C03D2E-59F3-CF42-8070-AF91CB2F5F92}"/>
              </a:ext>
            </a:extLst>
          </p:cNvPr>
          <p:cNvPicPr>
            <a:picLocks noChangeAspect="1"/>
          </p:cNvPicPr>
          <p:nvPr/>
        </p:nvPicPr>
        <p:blipFill>
          <a:blip r:embed="rId5"/>
          <a:stretch>
            <a:fillRect/>
          </a:stretch>
        </p:blipFill>
        <p:spPr>
          <a:xfrm>
            <a:off x="2380362" y="3379803"/>
            <a:ext cx="167165" cy="160342"/>
          </a:xfrm>
          <a:prstGeom prst="rect">
            <a:avLst/>
          </a:prstGeom>
        </p:spPr>
      </p:pic>
      <p:pic>
        <p:nvPicPr>
          <p:cNvPr id="174" name="Picture 173">
            <a:extLst>
              <a:ext uri="{FF2B5EF4-FFF2-40B4-BE49-F238E27FC236}">
                <a16:creationId xmlns="" xmlns:a16="http://schemas.microsoft.com/office/drawing/2014/main" id="{E68CED45-85C8-9945-BDD0-E959E3A709B0}"/>
              </a:ext>
            </a:extLst>
          </p:cNvPr>
          <p:cNvPicPr>
            <a:picLocks noChangeAspect="1"/>
          </p:cNvPicPr>
          <p:nvPr/>
        </p:nvPicPr>
        <p:blipFill>
          <a:blip r:embed="rId5"/>
          <a:stretch>
            <a:fillRect/>
          </a:stretch>
        </p:blipFill>
        <p:spPr>
          <a:xfrm>
            <a:off x="2380362" y="3637855"/>
            <a:ext cx="167165" cy="160342"/>
          </a:xfrm>
          <a:prstGeom prst="rect">
            <a:avLst/>
          </a:prstGeom>
        </p:spPr>
      </p:pic>
      <p:pic>
        <p:nvPicPr>
          <p:cNvPr id="175" name="Picture 174">
            <a:extLst>
              <a:ext uri="{FF2B5EF4-FFF2-40B4-BE49-F238E27FC236}">
                <a16:creationId xmlns="" xmlns:a16="http://schemas.microsoft.com/office/drawing/2014/main" id="{92A5B117-648F-D144-9455-6C7C3F73C22E}"/>
              </a:ext>
            </a:extLst>
          </p:cNvPr>
          <p:cNvPicPr>
            <a:picLocks noChangeAspect="1"/>
          </p:cNvPicPr>
          <p:nvPr/>
        </p:nvPicPr>
        <p:blipFill>
          <a:blip r:embed="rId5"/>
          <a:stretch>
            <a:fillRect/>
          </a:stretch>
        </p:blipFill>
        <p:spPr>
          <a:xfrm>
            <a:off x="2380362" y="3884687"/>
            <a:ext cx="167165" cy="160342"/>
          </a:xfrm>
          <a:prstGeom prst="rect">
            <a:avLst/>
          </a:prstGeom>
        </p:spPr>
      </p:pic>
      <p:sp>
        <p:nvSpPr>
          <p:cNvPr id="149" name="직사각형 148">
            <a:extLst>
              <a:ext uri="{FF2B5EF4-FFF2-40B4-BE49-F238E27FC236}">
                <a16:creationId xmlns="" xmlns:a16="http://schemas.microsoft.com/office/drawing/2014/main" id="{C398B945-B929-0144-9E42-FBFC6FE90D41}"/>
              </a:ext>
            </a:extLst>
          </p:cNvPr>
          <p:cNvSpPr/>
          <p:nvPr/>
        </p:nvSpPr>
        <p:spPr>
          <a:xfrm>
            <a:off x="2205348" y="2823388"/>
            <a:ext cx="7514948" cy="1232022"/>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900" b="1" dirty="0">
                <a:solidFill>
                  <a:schemeClr val="bg1"/>
                </a:solidFill>
                <a:latin typeface="Nanum Gothic" charset="-127"/>
                <a:ea typeface="Nanum Gothic" charset="-127"/>
                <a:cs typeface="Nanum Gothic" charset="-127"/>
              </a:rPr>
              <a:t>개발 제외 </a:t>
            </a:r>
            <a:r>
              <a:rPr kumimoji="1" lang="en-US" altLang="ko-KR" sz="900" b="1" dirty="0">
                <a:solidFill>
                  <a:schemeClr val="bg1"/>
                </a:solidFill>
                <a:latin typeface="Nanum Gothic" charset="-127"/>
                <a:ea typeface="Nanum Gothic" charset="-127"/>
                <a:cs typeface="Nanum Gothic" charset="-127"/>
              </a:rPr>
              <a:t>(2018.06.14)</a:t>
            </a:r>
            <a:endParaRPr kumimoji="1" lang="ko-KR" altLang="en-US" sz="900" b="1" dirty="0">
              <a:solidFill>
                <a:schemeClr val="bg1"/>
              </a:solidFill>
              <a:latin typeface="Nanum Gothic" charset="-127"/>
              <a:ea typeface="Nanum Gothic" charset="-127"/>
              <a:cs typeface="Nanum Gothic" charset="-127"/>
            </a:endParaRPr>
          </a:p>
        </p:txBody>
      </p:sp>
      <p:sp>
        <p:nvSpPr>
          <p:cNvPr id="152" name="타원 62">
            <a:extLst>
              <a:ext uri="{FF2B5EF4-FFF2-40B4-BE49-F238E27FC236}">
                <a16:creationId xmlns="" xmlns:a16="http://schemas.microsoft.com/office/drawing/2014/main" id="{19F4555C-510D-304F-81C3-66E422BAF084}"/>
              </a:ext>
            </a:extLst>
          </p:cNvPr>
          <p:cNvSpPr/>
          <p:nvPr/>
        </p:nvSpPr>
        <p:spPr>
          <a:xfrm>
            <a:off x="308990" y="10794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5</a:t>
            </a:r>
            <a:endParaRPr lang="ko-KR" altLang="en-US" sz="700" b="1" dirty="0">
              <a:solidFill>
                <a:prstClr val="white"/>
              </a:solidFill>
              <a:latin typeface="+mn-ea"/>
              <a:cs typeface="Nanum Gothic" charset="-127"/>
            </a:endParaRPr>
          </a:p>
        </p:txBody>
      </p:sp>
      <p:sp>
        <p:nvSpPr>
          <p:cNvPr id="151" name="포인트가 5개인 별[5] 59">
            <a:extLst>
              <a:ext uri="{FF2B5EF4-FFF2-40B4-BE49-F238E27FC236}">
                <a16:creationId xmlns="" xmlns:a16="http://schemas.microsoft.com/office/drawing/2014/main" id="{D3E4CAC1-3032-8B4D-9DC3-862B1F1A722A}"/>
              </a:ext>
            </a:extLst>
          </p:cNvPr>
          <p:cNvSpPr/>
          <p:nvPr/>
        </p:nvSpPr>
        <p:spPr>
          <a:xfrm>
            <a:off x="9331947" y="2362048"/>
            <a:ext cx="163395" cy="163395"/>
          </a:xfrm>
          <a:prstGeom prst="star5">
            <a:avLst>
              <a:gd name="adj" fmla="val 23719"/>
              <a:gd name="hf" fmla="val 105146"/>
              <a:gd name="vf" fmla="val 110557"/>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53" name="Rectangle 23">
            <a:extLst>
              <a:ext uri="{FF2B5EF4-FFF2-40B4-BE49-F238E27FC236}">
                <a16:creationId xmlns="" xmlns:a16="http://schemas.microsoft.com/office/drawing/2014/main" id="{6F3E2827-9323-1443-874F-B71BD3B4A2FC}"/>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u="sng" dirty="0">
                <a:solidFill>
                  <a:schemeClr val="tx1">
                    <a:lumMod val="75000"/>
                    <a:lumOff val="25000"/>
                  </a:schemeClr>
                </a:solidFill>
                <a:latin typeface="+mn-ea"/>
                <a:cs typeface="Nanum Gothic" charset="-127"/>
              </a:rPr>
              <a:t>Catalogs</a:t>
            </a:r>
            <a:endParaRPr kumimoji="1" lang="en-US" altLang="ko-KR" sz="800" u="sng" dirty="0">
              <a:solidFill>
                <a:schemeClr val="tx1">
                  <a:lumMod val="75000"/>
                  <a:lumOff val="25000"/>
                </a:schemeClr>
              </a:solidFill>
              <a:latin typeface="+mn-ea"/>
              <a:cs typeface="Nanum Gothic" charset="-127"/>
            </a:endParaRPr>
          </a:p>
        </p:txBody>
      </p:sp>
      <p:grpSp>
        <p:nvGrpSpPr>
          <p:cNvPr id="154" name="그룹 153">
            <a:extLst>
              <a:ext uri="{FF2B5EF4-FFF2-40B4-BE49-F238E27FC236}">
                <a16:creationId xmlns="" xmlns:a16="http://schemas.microsoft.com/office/drawing/2014/main" id="{C0FAB7D6-0933-4143-8684-89D77F260246}"/>
              </a:ext>
            </a:extLst>
          </p:cNvPr>
          <p:cNvGrpSpPr/>
          <p:nvPr/>
        </p:nvGrpSpPr>
        <p:grpSpPr>
          <a:xfrm>
            <a:off x="254287" y="3457876"/>
            <a:ext cx="1571870" cy="3133165"/>
            <a:chOff x="254287" y="2322098"/>
            <a:chExt cx="1571870" cy="3133165"/>
          </a:xfrm>
        </p:grpSpPr>
        <p:sp>
          <p:nvSpPr>
            <p:cNvPr id="155" name="Rectangle 1">
              <a:extLst>
                <a:ext uri="{FF2B5EF4-FFF2-40B4-BE49-F238E27FC236}">
                  <a16:creationId xmlns="" xmlns:a16="http://schemas.microsoft.com/office/drawing/2014/main" id="{BDE482F6-2F98-4844-BAD0-4B0CD2BBC4F4}"/>
                </a:ext>
              </a:extLst>
            </p:cNvPr>
            <p:cNvSpPr/>
            <p:nvPr/>
          </p:nvSpPr>
          <p:spPr>
            <a:xfrm>
              <a:off x="254287" y="2867338"/>
              <a:ext cx="1526151" cy="18826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dirty="0">
                <a:solidFill>
                  <a:schemeClr val="tx1"/>
                </a:solidFill>
                <a:latin typeface="Nanum Gothic" charset="-127"/>
                <a:ea typeface="Nanum Gothic" charset="-127"/>
                <a:cs typeface="Nanum Gothic" charset="-127"/>
              </a:endParaRPr>
            </a:p>
          </p:txBody>
        </p:sp>
        <p:sp>
          <p:nvSpPr>
            <p:cNvPr id="176" name="TextBox 175">
              <a:extLst>
                <a:ext uri="{FF2B5EF4-FFF2-40B4-BE49-F238E27FC236}">
                  <a16:creationId xmlns="" xmlns:a16="http://schemas.microsoft.com/office/drawing/2014/main" id="{29A11C68-1E2D-8A43-9751-65B8C59F31AF}"/>
                </a:ext>
              </a:extLst>
            </p:cNvPr>
            <p:cNvSpPr txBox="1"/>
            <p:nvPr/>
          </p:nvSpPr>
          <p:spPr>
            <a:xfrm>
              <a:off x="254287" y="2322098"/>
              <a:ext cx="1454915" cy="3133165"/>
            </a:xfrm>
            <a:prstGeom prst="rect">
              <a:avLst/>
            </a:prstGeom>
            <a:noFill/>
          </p:spPr>
          <p:txBody>
            <a:bodyPr wrap="square" rtlCol="0">
              <a:spAutoFit/>
            </a:bodyPr>
            <a:lstStyle/>
            <a:p>
              <a:pPr>
                <a:lnSpc>
                  <a:spcPct val="200000"/>
                </a:lnSpc>
              </a:pPr>
              <a:r>
                <a:rPr lang="ko-KR" altLang="en-US" sz="700" dirty="0"/>
                <a:t>▶︎ </a:t>
              </a:r>
              <a:r>
                <a:rPr lang="en-US" altLang="ko-KR" sz="800" dirty="0">
                  <a:latin typeface="Nanum Gothic" charset="-127"/>
                  <a:ea typeface="Nanum Gothic" charset="-127"/>
                  <a:cs typeface="Nanum Gothic" charset="-127"/>
                </a:rPr>
                <a:t>    </a:t>
              </a:r>
              <a:r>
                <a:rPr lang="en-US" sz="700" dirty="0"/>
                <a:t>A</a:t>
              </a:r>
              <a:r>
                <a:rPr lang="ko-KR" altLang="en-US" sz="700" dirty="0"/>
                <a:t> 사업부</a:t>
              </a:r>
              <a:endParaRPr lang="en-US" altLang="ko-KR" sz="700" dirty="0"/>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sz="700" dirty="0"/>
                <a:t>B</a:t>
              </a:r>
              <a:r>
                <a:rPr lang="ko-KR" altLang="en-US" sz="700" dirty="0"/>
                <a:t> 사업부</a:t>
              </a:r>
              <a:endParaRPr lang="en-US" altLang="ko-KR" sz="700" dirty="0"/>
            </a:p>
            <a:p>
              <a:pPr>
                <a:lnSpc>
                  <a:spcPct val="200000"/>
                </a:lnSpc>
              </a:pPr>
              <a:r>
                <a:rPr lang="ko-KR" altLang="en-US" sz="700" dirty="0"/>
                <a:t>▼</a:t>
              </a:r>
              <a:r>
                <a:rPr lang="en-US" altLang="ko-KR" sz="700" dirty="0"/>
                <a:t> </a:t>
              </a:r>
              <a:r>
                <a:rPr lang="en-US" altLang="ko-KR" sz="700" dirty="0">
                  <a:latin typeface="Nanum Gothic" charset="-127"/>
                  <a:ea typeface="Nanum Gothic" charset="-127"/>
                  <a:cs typeface="Nanum Gothic" charset="-127"/>
                </a:rPr>
                <a:t>    </a:t>
              </a:r>
              <a:r>
                <a:rPr lang="en-US" sz="700" dirty="0"/>
                <a:t>C</a:t>
              </a:r>
              <a:r>
                <a:rPr lang="ko-KR" altLang="en-US" sz="700" dirty="0"/>
                <a:t> 사업부</a:t>
              </a:r>
              <a:endParaRPr lang="en-US" altLang="ko-KR" sz="700" dirty="0"/>
            </a:p>
            <a:p>
              <a:pPr>
                <a:lnSpc>
                  <a:spcPct val="200000"/>
                </a:lnSpc>
              </a:pPr>
              <a:r>
                <a:rPr lang="ko-KR" altLang="en-US" sz="700" dirty="0"/>
                <a:t>    ▶︎</a:t>
              </a:r>
              <a:r>
                <a:rPr lang="en-US" altLang="ko-KR" sz="700" dirty="0">
                  <a:latin typeface="Nanum Gothic" charset="-127"/>
                  <a:ea typeface="Nanum Gothic" charset="-127"/>
                  <a:cs typeface="Nanum Gothic" charset="-127"/>
                </a:rPr>
                <a:t>     </a:t>
              </a:r>
              <a:r>
                <a:rPr lang="ko-KR" altLang="en-US" sz="700" dirty="0"/>
                <a:t>공통 자료</a:t>
              </a:r>
            </a:p>
            <a:p>
              <a:pPr>
                <a:lnSpc>
                  <a:spcPct val="200000"/>
                </a:lnSpc>
              </a:pPr>
              <a:r>
                <a:rPr lang="ko-KR" altLang="en-US" sz="700" dirty="0"/>
                <a:t>    ▶︎</a:t>
              </a:r>
              <a:r>
                <a:rPr lang="en-US" altLang="ko-KR" sz="700" dirty="0"/>
                <a:t> </a:t>
              </a:r>
              <a:r>
                <a:rPr lang="en-US" altLang="ko-KR" sz="700" dirty="0">
                  <a:latin typeface="Nanum Gothic" charset="-127"/>
                  <a:ea typeface="Nanum Gothic" charset="-127"/>
                  <a:cs typeface="Nanum Gothic" charset="-127"/>
                </a:rPr>
                <a:t>    </a:t>
              </a:r>
              <a:r>
                <a:rPr lang="ko-KR" altLang="en-US" sz="700" dirty="0"/>
                <a:t>필수 데이터 소스</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ko-KR" altLang="en-US" sz="700" dirty="0"/>
                <a:t>테스트</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en-US" altLang="ko-KR" sz="800" dirty="0">
                  <a:latin typeface="Nanum Gothic" charset="-127"/>
                  <a:ea typeface="Nanum Gothic" charset="-127"/>
                  <a:cs typeface="Nanum Gothic" charset="-127"/>
                </a:rPr>
                <a:t>   </a:t>
              </a:r>
              <a:r>
                <a:rPr lang="en-US" altLang="ko-KR" sz="700" dirty="0"/>
                <a:t>Unclassified</a:t>
              </a:r>
            </a:p>
          </p:txBody>
        </p:sp>
        <p:sp>
          <p:nvSpPr>
            <p:cNvPr id="177" name="모서리가 둥근 직사각형 18">
              <a:extLst>
                <a:ext uri="{FF2B5EF4-FFF2-40B4-BE49-F238E27FC236}">
                  <a16:creationId xmlns="" xmlns:a16="http://schemas.microsoft.com/office/drawing/2014/main" id="{C0100D0B-85FF-E346-BA35-25A62D3E6AFF}"/>
                </a:ext>
              </a:extLst>
            </p:cNvPr>
            <p:cNvSpPr/>
            <p:nvPr/>
          </p:nvSpPr>
          <p:spPr>
            <a:xfrm rot="5400000" flipV="1">
              <a:off x="1450547" y="347252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pic>
          <p:nvPicPr>
            <p:cNvPr id="178" name="Picture 155">
              <a:extLst>
                <a:ext uri="{FF2B5EF4-FFF2-40B4-BE49-F238E27FC236}">
                  <a16:creationId xmlns="" xmlns:a16="http://schemas.microsoft.com/office/drawing/2014/main" id="{F3E119E6-F740-414D-8906-95345CF7F616}"/>
                </a:ext>
              </a:extLst>
            </p:cNvPr>
            <p:cNvPicPr>
              <a:picLocks noChangeAspect="1"/>
            </p:cNvPicPr>
            <p:nvPr/>
          </p:nvPicPr>
          <p:blipFill>
            <a:blip r:embed="rId5"/>
            <a:stretch>
              <a:fillRect/>
            </a:stretch>
          </p:blipFill>
          <p:spPr>
            <a:xfrm>
              <a:off x="449046" y="2453476"/>
              <a:ext cx="109171" cy="104715"/>
            </a:xfrm>
            <a:prstGeom prst="rect">
              <a:avLst/>
            </a:prstGeom>
          </p:spPr>
        </p:pic>
        <p:pic>
          <p:nvPicPr>
            <p:cNvPr id="179" name="Picture 156">
              <a:extLst>
                <a:ext uri="{FF2B5EF4-FFF2-40B4-BE49-F238E27FC236}">
                  <a16:creationId xmlns="" xmlns:a16="http://schemas.microsoft.com/office/drawing/2014/main" id="{A1FD6066-E052-FF4A-A6A9-84655E9CA6A8}"/>
                </a:ext>
              </a:extLst>
            </p:cNvPr>
            <p:cNvPicPr>
              <a:picLocks noChangeAspect="1"/>
            </p:cNvPicPr>
            <p:nvPr/>
          </p:nvPicPr>
          <p:blipFill>
            <a:blip r:embed="rId5"/>
            <a:stretch>
              <a:fillRect/>
            </a:stretch>
          </p:blipFill>
          <p:spPr>
            <a:xfrm>
              <a:off x="449046" y="2669860"/>
              <a:ext cx="109171" cy="104715"/>
            </a:xfrm>
            <a:prstGeom prst="rect">
              <a:avLst/>
            </a:prstGeom>
          </p:spPr>
        </p:pic>
        <p:pic>
          <p:nvPicPr>
            <p:cNvPr id="180" name="Picture 157">
              <a:extLst>
                <a:ext uri="{FF2B5EF4-FFF2-40B4-BE49-F238E27FC236}">
                  <a16:creationId xmlns="" xmlns:a16="http://schemas.microsoft.com/office/drawing/2014/main" id="{3BB47A81-D21C-B24D-AFBF-8C6CD9FFB9B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49046" y="2886244"/>
              <a:ext cx="109171" cy="104715"/>
            </a:xfrm>
            <a:prstGeom prst="rect">
              <a:avLst/>
            </a:prstGeom>
          </p:spPr>
        </p:pic>
        <p:pic>
          <p:nvPicPr>
            <p:cNvPr id="181" name="Picture 158">
              <a:extLst>
                <a:ext uri="{FF2B5EF4-FFF2-40B4-BE49-F238E27FC236}">
                  <a16:creationId xmlns="" xmlns:a16="http://schemas.microsoft.com/office/drawing/2014/main" id="{197751FB-E66F-E84B-AF4F-F35174CD05D2}"/>
                </a:ext>
              </a:extLst>
            </p:cNvPr>
            <p:cNvPicPr>
              <a:picLocks noChangeAspect="1"/>
            </p:cNvPicPr>
            <p:nvPr/>
          </p:nvPicPr>
          <p:blipFill>
            <a:blip r:embed="rId5"/>
            <a:stretch>
              <a:fillRect/>
            </a:stretch>
          </p:blipFill>
          <p:spPr>
            <a:xfrm>
              <a:off x="566853" y="3102628"/>
              <a:ext cx="109171" cy="104715"/>
            </a:xfrm>
            <a:prstGeom prst="rect">
              <a:avLst/>
            </a:prstGeom>
          </p:spPr>
        </p:pic>
        <p:pic>
          <p:nvPicPr>
            <p:cNvPr id="182" name="Picture 159">
              <a:extLst>
                <a:ext uri="{FF2B5EF4-FFF2-40B4-BE49-F238E27FC236}">
                  <a16:creationId xmlns="" xmlns:a16="http://schemas.microsoft.com/office/drawing/2014/main" id="{CCEE357A-6664-AA46-9C1E-25A68DC8585A}"/>
                </a:ext>
              </a:extLst>
            </p:cNvPr>
            <p:cNvPicPr>
              <a:picLocks noChangeAspect="1"/>
            </p:cNvPicPr>
            <p:nvPr/>
          </p:nvPicPr>
          <p:blipFill>
            <a:blip r:embed="rId5"/>
            <a:stretch>
              <a:fillRect/>
            </a:stretch>
          </p:blipFill>
          <p:spPr>
            <a:xfrm>
              <a:off x="566853" y="3319012"/>
              <a:ext cx="109171" cy="104715"/>
            </a:xfrm>
            <a:prstGeom prst="rect">
              <a:avLst/>
            </a:prstGeom>
          </p:spPr>
        </p:pic>
        <p:pic>
          <p:nvPicPr>
            <p:cNvPr id="183" name="Picture 160">
              <a:extLst>
                <a:ext uri="{FF2B5EF4-FFF2-40B4-BE49-F238E27FC236}">
                  <a16:creationId xmlns="" xmlns:a16="http://schemas.microsoft.com/office/drawing/2014/main" id="{97F9BAE9-F661-B649-8168-8BFFD3AC2F30}"/>
                </a:ext>
              </a:extLst>
            </p:cNvPr>
            <p:cNvPicPr>
              <a:picLocks noChangeAspect="1"/>
            </p:cNvPicPr>
            <p:nvPr/>
          </p:nvPicPr>
          <p:blipFill>
            <a:blip r:embed="rId5"/>
            <a:stretch>
              <a:fillRect/>
            </a:stretch>
          </p:blipFill>
          <p:spPr>
            <a:xfrm>
              <a:off x="566853" y="3535396"/>
              <a:ext cx="109171" cy="104715"/>
            </a:xfrm>
            <a:prstGeom prst="rect">
              <a:avLst/>
            </a:prstGeom>
          </p:spPr>
        </p:pic>
        <p:pic>
          <p:nvPicPr>
            <p:cNvPr id="184" name="Picture 161">
              <a:extLst>
                <a:ext uri="{FF2B5EF4-FFF2-40B4-BE49-F238E27FC236}">
                  <a16:creationId xmlns="" xmlns:a16="http://schemas.microsoft.com/office/drawing/2014/main" id="{DC2EE2F4-0841-A64C-A07C-993ABD5C9A95}"/>
                </a:ext>
              </a:extLst>
            </p:cNvPr>
            <p:cNvPicPr>
              <a:picLocks noChangeAspect="1"/>
            </p:cNvPicPr>
            <p:nvPr/>
          </p:nvPicPr>
          <p:blipFill>
            <a:blip r:embed="rId5"/>
            <a:stretch>
              <a:fillRect/>
            </a:stretch>
          </p:blipFill>
          <p:spPr>
            <a:xfrm>
              <a:off x="566853" y="3751780"/>
              <a:ext cx="109171" cy="104715"/>
            </a:xfrm>
            <a:prstGeom prst="rect">
              <a:avLst/>
            </a:prstGeom>
          </p:spPr>
        </p:pic>
        <p:pic>
          <p:nvPicPr>
            <p:cNvPr id="185" name="Picture 162">
              <a:extLst>
                <a:ext uri="{FF2B5EF4-FFF2-40B4-BE49-F238E27FC236}">
                  <a16:creationId xmlns="" xmlns:a16="http://schemas.microsoft.com/office/drawing/2014/main" id="{FA7F3876-A18D-BA4A-A239-D6BC2788FF0C}"/>
                </a:ext>
              </a:extLst>
            </p:cNvPr>
            <p:cNvPicPr>
              <a:picLocks noChangeAspect="1"/>
            </p:cNvPicPr>
            <p:nvPr/>
          </p:nvPicPr>
          <p:blipFill>
            <a:blip r:embed="rId5"/>
            <a:stretch>
              <a:fillRect/>
            </a:stretch>
          </p:blipFill>
          <p:spPr>
            <a:xfrm>
              <a:off x="566853" y="3968164"/>
              <a:ext cx="109171" cy="104715"/>
            </a:xfrm>
            <a:prstGeom prst="rect">
              <a:avLst/>
            </a:prstGeom>
          </p:spPr>
        </p:pic>
        <p:pic>
          <p:nvPicPr>
            <p:cNvPr id="186" name="Picture 163">
              <a:extLst>
                <a:ext uri="{FF2B5EF4-FFF2-40B4-BE49-F238E27FC236}">
                  <a16:creationId xmlns="" xmlns:a16="http://schemas.microsoft.com/office/drawing/2014/main" id="{ED12F616-855C-6247-8A53-813F1E7012FA}"/>
                </a:ext>
              </a:extLst>
            </p:cNvPr>
            <p:cNvPicPr>
              <a:picLocks noChangeAspect="1"/>
            </p:cNvPicPr>
            <p:nvPr/>
          </p:nvPicPr>
          <p:blipFill>
            <a:blip r:embed="rId5"/>
            <a:stretch>
              <a:fillRect/>
            </a:stretch>
          </p:blipFill>
          <p:spPr>
            <a:xfrm>
              <a:off x="449046" y="4184548"/>
              <a:ext cx="109171" cy="104715"/>
            </a:xfrm>
            <a:prstGeom prst="rect">
              <a:avLst/>
            </a:prstGeom>
          </p:spPr>
        </p:pic>
        <p:pic>
          <p:nvPicPr>
            <p:cNvPr id="187" name="Picture 164">
              <a:extLst>
                <a:ext uri="{FF2B5EF4-FFF2-40B4-BE49-F238E27FC236}">
                  <a16:creationId xmlns="" xmlns:a16="http://schemas.microsoft.com/office/drawing/2014/main" id="{74288A09-2953-7C46-B7DD-4AB10CB322C1}"/>
                </a:ext>
              </a:extLst>
            </p:cNvPr>
            <p:cNvPicPr>
              <a:picLocks noChangeAspect="1"/>
            </p:cNvPicPr>
            <p:nvPr/>
          </p:nvPicPr>
          <p:blipFill>
            <a:blip r:embed="rId5"/>
            <a:stretch>
              <a:fillRect/>
            </a:stretch>
          </p:blipFill>
          <p:spPr>
            <a:xfrm>
              <a:off x="449046" y="4400935"/>
              <a:ext cx="109171" cy="104715"/>
            </a:xfrm>
            <a:prstGeom prst="rect">
              <a:avLst/>
            </a:prstGeom>
          </p:spPr>
        </p:pic>
        <p:pic>
          <p:nvPicPr>
            <p:cNvPr id="188" name="Picture 165">
              <a:extLst>
                <a:ext uri="{FF2B5EF4-FFF2-40B4-BE49-F238E27FC236}">
                  <a16:creationId xmlns="" xmlns:a16="http://schemas.microsoft.com/office/drawing/2014/main" id="{60312AE2-FD93-2E4E-8392-EA960E097D07}"/>
                </a:ext>
              </a:extLst>
            </p:cNvPr>
            <p:cNvPicPr>
              <a:picLocks noChangeAspect="1"/>
            </p:cNvPicPr>
            <p:nvPr/>
          </p:nvPicPr>
          <p:blipFill>
            <a:blip r:embed="rId5"/>
            <a:stretch>
              <a:fillRect/>
            </a:stretch>
          </p:blipFill>
          <p:spPr>
            <a:xfrm>
              <a:off x="443437" y="4600449"/>
              <a:ext cx="109171" cy="104715"/>
            </a:xfrm>
            <a:prstGeom prst="rect">
              <a:avLst/>
            </a:prstGeom>
          </p:spPr>
        </p:pic>
        <p:pic>
          <p:nvPicPr>
            <p:cNvPr id="189" name="Picture 166">
              <a:extLst>
                <a:ext uri="{FF2B5EF4-FFF2-40B4-BE49-F238E27FC236}">
                  <a16:creationId xmlns="" xmlns:a16="http://schemas.microsoft.com/office/drawing/2014/main" id="{021975BC-08AE-5549-80B7-C4A08F5782BD}"/>
                </a:ext>
              </a:extLst>
            </p:cNvPr>
            <p:cNvPicPr>
              <a:picLocks noChangeAspect="1"/>
            </p:cNvPicPr>
            <p:nvPr/>
          </p:nvPicPr>
          <p:blipFill>
            <a:blip r:embed="rId5"/>
            <a:stretch>
              <a:fillRect/>
            </a:stretch>
          </p:blipFill>
          <p:spPr>
            <a:xfrm>
              <a:off x="443437" y="4816833"/>
              <a:ext cx="109171" cy="104715"/>
            </a:xfrm>
            <a:prstGeom prst="rect">
              <a:avLst/>
            </a:prstGeom>
          </p:spPr>
        </p:pic>
        <p:pic>
          <p:nvPicPr>
            <p:cNvPr id="190" name="Picture 167">
              <a:extLst>
                <a:ext uri="{FF2B5EF4-FFF2-40B4-BE49-F238E27FC236}">
                  <a16:creationId xmlns="" xmlns:a16="http://schemas.microsoft.com/office/drawing/2014/main" id="{3BE82C12-A8B4-034A-B093-B0D13D29D16A}"/>
                </a:ext>
              </a:extLst>
            </p:cNvPr>
            <p:cNvPicPr>
              <a:picLocks noChangeAspect="1"/>
            </p:cNvPicPr>
            <p:nvPr/>
          </p:nvPicPr>
          <p:blipFill>
            <a:blip r:embed="rId5"/>
            <a:stretch>
              <a:fillRect/>
            </a:stretch>
          </p:blipFill>
          <p:spPr>
            <a:xfrm>
              <a:off x="443437" y="5033217"/>
              <a:ext cx="109171" cy="104715"/>
            </a:xfrm>
            <a:prstGeom prst="rect">
              <a:avLst/>
            </a:prstGeom>
          </p:spPr>
        </p:pic>
        <p:pic>
          <p:nvPicPr>
            <p:cNvPr id="191" name="Picture 170">
              <a:extLst>
                <a:ext uri="{FF2B5EF4-FFF2-40B4-BE49-F238E27FC236}">
                  <a16:creationId xmlns="" xmlns:a16="http://schemas.microsoft.com/office/drawing/2014/main" id="{F99A3E5E-87EC-F145-957E-63936407CB72}"/>
                </a:ext>
              </a:extLst>
            </p:cNvPr>
            <p:cNvPicPr>
              <a:picLocks noChangeAspect="1"/>
            </p:cNvPicPr>
            <p:nvPr/>
          </p:nvPicPr>
          <p:blipFill>
            <a:blip r:embed="rId8"/>
            <a:stretch>
              <a:fillRect/>
            </a:stretch>
          </p:blipFill>
          <p:spPr>
            <a:xfrm>
              <a:off x="343159" y="5275055"/>
              <a:ext cx="64611" cy="91347"/>
            </a:xfrm>
            <a:prstGeom prst="rect">
              <a:avLst/>
            </a:prstGeom>
          </p:spPr>
        </p:pic>
      </p:grpSp>
      <p:grpSp>
        <p:nvGrpSpPr>
          <p:cNvPr id="192" name="그룹 159">
            <a:extLst>
              <a:ext uri="{FF2B5EF4-FFF2-40B4-BE49-F238E27FC236}">
                <a16:creationId xmlns="" xmlns:a16="http://schemas.microsoft.com/office/drawing/2014/main" id="{8360981A-D3DC-D048-B719-1D36B36D081A}"/>
              </a:ext>
            </a:extLst>
          </p:cNvPr>
          <p:cNvGrpSpPr/>
          <p:nvPr/>
        </p:nvGrpSpPr>
        <p:grpSpPr>
          <a:xfrm>
            <a:off x="328010" y="2021396"/>
            <a:ext cx="1381192" cy="229639"/>
            <a:chOff x="4281511" y="1749561"/>
            <a:chExt cx="1381192" cy="229639"/>
          </a:xfrm>
        </p:grpSpPr>
        <p:sp>
          <p:nvSpPr>
            <p:cNvPr id="193" name="제목 2">
              <a:extLst>
                <a:ext uri="{FF2B5EF4-FFF2-40B4-BE49-F238E27FC236}">
                  <a16:creationId xmlns="" xmlns:a16="http://schemas.microsoft.com/office/drawing/2014/main" id="{E3EC9FAB-000C-D54F-BC67-B9B7392D9EEA}"/>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Search catalog</a:t>
              </a:r>
            </a:p>
          </p:txBody>
        </p:sp>
        <p:pic>
          <p:nvPicPr>
            <p:cNvPr id="194" name="그림 161">
              <a:extLst>
                <a:ext uri="{FF2B5EF4-FFF2-40B4-BE49-F238E27FC236}">
                  <a16:creationId xmlns="" xmlns:a16="http://schemas.microsoft.com/office/drawing/2014/main" id="{D2FABBA8-97D0-7540-A0D5-D5F899FD6E57}"/>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95" name="직선 연결선[R] 162">
              <a:extLst>
                <a:ext uri="{FF2B5EF4-FFF2-40B4-BE49-F238E27FC236}">
                  <a16:creationId xmlns="" xmlns:a16="http://schemas.microsoft.com/office/drawing/2014/main" id="{998A6465-4E3D-304F-BA17-81F181BA0706}"/>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96" name="Rectangle 23">
            <a:extLst>
              <a:ext uri="{FF2B5EF4-FFF2-40B4-BE49-F238E27FC236}">
                <a16:creationId xmlns="" xmlns:a16="http://schemas.microsoft.com/office/drawing/2014/main" id="{3C6A0EDC-0BA0-8043-B4D7-1AF9CBC1E85C}"/>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Tags</a:t>
            </a:r>
          </a:p>
        </p:txBody>
      </p:sp>
      <p:grpSp>
        <p:nvGrpSpPr>
          <p:cNvPr id="197" name="그룹 196">
            <a:extLst>
              <a:ext uri="{FF2B5EF4-FFF2-40B4-BE49-F238E27FC236}">
                <a16:creationId xmlns="" xmlns:a16="http://schemas.microsoft.com/office/drawing/2014/main" id="{A271BD19-28A3-1B41-BBA6-45F7D25952BA}"/>
              </a:ext>
            </a:extLst>
          </p:cNvPr>
          <p:cNvGrpSpPr/>
          <p:nvPr/>
        </p:nvGrpSpPr>
        <p:grpSpPr>
          <a:xfrm>
            <a:off x="153942" y="2221967"/>
            <a:ext cx="1711481" cy="1219521"/>
            <a:chOff x="254286" y="2313582"/>
            <a:chExt cx="1711481" cy="1219521"/>
          </a:xfrm>
        </p:grpSpPr>
        <p:sp>
          <p:nvSpPr>
            <p:cNvPr id="198" name="TextBox 197">
              <a:extLst>
                <a:ext uri="{FF2B5EF4-FFF2-40B4-BE49-F238E27FC236}">
                  <a16:creationId xmlns="" xmlns:a16="http://schemas.microsoft.com/office/drawing/2014/main" id="{1475E620-CAFB-E745-89B3-47F2B14D64FC}"/>
                </a:ext>
              </a:extLst>
            </p:cNvPr>
            <p:cNvSpPr txBox="1"/>
            <p:nvPr/>
          </p:nvSpPr>
          <p:spPr>
            <a:xfrm>
              <a:off x="254286" y="2367078"/>
              <a:ext cx="1454915" cy="1166025"/>
            </a:xfrm>
            <a:prstGeom prst="rect">
              <a:avLst/>
            </a:prstGeom>
            <a:noFill/>
          </p:spPr>
          <p:txBody>
            <a:bodyPr wrap="square" rtlCol="0">
              <a:spAutoFit/>
            </a:bodyPr>
            <a:lstStyle/>
            <a:p>
              <a:pPr>
                <a:lnSpc>
                  <a:spcPct val="200000"/>
                </a:lnSpc>
              </a:pPr>
              <a:r>
                <a:rPr lang="ko-KR" altLang="en-US" sz="700" dirty="0"/>
                <a:t>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a:t>
              </a:r>
              <a:r>
                <a:rPr lang="en-US" altLang="ko-KR" sz="800" dirty="0"/>
                <a:t>FavoriteCatalog</a:t>
              </a:r>
              <a:endParaRPr lang="en-US" altLang="ko-KR" sz="700" dirty="0"/>
            </a:p>
            <a:p>
              <a:pPr>
                <a:lnSpc>
                  <a:spcPct val="200000"/>
                </a:lnSpc>
              </a:pPr>
              <a:endParaRPr lang="en-US" altLang="ko-KR" sz="700" dirty="0"/>
            </a:p>
            <a:p>
              <a:pPr>
                <a:lnSpc>
                  <a:spcPct val="200000"/>
                </a:lnSpc>
              </a:pPr>
              <a:r>
                <a:rPr lang="ko-KR" altLang="en-US" sz="700" dirty="0"/>
                <a:t>   </a:t>
              </a:r>
              <a:r>
                <a:rPr lang="ko-KR" altLang="en-US" sz="700" dirty="0">
                  <a:latin typeface="Nanum Gothic" charset="-127"/>
                  <a:ea typeface="Nanum Gothic" charset="-127"/>
                  <a:cs typeface="Nanum Gothic" charset="-127"/>
                </a:rPr>
                <a:t>     자주가는카탈로그</a:t>
              </a:r>
              <a:endParaRPr lang="en-US" altLang="ko-KR" sz="700" dirty="0"/>
            </a:p>
            <a:p>
              <a:pPr>
                <a:lnSpc>
                  <a:spcPct val="200000"/>
                </a:lnSpc>
              </a:pPr>
              <a:endParaRPr lang="en-US" altLang="ko-KR" sz="700" dirty="0"/>
            </a:p>
            <a:p>
              <a:pPr>
                <a:lnSpc>
                  <a:spcPct val="200000"/>
                </a:lnSpc>
              </a:pPr>
              <a:r>
                <a:rPr lang="ko-KR" altLang="en-US" sz="700" dirty="0"/>
                <a:t>   </a:t>
              </a:r>
              <a:r>
                <a:rPr lang="en-US" altLang="ko-KR" sz="700" dirty="0"/>
                <a:t> </a:t>
              </a:r>
              <a:r>
                <a:rPr lang="ko-KR" altLang="en-US" sz="700" dirty="0"/>
                <a:t>  </a:t>
              </a:r>
              <a:r>
                <a:rPr lang="ko-KR" altLang="en-US" sz="700" dirty="0">
                  <a:solidFill>
                    <a:prstClr val="black"/>
                  </a:solidFill>
                </a:rPr>
                <a:t> </a:t>
              </a:r>
              <a:r>
                <a:rPr lang="en-US" altLang="ko-KR" sz="700" dirty="0">
                  <a:solidFill>
                    <a:prstClr val="black"/>
                  </a:solidFill>
                </a:rPr>
                <a:t>myteam_Catalog</a:t>
              </a:r>
              <a:endParaRPr lang="en-US" sz="700" dirty="0"/>
            </a:p>
          </p:txBody>
        </p:sp>
        <p:pic>
          <p:nvPicPr>
            <p:cNvPr id="199" name="Picture 7">
              <a:extLst>
                <a:ext uri="{FF2B5EF4-FFF2-40B4-BE49-F238E27FC236}">
                  <a16:creationId xmlns="" xmlns:a16="http://schemas.microsoft.com/office/drawing/2014/main" id="{BF9571B4-914D-4E47-BE76-CF72A5439159}"/>
                </a:ext>
              </a:extLst>
            </p:cNvPr>
            <p:cNvPicPr>
              <a:picLocks noChangeAspect="1"/>
            </p:cNvPicPr>
            <p:nvPr/>
          </p:nvPicPr>
          <p:blipFill>
            <a:blip r:embed="rId5"/>
            <a:stretch>
              <a:fillRect/>
            </a:stretch>
          </p:blipFill>
          <p:spPr>
            <a:xfrm>
              <a:off x="449045" y="2498456"/>
              <a:ext cx="109171" cy="104715"/>
            </a:xfrm>
            <a:prstGeom prst="rect">
              <a:avLst/>
            </a:prstGeom>
          </p:spPr>
        </p:pic>
        <p:pic>
          <p:nvPicPr>
            <p:cNvPr id="200" name="Picture 121">
              <a:extLst>
                <a:ext uri="{FF2B5EF4-FFF2-40B4-BE49-F238E27FC236}">
                  <a16:creationId xmlns="" xmlns:a16="http://schemas.microsoft.com/office/drawing/2014/main" id="{9DFC9F2A-62ED-B040-A122-C3E8B4BD2636}"/>
                </a:ext>
              </a:extLst>
            </p:cNvPr>
            <p:cNvPicPr>
              <a:picLocks noChangeAspect="1"/>
            </p:cNvPicPr>
            <p:nvPr/>
          </p:nvPicPr>
          <p:blipFill>
            <a:blip r:embed="rId5"/>
            <a:stretch>
              <a:fillRect/>
            </a:stretch>
          </p:blipFill>
          <p:spPr>
            <a:xfrm>
              <a:off x="449045" y="2943873"/>
              <a:ext cx="109171" cy="104715"/>
            </a:xfrm>
            <a:prstGeom prst="rect">
              <a:avLst/>
            </a:prstGeom>
          </p:spPr>
        </p:pic>
        <p:pic>
          <p:nvPicPr>
            <p:cNvPr id="201" name="Picture 123">
              <a:extLst>
                <a:ext uri="{FF2B5EF4-FFF2-40B4-BE49-F238E27FC236}">
                  <a16:creationId xmlns="" xmlns:a16="http://schemas.microsoft.com/office/drawing/2014/main" id="{CBF1FD4E-3FA9-8841-AF4B-7FFA2205611F}"/>
                </a:ext>
              </a:extLst>
            </p:cNvPr>
            <p:cNvPicPr>
              <a:picLocks noChangeAspect="1"/>
            </p:cNvPicPr>
            <p:nvPr/>
          </p:nvPicPr>
          <p:blipFill>
            <a:blip r:embed="rId5"/>
            <a:stretch>
              <a:fillRect/>
            </a:stretch>
          </p:blipFill>
          <p:spPr>
            <a:xfrm>
              <a:off x="449045" y="3361638"/>
              <a:ext cx="109171" cy="104715"/>
            </a:xfrm>
            <a:prstGeom prst="rect">
              <a:avLst/>
            </a:prstGeom>
          </p:spPr>
        </p:pic>
        <p:sp>
          <p:nvSpPr>
            <p:cNvPr id="202" name="TextBox 201">
              <a:extLst>
                <a:ext uri="{FF2B5EF4-FFF2-40B4-BE49-F238E27FC236}">
                  <a16:creationId xmlns="" xmlns:a16="http://schemas.microsoft.com/office/drawing/2014/main" id="{C8EDB7FA-5633-FE4E-9D68-C46B29D2F16E}"/>
                </a:ext>
              </a:extLst>
            </p:cNvPr>
            <p:cNvSpPr txBox="1"/>
            <p:nvPr/>
          </p:nvSpPr>
          <p:spPr>
            <a:xfrm>
              <a:off x="510852" y="2313582"/>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03" name="TextBox 202">
              <a:extLst>
                <a:ext uri="{FF2B5EF4-FFF2-40B4-BE49-F238E27FC236}">
                  <a16:creationId xmlns="" xmlns:a16="http://schemas.microsoft.com/office/drawing/2014/main" id="{97CE2DF9-0A0C-1844-96C8-7D1424D9EA5B}"/>
                </a:ext>
              </a:extLst>
            </p:cNvPr>
            <p:cNvSpPr txBox="1"/>
            <p:nvPr/>
          </p:nvSpPr>
          <p:spPr>
            <a:xfrm>
              <a:off x="489088" y="2729726"/>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ABbde</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04" name="TextBox 203">
              <a:extLst>
                <a:ext uri="{FF2B5EF4-FFF2-40B4-BE49-F238E27FC236}">
                  <a16:creationId xmlns="" xmlns:a16="http://schemas.microsoft.com/office/drawing/2014/main" id="{0FBD3762-511D-C041-A1EC-728B1C9C5D75}"/>
                </a:ext>
              </a:extLst>
            </p:cNvPr>
            <p:cNvSpPr txBox="1"/>
            <p:nvPr/>
          </p:nvSpPr>
          <p:spPr>
            <a:xfrm>
              <a:off x="503987" y="3175531"/>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a:t>
              </a:r>
              <a:endParaRPr lang="en-US" altLang="ko-KR" sz="500" dirty="0">
                <a:solidFill>
                  <a:schemeClr val="tx1">
                    <a:lumMod val="50000"/>
                    <a:lumOff val="50000"/>
                  </a:schemeClr>
                </a:solidFill>
              </a:endParaRPr>
            </a:p>
          </p:txBody>
        </p:sp>
      </p:grpSp>
      <p:cxnSp>
        <p:nvCxnSpPr>
          <p:cNvPr id="205" name="직선 연결선[R] 204">
            <a:extLst>
              <a:ext uri="{FF2B5EF4-FFF2-40B4-BE49-F238E27FC236}">
                <a16:creationId xmlns="" xmlns:a16="http://schemas.microsoft.com/office/drawing/2014/main" id="{58A77357-6F83-9C4B-8898-A34E931A5C45}"/>
              </a:ext>
            </a:extLst>
          </p:cNvPr>
          <p:cNvCxnSpPr/>
          <p:nvPr/>
        </p:nvCxnSpPr>
        <p:spPr>
          <a:xfrm>
            <a:off x="328010" y="3450090"/>
            <a:ext cx="1381192" cy="0"/>
          </a:xfrm>
          <a:prstGeom prst="line">
            <a:avLst/>
          </a:prstGeom>
        </p:spPr>
        <p:style>
          <a:lnRef idx="1">
            <a:schemeClr val="dk1"/>
          </a:lnRef>
          <a:fillRef idx="0">
            <a:schemeClr val="dk1"/>
          </a:fillRef>
          <a:effectRef idx="0">
            <a:schemeClr val="dk1"/>
          </a:effectRef>
          <a:fontRef idx="minor">
            <a:schemeClr val="tx1"/>
          </a:fontRef>
        </p:style>
      </p:cxnSp>
      <p:sp>
        <p:nvSpPr>
          <p:cNvPr id="144" name="타원 62">
            <a:extLst>
              <a:ext uri="{FF2B5EF4-FFF2-40B4-BE49-F238E27FC236}">
                <a16:creationId xmlns="" xmlns:a16="http://schemas.microsoft.com/office/drawing/2014/main" id="{8CED0B4B-7623-7845-8105-2ED6CDAA8FC8}"/>
              </a:ext>
            </a:extLst>
          </p:cNvPr>
          <p:cNvSpPr/>
          <p:nvPr/>
        </p:nvSpPr>
        <p:spPr>
          <a:xfrm>
            <a:off x="2138875" y="28861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46" name="타원 62">
            <a:extLst>
              <a:ext uri="{FF2B5EF4-FFF2-40B4-BE49-F238E27FC236}">
                <a16:creationId xmlns="" xmlns:a16="http://schemas.microsoft.com/office/drawing/2014/main" id="{2EC60ACB-40B4-F745-8B69-6C71B71B895A}"/>
              </a:ext>
            </a:extLst>
          </p:cNvPr>
          <p:cNvSpPr/>
          <p:nvPr/>
        </p:nvSpPr>
        <p:spPr>
          <a:xfrm>
            <a:off x="222557" y="22698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pic>
        <p:nvPicPr>
          <p:cNvPr id="1026" name="Picture 2" descr="eset icon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4512" y="2332386"/>
            <a:ext cx="207105" cy="207105"/>
          </a:xfrm>
          <a:prstGeom prst="rect">
            <a:avLst/>
          </a:prstGeom>
          <a:noFill/>
          <a:extLst>
            <a:ext uri="{909E8E84-426E-40DD-AFC4-6F175D3DCCD1}">
              <a14:hiddenFill xmlns:a14="http://schemas.microsoft.com/office/drawing/2010/main">
                <a:solidFill>
                  <a:srgbClr val="FFFFFF"/>
                </a:solidFill>
              </a14:hiddenFill>
            </a:ext>
          </a:extLst>
        </p:spPr>
      </p:pic>
      <p:sp>
        <p:nvSpPr>
          <p:cNvPr id="159" name="Rectangle 32">
            <a:extLst>
              <a:ext uri="{FF2B5EF4-FFF2-40B4-BE49-F238E27FC236}">
                <a16:creationId xmlns="" xmlns:a16="http://schemas.microsoft.com/office/drawing/2014/main" id="{3EED5BB2-EC9D-1F4F-AD54-3EE0A5CE0E12}"/>
              </a:ext>
            </a:extLst>
          </p:cNvPr>
          <p:cNvSpPr/>
          <p:nvPr/>
        </p:nvSpPr>
        <p:spPr>
          <a:xfrm>
            <a:off x="1961681" y="2320533"/>
            <a:ext cx="1180131"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There are 1,234 </a:t>
            </a:r>
            <a:r>
              <a:rPr kumimoji="1" lang="en-US" altLang="ko-KR" sz="800" b="1" dirty="0" smtClean="0">
                <a:solidFill>
                  <a:schemeClr val="tx1">
                    <a:lumMod val="75000"/>
                    <a:lumOff val="25000"/>
                  </a:schemeClr>
                </a:solidFill>
                <a:latin typeface="+mn-ea"/>
                <a:cs typeface="Nanum Gothic" charset="-127"/>
              </a:rPr>
              <a:t>lists</a:t>
            </a:r>
            <a:endParaRPr kumimoji="1" lang="en-US" altLang="ko-KR" sz="800" dirty="0">
              <a:solidFill>
                <a:schemeClr val="tx1">
                  <a:lumMod val="75000"/>
                  <a:lumOff val="25000"/>
                </a:schemeClr>
              </a:solidFill>
              <a:latin typeface="+mn-ea"/>
              <a:cs typeface="Nanum Gothic" charset="-127"/>
            </a:endParaRPr>
          </a:p>
        </p:txBody>
      </p:sp>
      <p:sp>
        <p:nvSpPr>
          <p:cNvPr id="142" name="타원 62">
            <a:extLst>
              <a:ext uri="{FF2B5EF4-FFF2-40B4-BE49-F238E27FC236}">
                <a16:creationId xmlns="" xmlns:a16="http://schemas.microsoft.com/office/drawing/2014/main" id="{2EC60ACB-40B4-F745-8B69-6C71B71B895A}"/>
              </a:ext>
            </a:extLst>
          </p:cNvPr>
          <p:cNvSpPr/>
          <p:nvPr/>
        </p:nvSpPr>
        <p:spPr>
          <a:xfrm>
            <a:off x="70157" y="396655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148" name="직사각형 147">
            <a:extLst>
              <a:ext uri="{FF2B5EF4-FFF2-40B4-BE49-F238E27FC236}">
                <a16:creationId xmlns="" xmlns:a16="http://schemas.microsoft.com/office/drawing/2014/main" id="{67A12E0C-83CC-A948-90E7-889BE53540F4}"/>
              </a:ext>
            </a:extLst>
          </p:cNvPr>
          <p:cNvSpPr/>
          <p:nvPr/>
        </p:nvSpPr>
        <p:spPr>
          <a:xfrm>
            <a:off x="0" y="0"/>
            <a:ext cx="12191999" cy="6857999"/>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ko-KR" altLang="en-US" sz="1000" dirty="0" smtClean="0">
                <a:solidFill>
                  <a:schemeClr val="bg1"/>
                </a:solidFill>
                <a:latin typeface="Nanum Gothic" charset="-127"/>
                <a:ea typeface="Nanum Gothic" charset="-127"/>
                <a:cs typeface="Nanum Gothic" charset="-127"/>
              </a:rPr>
              <a:t>반복되는 내용이라 기획안 삭제</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451561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ectangle 1">
            <a:extLst>
              <a:ext uri="{FF2B5EF4-FFF2-40B4-BE49-F238E27FC236}">
                <a16:creationId xmlns="" xmlns:a16="http://schemas.microsoft.com/office/drawing/2014/main" id="{BDE482F6-2F98-4844-BAD0-4B0CD2BBC4F4}"/>
              </a:ext>
            </a:extLst>
          </p:cNvPr>
          <p:cNvSpPr/>
          <p:nvPr/>
        </p:nvSpPr>
        <p:spPr>
          <a:xfrm>
            <a:off x="254287" y="3246369"/>
            <a:ext cx="1526151" cy="18826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600" dirty="0">
              <a:solidFill>
                <a:schemeClr val="tx1"/>
              </a:solidFill>
              <a:latin typeface="Nanum Gothic" charset="-127"/>
              <a:ea typeface="Nanum Gothic" charset="-127"/>
              <a:cs typeface="Nanum Gothic" charset="-127"/>
            </a:endParaRPr>
          </a:p>
        </p:txBody>
      </p:sp>
      <p:sp>
        <p:nvSpPr>
          <p:cNvPr id="6" name="텍스트 개체 틀 5"/>
          <p:cNvSpPr>
            <a:spLocks noGrp="1"/>
          </p:cNvSpPr>
          <p:nvPr>
            <p:ph type="body" sz="quarter" idx="14"/>
          </p:nvPr>
        </p:nvSpPr>
        <p:spPr/>
        <p:txBody>
          <a:bodyPr/>
          <a:lstStyle/>
          <a:p>
            <a:r>
              <a:rPr lang="en-US" altLang="ko-KR" dirty="0" smtClean="0"/>
              <a:t>E1-01-030</a:t>
            </a:r>
            <a:endParaRPr lang="en-US" altLang="ko-KR" dirty="0"/>
          </a:p>
        </p:txBody>
      </p:sp>
      <p:sp>
        <p:nvSpPr>
          <p:cNvPr id="4" name="텍스트 개체 틀 3"/>
          <p:cNvSpPr>
            <a:spLocks noGrp="1"/>
          </p:cNvSpPr>
          <p:nvPr>
            <p:ph type="body" sz="quarter" idx="13"/>
          </p:nvPr>
        </p:nvSpPr>
        <p:spPr/>
        <p:txBody>
          <a:bodyPr/>
          <a:lstStyle/>
          <a:p>
            <a:r>
              <a:rPr kumimoji="1" lang="ko-KR" altLang="en-US" dirty="0" smtClean="0"/>
              <a:t>선택된 태그</a:t>
            </a:r>
            <a:endParaRPr kumimoji="1" lang="en-US" altLang="ko-KR" dirty="0" smtClean="0"/>
          </a:p>
          <a:p>
            <a:pPr lvl="1"/>
            <a:r>
              <a:rPr kumimoji="1" lang="en-US" altLang="ko-KR" dirty="0" smtClean="0"/>
              <a:t>E1-01-003</a:t>
            </a:r>
            <a:r>
              <a:rPr kumimoji="1" lang="ko-KR" altLang="en-US" dirty="0" smtClean="0"/>
              <a:t>과 </a:t>
            </a:r>
            <a:r>
              <a:rPr kumimoji="1" lang="en-US" altLang="ko-KR" dirty="0" smtClean="0"/>
              <a:t>UX</a:t>
            </a:r>
            <a:r>
              <a:rPr kumimoji="1" lang="ko-KR" altLang="en-US" dirty="0" smtClean="0"/>
              <a:t> 동일</a:t>
            </a:r>
            <a:endParaRPr kumimoji="1" lang="en-US" altLang="ko-KR" dirty="0" smtClean="0"/>
          </a:p>
          <a:p>
            <a:r>
              <a:rPr kumimoji="1" lang="ko-KR" altLang="en-US" dirty="0" smtClean="0"/>
              <a:t>검색된 태그 표시</a:t>
            </a:r>
            <a:endParaRPr kumimoji="1" lang="en-US" altLang="ko-KR" dirty="0" smtClean="0"/>
          </a:p>
          <a:p>
            <a:pPr lvl="1"/>
            <a:r>
              <a:rPr kumimoji="1" lang="ko-KR" altLang="en-US" dirty="0" smtClean="0"/>
              <a:t>선택한 태그 표시</a:t>
            </a:r>
            <a:endParaRPr kumimoji="1" lang="en-US" altLang="ko-KR" dirty="0" smtClean="0"/>
          </a:p>
          <a:p>
            <a:pPr lvl="1"/>
            <a:r>
              <a:rPr kumimoji="1" lang="ko-KR" altLang="en-US" dirty="0" smtClean="0"/>
              <a:t>선택 태그를 취소함</a:t>
            </a:r>
            <a:r>
              <a:rPr kumimoji="1" lang="en-US" altLang="ko-KR" dirty="0" smtClean="0"/>
              <a:t>.</a:t>
            </a:r>
            <a:r>
              <a:rPr kumimoji="1" lang="ko-KR" altLang="en-US" dirty="0" smtClean="0"/>
              <a:t> 리셋버튼</a:t>
            </a:r>
            <a:endParaRPr kumimoji="1" lang="en-US" altLang="ko-KR" dirty="0" smtClean="0"/>
          </a:p>
          <a:p>
            <a:r>
              <a:rPr kumimoji="1" lang="ko-KR" altLang="en-US" dirty="0" smtClean="0"/>
              <a:t>검색 결과</a:t>
            </a:r>
            <a:endParaRPr kumimoji="1" lang="en-US" altLang="ko-KR" dirty="0" smtClean="0"/>
          </a:p>
          <a:p>
            <a:endParaRPr kumimoji="1" lang="en-US" altLang="ko-KR" dirty="0" smtClean="0"/>
          </a:p>
        </p:txBody>
      </p:sp>
      <p:sp>
        <p:nvSpPr>
          <p:cNvPr id="114" name="Text Placeholder 113">
            <a:extLst>
              <a:ext uri="{FF2B5EF4-FFF2-40B4-BE49-F238E27FC236}">
                <a16:creationId xmlns="" xmlns:a16="http://schemas.microsoft.com/office/drawing/2014/main" id="{CFEB6AA8-FB8D-7F45-BD4D-6A4C14F99AF6}"/>
              </a:ext>
            </a:extLst>
          </p:cNvPr>
          <p:cNvSpPr>
            <a:spLocks noGrp="1"/>
          </p:cNvSpPr>
          <p:nvPr>
            <p:ph type="body" sz="quarter" idx="11"/>
          </p:nvPr>
        </p:nvSpPr>
        <p:spPr/>
        <p:txBody>
          <a:bodyPr/>
          <a:lstStyle/>
          <a:p>
            <a:r>
              <a:rPr lang="en-US" altLang="ko-KR" dirty="0">
                <a:latin typeface="+mn-ea"/>
                <a:cs typeface="Malgun Gothic" charset="-127"/>
              </a:rPr>
              <a:t>1.1.1 </a:t>
            </a:r>
            <a:r>
              <a:rPr lang="ko-KR" altLang="en-US" dirty="0" smtClean="0">
                <a:latin typeface="+mn-ea"/>
                <a:cs typeface="Malgun Gothic" charset="-127"/>
              </a:rPr>
              <a:t>태그 선택</a:t>
            </a:r>
            <a:endParaRPr lang="ko-KR" altLang="en-US" dirty="0">
              <a:latin typeface="+mn-ea"/>
              <a:cs typeface="Malgun Gothic" charset="-127"/>
            </a:endParaRPr>
          </a:p>
        </p:txBody>
      </p:sp>
      <p:sp>
        <p:nvSpPr>
          <p:cNvPr id="113" name="Title 112">
            <a:extLst>
              <a:ext uri="{FF2B5EF4-FFF2-40B4-BE49-F238E27FC236}">
                <a16:creationId xmlns="" xmlns:a16="http://schemas.microsoft.com/office/drawing/2014/main" id="{DB913C16-C801-E742-B43A-4762E19E0506}"/>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b="1"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17</a:t>
            </a:fld>
            <a:endParaRPr lang="ko-KR" altLang="en-US" dirty="0">
              <a:solidFill>
                <a:prstClr val="white">
                  <a:lumMod val="50000"/>
                </a:prstClr>
              </a:solidFill>
            </a:endParaRPr>
          </a:p>
        </p:txBody>
      </p:sp>
      <p:sp>
        <p:nvSpPr>
          <p:cNvPr id="152" name="Rectangle 23">
            <a:extLst>
              <a:ext uri="{FF2B5EF4-FFF2-40B4-BE49-F238E27FC236}">
                <a16:creationId xmlns="" xmlns:a16="http://schemas.microsoft.com/office/drawing/2014/main" id="{D66F9552-5A10-6543-A316-0BD54E7E914D}"/>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Catalogs</a:t>
            </a:r>
          </a:p>
        </p:txBody>
      </p:sp>
      <p:sp>
        <p:nvSpPr>
          <p:cNvPr id="184" name="Rectangle 23">
            <a:extLst>
              <a:ext uri="{FF2B5EF4-FFF2-40B4-BE49-F238E27FC236}">
                <a16:creationId xmlns="" xmlns:a16="http://schemas.microsoft.com/office/drawing/2014/main" id="{1C3335CD-5C6D-6540-BFFB-46DEF932B033}"/>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b="1" u="sng" dirty="0">
                <a:solidFill>
                  <a:schemeClr val="tx1">
                    <a:lumMod val="75000"/>
                    <a:lumOff val="25000"/>
                  </a:schemeClr>
                </a:solidFill>
                <a:latin typeface="+mn-ea"/>
                <a:cs typeface="Nanum Gothic" charset="-127"/>
              </a:rPr>
              <a:t>Tags</a:t>
            </a:r>
          </a:p>
        </p:txBody>
      </p:sp>
      <p:sp>
        <p:nvSpPr>
          <p:cNvPr id="146" name="TextBox 145">
            <a:extLst>
              <a:ext uri="{FF2B5EF4-FFF2-40B4-BE49-F238E27FC236}">
                <a16:creationId xmlns="" xmlns:a16="http://schemas.microsoft.com/office/drawing/2014/main" id="{33A6F31B-B69C-43CA-880F-D687E3EE7554}"/>
              </a:ext>
            </a:extLst>
          </p:cNvPr>
          <p:cNvSpPr txBox="1"/>
          <p:nvPr/>
        </p:nvSpPr>
        <p:spPr>
          <a:xfrm>
            <a:off x="254287" y="2320998"/>
            <a:ext cx="1454915" cy="3720570"/>
          </a:xfrm>
          <a:prstGeom prst="rect">
            <a:avLst/>
          </a:prstGeom>
          <a:noFill/>
        </p:spPr>
        <p:txBody>
          <a:bodyPr wrap="square" rtlCol="0">
            <a:spAutoFit/>
          </a:bodyPr>
          <a:lstStyle/>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smtClean="0"/>
              <a:t>Tag 01</a:t>
            </a:r>
            <a:r>
              <a:rPr lang="en-US" altLang="ko-KR" sz="700" dirty="0"/>
              <a:t>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r>
              <a:rPr lang="en-US" altLang="ko-KR" sz="700" dirty="0"/>
              <a:t>Tag name	      </a:t>
            </a:r>
            <a:r>
              <a:rPr lang="en-US" altLang="ko-KR" sz="700" dirty="0">
                <a:solidFill>
                  <a:schemeClr val="bg1">
                    <a:lumMod val="75000"/>
                  </a:schemeClr>
                </a:solidFill>
              </a:rPr>
              <a:t>100</a:t>
            </a:r>
          </a:p>
          <a:p>
            <a:pPr>
              <a:lnSpc>
                <a:spcPct val="200000"/>
              </a:lnSpc>
            </a:pPr>
            <a:endParaRPr lang="en-US" sz="700" dirty="0"/>
          </a:p>
        </p:txBody>
      </p:sp>
      <p:grpSp>
        <p:nvGrpSpPr>
          <p:cNvPr id="153" name="그룹 159">
            <a:extLst>
              <a:ext uri="{FF2B5EF4-FFF2-40B4-BE49-F238E27FC236}">
                <a16:creationId xmlns="" xmlns:a16="http://schemas.microsoft.com/office/drawing/2014/main" id="{2D1A96EE-12EC-4F40-8FFB-C055CF467C44}"/>
              </a:ext>
            </a:extLst>
          </p:cNvPr>
          <p:cNvGrpSpPr/>
          <p:nvPr/>
        </p:nvGrpSpPr>
        <p:grpSpPr>
          <a:xfrm>
            <a:off x="328010" y="2021396"/>
            <a:ext cx="1381192" cy="229639"/>
            <a:chOff x="4281511" y="1749561"/>
            <a:chExt cx="1381192" cy="229639"/>
          </a:xfrm>
        </p:grpSpPr>
        <p:sp>
          <p:nvSpPr>
            <p:cNvPr id="154" name="제목 2">
              <a:extLst>
                <a:ext uri="{FF2B5EF4-FFF2-40B4-BE49-F238E27FC236}">
                  <a16:creationId xmlns="" xmlns:a16="http://schemas.microsoft.com/office/drawing/2014/main" id="{2430248F-67FD-4231-8714-C3A439D02A5B}"/>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latin typeface="+mn-ea"/>
                  <a:ea typeface="+mn-ea"/>
                  <a:cs typeface="Malgun Gothic" charset="-127"/>
                </a:rPr>
                <a:t>      Searching tags</a:t>
              </a:r>
            </a:p>
          </p:txBody>
        </p:sp>
        <p:pic>
          <p:nvPicPr>
            <p:cNvPr id="158" name="그림 161">
              <a:extLst>
                <a:ext uri="{FF2B5EF4-FFF2-40B4-BE49-F238E27FC236}">
                  <a16:creationId xmlns="" xmlns:a16="http://schemas.microsoft.com/office/drawing/2014/main" id="{B38DE706-5157-44BC-9701-66E2B7DCA5D8}"/>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59" name="직선 연결선[R] 162">
              <a:extLst>
                <a:ext uri="{FF2B5EF4-FFF2-40B4-BE49-F238E27FC236}">
                  <a16:creationId xmlns="" xmlns:a16="http://schemas.microsoft.com/office/drawing/2014/main" id="{64B386C8-B6AC-466A-AD10-CD568D2422EA}"/>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68" name="표 95">
            <a:extLst>
              <a:ext uri="{FF2B5EF4-FFF2-40B4-BE49-F238E27FC236}">
                <a16:creationId xmlns="" xmlns:a16="http://schemas.microsoft.com/office/drawing/2014/main" id="{1A33D704-EFB1-154D-A633-B559D8B3EAC2}"/>
              </a:ext>
            </a:extLst>
          </p:cNvPr>
          <p:cNvGraphicFramePr>
            <a:graphicFrameLocks noGrp="1"/>
          </p:cNvGraphicFramePr>
          <p:nvPr>
            <p:extLst>
              <p:ext uri="{D42A27DB-BD31-4B8C-83A1-F6EECF244321}">
                <p14:modId xmlns:p14="http://schemas.microsoft.com/office/powerpoint/2010/main" val="1248815338"/>
              </p:ext>
            </p:extLst>
          </p:nvPr>
        </p:nvGraphicFramePr>
        <p:xfrm>
          <a:off x="2029401" y="2998186"/>
          <a:ext cx="7762596" cy="3760200"/>
        </p:xfrm>
        <a:graphic>
          <a:graphicData uri="http://schemas.openxmlformats.org/drawingml/2006/table">
            <a:tbl>
              <a:tblPr firstRow="1" bandRow="1">
                <a:tableStyleId>{F5AB1C69-6EDB-4FF4-983F-18BD219EF322}</a:tableStyleId>
              </a:tblPr>
              <a:tblGrid>
                <a:gridCol w="191386">
                  <a:extLst>
                    <a:ext uri="{9D8B030D-6E8A-4147-A177-3AD203B41FA5}">
                      <a16:colId xmlns="" xmlns:a16="http://schemas.microsoft.com/office/drawing/2014/main" val="2439774318"/>
                    </a:ext>
                  </a:extLst>
                </a:gridCol>
                <a:gridCol w="559981">
                  <a:extLst>
                    <a:ext uri="{9D8B030D-6E8A-4147-A177-3AD203B41FA5}">
                      <a16:colId xmlns="" xmlns:a16="http://schemas.microsoft.com/office/drawing/2014/main" val="428165823"/>
                    </a:ext>
                  </a:extLst>
                </a:gridCol>
                <a:gridCol w="2795125">
                  <a:extLst>
                    <a:ext uri="{9D8B030D-6E8A-4147-A177-3AD203B41FA5}">
                      <a16:colId xmlns="" xmlns:a16="http://schemas.microsoft.com/office/drawing/2014/main" val="20001"/>
                    </a:ext>
                  </a:extLst>
                </a:gridCol>
                <a:gridCol w="745663">
                  <a:extLst>
                    <a:ext uri="{9D8B030D-6E8A-4147-A177-3AD203B41FA5}">
                      <a16:colId xmlns="" xmlns:a16="http://schemas.microsoft.com/office/drawing/2014/main" val="20002"/>
                    </a:ext>
                  </a:extLst>
                </a:gridCol>
                <a:gridCol w="1564451">
                  <a:extLst>
                    <a:ext uri="{9D8B030D-6E8A-4147-A177-3AD203B41FA5}">
                      <a16:colId xmlns="" xmlns:a16="http://schemas.microsoft.com/office/drawing/2014/main" val="20003"/>
                    </a:ext>
                  </a:extLst>
                </a:gridCol>
                <a:gridCol w="979715">
                  <a:extLst>
                    <a:ext uri="{9D8B030D-6E8A-4147-A177-3AD203B41FA5}">
                      <a16:colId xmlns="" xmlns:a16="http://schemas.microsoft.com/office/drawing/2014/main" val="20004"/>
                    </a:ext>
                  </a:extLst>
                </a:gridCol>
                <a:gridCol w="926275">
                  <a:extLst>
                    <a:ext uri="{9D8B030D-6E8A-4147-A177-3AD203B41FA5}">
                      <a16:colId xmlns="" xmlns:a16="http://schemas.microsoft.com/office/drawing/2014/main" val="20006"/>
                    </a:ext>
                  </a:extLst>
                </a:gridCol>
              </a:tblGrid>
              <a:tr h="170105">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Data type</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dirty="0">
                          <a:solidFill>
                            <a:schemeClr val="tx1"/>
                          </a:solidFill>
                          <a:latin typeface="Nanum Gothic" charset="-127"/>
                          <a:ea typeface="Nanum Gothic" charset="-127"/>
                          <a:cs typeface="Nanum Gothic" charset="-127"/>
                        </a:rPr>
                        <a:t>Name</a:t>
                      </a:r>
                      <a:r>
                        <a:rPr lang="ko-KR" altLang="en-US" sz="700" b="1" i="0" dirty="0">
                          <a:solidFill>
                            <a:schemeClr val="tx1">
                              <a:lumMod val="50000"/>
                              <a:lumOff val="50000"/>
                            </a:schemeClr>
                          </a:solidFill>
                          <a:latin typeface="Nanum Gothic" charset="-127"/>
                          <a:ea typeface="Nanum Gothic" charset="-127"/>
                          <a:cs typeface="Nanum Gothic" charset="-127"/>
                        </a:rPr>
                        <a:t> </a:t>
                      </a:r>
                      <a:r>
                        <a:rPr lang="en-US" altLang="ko-KR" sz="700" b="1" i="0" dirty="0">
                          <a:solidFill>
                            <a:schemeClr val="tx1">
                              <a:lumMod val="50000"/>
                              <a:lumOff val="50000"/>
                            </a:schemeClr>
                          </a:solidFill>
                          <a:latin typeface="Nanum Gothic" charset="-127"/>
                          <a:ea typeface="Nanum Gothic" charset="-127"/>
                          <a:cs typeface="Nanum Gothic" charset="-127"/>
                        </a:rPr>
                        <a:t>(-Description)</a:t>
                      </a:r>
                      <a:endParaRPr lang="ko-KR" altLang="en-US" sz="700" b="1" i="0" dirty="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Creator</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dirty="0">
                          <a:solidFill>
                            <a:schemeClr val="tx1"/>
                          </a:solidFill>
                          <a:latin typeface="Nanum Gothic" charset="-127"/>
                          <a:ea typeface="Nanum Gothic" charset="-127"/>
                          <a:cs typeface="Nanum Gothic" charset="-127"/>
                        </a:rPr>
                        <a:t>Tags</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Data Popularity</a:t>
                      </a:r>
                      <a:endParaRPr lang="ko-KR" altLang="en-US" sz="700" b="1" i="0"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dirty="0">
                          <a:solidFill>
                            <a:schemeClr val="tx1"/>
                          </a:solidFill>
                          <a:latin typeface="Nanum Gothic" charset="-127"/>
                          <a:ea typeface="Nanum Gothic" charset="-127"/>
                          <a:cs typeface="Nanum Gothic" charset="-127"/>
                        </a:rPr>
                        <a:t>Updated</a:t>
                      </a:r>
                      <a:endParaRPr lang="ko-KR" altLang="en-US" sz="700" b="1" i="0"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schemeClr val="tx1">
                              <a:lumMod val="50000"/>
                              <a:lumOff val="50000"/>
                            </a:schemeClr>
                          </a:solidFill>
                          <a:latin typeface="Nanum Gothic Regular" charset="-127"/>
                          <a:ea typeface="Nanum Gothic Regular" charset="-127"/>
                        </a:rPr>
                        <a:t>Catalog</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Catalog</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endParaRPr lang="ko-KR" altLang="en-US" sz="1100" b="0" i="0" dirty="0">
                        <a:solidFill>
                          <a:prstClr val="white">
                            <a:lumMod val="50000"/>
                          </a:prstClr>
                        </a:solidFill>
                        <a:latin typeface="Nanum Gothic Regular" charset="-127"/>
                        <a:ea typeface="Nanum Gothic Regular"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lang="mr-IN" altLang="ko-KR" sz="700" b="0" i="0" u="none" dirty="0" smtClean="0">
                          <a:solidFill>
                            <a:schemeClr val="tx1"/>
                          </a:solidFill>
                          <a:latin typeface="Nanum Gothic" charset="-127"/>
                          <a:ea typeface="Nanum Gothic" charset="-127"/>
                          <a:cs typeface="Nanum Gothic" charset="-127"/>
                        </a:rPr>
                        <a:t>…</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880121319"/>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969884853"/>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29220577"/>
                  </a:ext>
                </a:extLst>
              </a:tr>
              <a:tr h="170105">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73233137"/>
                  </a:ext>
                </a:extLst>
              </a:tr>
            </a:tbl>
          </a:graphicData>
        </a:graphic>
      </p:graphicFrame>
      <p:sp>
        <p:nvSpPr>
          <p:cNvPr id="169" name="모서리가 둥근 직사각형 155">
            <a:extLst>
              <a:ext uri="{FF2B5EF4-FFF2-40B4-BE49-F238E27FC236}">
                <a16:creationId xmlns="" xmlns:a16="http://schemas.microsoft.com/office/drawing/2014/main" id="{0C2A1929-1B57-7341-AA00-2751139C757F}"/>
              </a:ext>
            </a:extLst>
          </p:cNvPr>
          <p:cNvSpPr/>
          <p:nvPr/>
        </p:nvSpPr>
        <p:spPr>
          <a:xfrm>
            <a:off x="2280355" y="480071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sp>
        <p:nvSpPr>
          <p:cNvPr id="170" name="모서리가 둥근 직사각형 155">
            <a:extLst>
              <a:ext uri="{FF2B5EF4-FFF2-40B4-BE49-F238E27FC236}">
                <a16:creationId xmlns="" xmlns:a16="http://schemas.microsoft.com/office/drawing/2014/main" id="{99E9A855-632B-D344-BDBC-73074FB02BDF}"/>
              </a:ext>
            </a:extLst>
          </p:cNvPr>
          <p:cNvSpPr/>
          <p:nvPr/>
        </p:nvSpPr>
        <p:spPr>
          <a:xfrm>
            <a:off x="2280355" y="530354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sp>
        <p:nvSpPr>
          <p:cNvPr id="171" name="모서리가 둥근 직사각형 155">
            <a:extLst>
              <a:ext uri="{FF2B5EF4-FFF2-40B4-BE49-F238E27FC236}">
                <a16:creationId xmlns="" xmlns:a16="http://schemas.microsoft.com/office/drawing/2014/main" id="{DC38D5D1-DC95-5E4C-8334-357321BD07D4}"/>
              </a:ext>
            </a:extLst>
          </p:cNvPr>
          <p:cNvSpPr/>
          <p:nvPr/>
        </p:nvSpPr>
        <p:spPr>
          <a:xfrm>
            <a:off x="2280355" y="505212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Database</a:t>
            </a:r>
            <a:endParaRPr lang="ko-KR" altLang="en-US" sz="600" dirty="0">
              <a:solidFill>
                <a:schemeClr val="tx1"/>
              </a:solidFill>
              <a:cs typeface="Malgun Gothic" charset="-127"/>
            </a:endParaRPr>
          </a:p>
        </p:txBody>
      </p:sp>
      <p:sp>
        <p:nvSpPr>
          <p:cNvPr id="196" name="모서리가 둥근 직사각형 155">
            <a:extLst>
              <a:ext uri="{FF2B5EF4-FFF2-40B4-BE49-F238E27FC236}">
                <a16:creationId xmlns="" xmlns:a16="http://schemas.microsoft.com/office/drawing/2014/main" id="{A9347728-1978-5F4A-9904-314D81B178A1}"/>
              </a:ext>
            </a:extLst>
          </p:cNvPr>
          <p:cNvSpPr/>
          <p:nvPr/>
        </p:nvSpPr>
        <p:spPr>
          <a:xfrm>
            <a:off x="2280355" y="555495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Database</a:t>
            </a:r>
            <a:endParaRPr lang="ko-KR" altLang="en-US" sz="600" dirty="0">
              <a:solidFill>
                <a:schemeClr val="tx1"/>
              </a:solidFill>
              <a:cs typeface="Malgun Gothic" charset="-127"/>
            </a:endParaRPr>
          </a:p>
        </p:txBody>
      </p:sp>
      <p:grpSp>
        <p:nvGrpSpPr>
          <p:cNvPr id="197" name="그룹 1">
            <a:extLst>
              <a:ext uri="{FF2B5EF4-FFF2-40B4-BE49-F238E27FC236}">
                <a16:creationId xmlns="" xmlns:a16="http://schemas.microsoft.com/office/drawing/2014/main" id="{90CC2AC0-7C68-414D-9012-7CB28312828D}"/>
              </a:ext>
            </a:extLst>
          </p:cNvPr>
          <p:cNvGrpSpPr/>
          <p:nvPr/>
        </p:nvGrpSpPr>
        <p:grpSpPr>
          <a:xfrm>
            <a:off x="7969603" y="5102603"/>
            <a:ext cx="840805" cy="63340"/>
            <a:chOff x="5506358" y="1847342"/>
            <a:chExt cx="1188692" cy="89547"/>
          </a:xfrm>
        </p:grpSpPr>
        <p:sp>
          <p:nvSpPr>
            <p:cNvPr id="198" name="모서리가 둥근 직사각형 22">
              <a:extLst>
                <a:ext uri="{FF2B5EF4-FFF2-40B4-BE49-F238E27FC236}">
                  <a16:creationId xmlns="" xmlns:a16="http://schemas.microsoft.com/office/drawing/2014/main" id="{747BE591-3DEC-FD49-A4C1-6D007AF6DB3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199" name="모서리가 둥근 직사각형 23">
              <a:extLst>
                <a:ext uri="{FF2B5EF4-FFF2-40B4-BE49-F238E27FC236}">
                  <a16:creationId xmlns="" xmlns:a16="http://schemas.microsoft.com/office/drawing/2014/main" id="{77824D9D-7554-4649-8EE1-BE9558DEAB84}"/>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200" name="그룹 36">
            <a:extLst>
              <a:ext uri="{FF2B5EF4-FFF2-40B4-BE49-F238E27FC236}">
                <a16:creationId xmlns="" xmlns:a16="http://schemas.microsoft.com/office/drawing/2014/main" id="{41FD87E6-9596-D24F-9F28-8B5674B0884B}"/>
              </a:ext>
            </a:extLst>
          </p:cNvPr>
          <p:cNvGrpSpPr/>
          <p:nvPr/>
        </p:nvGrpSpPr>
        <p:grpSpPr>
          <a:xfrm flipV="1">
            <a:off x="7969603" y="4850817"/>
            <a:ext cx="840805" cy="63341"/>
            <a:chOff x="5506358" y="1847342"/>
            <a:chExt cx="1188692" cy="89548"/>
          </a:xfrm>
        </p:grpSpPr>
        <p:sp>
          <p:nvSpPr>
            <p:cNvPr id="221" name="모서리가 둥근 직사각형 37">
              <a:extLst>
                <a:ext uri="{FF2B5EF4-FFF2-40B4-BE49-F238E27FC236}">
                  <a16:creationId xmlns="" xmlns:a16="http://schemas.microsoft.com/office/drawing/2014/main" id="{27155341-EDAA-0A40-BE67-898ACA8CDBB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223" name="모서리가 둥근 직사각형 38">
              <a:extLst>
                <a:ext uri="{FF2B5EF4-FFF2-40B4-BE49-F238E27FC236}">
                  <a16:creationId xmlns="" xmlns:a16="http://schemas.microsoft.com/office/drawing/2014/main" id="{6A1804E7-078F-8D48-9656-5B3E0A066648}"/>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231" name="그룹 39">
            <a:extLst>
              <a:ext uri="{FF2B5EF4-FFF2-40B4-BE49-F238E27FC236}">
                <a16:creationId xmlns="" xmlns:a16="http://schemas.microsoft.com/office/drawing/2014/main" id="{D7B77464-CA64-394E-A230-A27BFE29FC2C}"/>
              </a:ext>
            </a:extLst>
          </p:cNvPr>
          <p:cNvGrpSpPr/>
          <p:nvPr/>
        </p:nvGrpSpPr>
        <p:grpSpPr>
          <a:xfrm flipV="1">
            <a:off x="7969603" y="5595285"/>
            <a:ext cx="840805" cy="63340"/>
            <a:chOff x="5506358" y="1847342"/>
            <a:chExt cx="1188692" cy="89547"/>
          </a:xfrm>
        </p:grpSpPr>
        <p:sp>
          <p:nvSpPr>
            <p:cNvPr id="232" name="모서리가 둥근 직사각형 40">
              <a:extLst>
                <a:ext uri="{FF2B5EF4-FFF2-40B4-BE49-F238E27FC236}">
                  <a16:creationId xmlns="" xmlns:a16="http://schemas.microsoft.com/office/drawing/2014/main" id="{7CC3793A-09FA-8742-BDB1-B79291E4878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233" name="모서리가 둥근 직사각형 41">
              <a:extLst>
                <a:ext uri="{FF2B5EF4-FFF2-40B4-BE49-F238E27FC236}">
                  <a16:creationId xmlns="" xmlns:a16="http://schemas.microsoft.com/office/drawing/2014/main" id="{84CA6492-B746-914E-87F0-E877FA630EF2}"/>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265" name="그룹 42">
            <a:extLst>
              <a:ext uri="{FF2B5EF4-FFF2-40B4-BE49-F238E27FC236}">
                <a16:creationId xmlns="" xmlns:a16="http://schemas.microsoft.com/office/drawing/2014/main" id="{347C0DD5-894A-204A-87B3-29F54BFC6676}"/>
              </a:ext>
            </a:extLst>
          </p:cNvPr>
          <p:cNvGrpSpPr/>
          <p:nvPr/>
        </p:nvGrpSpPr>
        <p:grpSpPr>
          <a:xfrm flipV="1">
            <a:off x="7969603" y="5347920"/>
            <a:ext cx="840805" cy="63340"/>
            <a:chOff x="5506358" y="1847342"/>
            <a:chExt cx="1188692" cy="89547"/>
          </a:xfrm>
        </p:grpSpPr>
        <p:sp>
          <p:nvSpPr>
            <p:cNvPr id="266" name="모서리가 둥근 직사각형 43">
              <a:extLst>
                <a:ext uri="{FF2B5EF4-FFF2-40B4-BE49-F238E27FC236}">
                  <a16:creationId xmlns="" xmlns:a16="http://schemas.microsoft.com/office/drawing/2014/main" id="{1A90738E-8E3E-D441-AC3D-A1301A1EF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273" name="모서리가 둥근 직사각형 44">
              <a:extLst>
                <a:ext uri="{FF2B5EF4-FFF2-40B4-BE49-F238E27FC236}">
                  <a16:creationId xmlns="" xmlns:a16="http://schemas.microsoft.com/office/drawing/2014/main" id="{D1396715-360E-5541-AF58-F356C535D556}"/>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274" name="그룹 45">
            <a:extLst>
              <a:ext uri="{FF2B5EF4-FFF2-40B4-BE49-F238E27FC236}">
                <a16:creationId xmlns="" xmlns:a16="http://schemas.microsoft.com/office/drawing/2014/main" id="{4C4B31E3-D14F-1842-8CB0-2903436D0399}"/>
              </a:ext>
            </a:extLst>
          </p:cNvPr>
          <p:cNvGrpSpPr/>
          <p:nvPr/>
        </p:nvGrpSpPr>
        <p:grpSpPr>
          <a:xfrm flipV="1">
            <a:off x="7969602" y="4605501"/>
            <a:ext cx="840805" cy="63340"/>
            <a:chOff x="5506358" y="1847342"/>
            <a:chExt cx="1188692" cy="89547"/>
          </a:xfrm>
        </p:grpSpPr>
        <p:sp>
          <p:nvSpPr>
            <p:cNvPr id="275" name="모서리가 둥근 직사각형 46">
              <a:extLst>
                <a:ext uri="{FF2B5EF4-FFF2-40B4-BE49-F238E27FC236}">
                  <a16:creationId xmlns="" xmlns:a16="http://schemas.microsoft.com/office/drawing/2014/main" id="{76D644A8-BD71-AE41-AB42-E254C4DC4A4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276" name="모서리가 둥근 직사각형 47">
              <a:extLst>
                <a:ext uri="{FF2B5EF4-FFF2-40B4-BE49-F238E27FC236}">
                  <a16:creationId xmlns="" xmlns:a16="http://schemas.microsoft.com/office/drawing/2014/main" id="{D8F28E0C-8F60-934F-A10C-7F6C04CEAF3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sp>
        <p:nvSpPr>
          <p:cNvPr id="286" name="모서리가 둥근 직사각형 155">
            <a:extLst>
              <a:ext uri="{FF2B5EF4-FFF2-40B4-BE49-F238E27FC236}">
                <a16:creationId xmlns="" xmlns:a16="http://schemas.microsoft.com/office/drawing/2014/main" id="{D1F22ADE-D42D-1144-AADA-4CAF62C8F7B0}"/>
              </a:ext>
            </a:extLst>
          </p:cNvPr>
          <p:cNvSpPr/>
          <p:nvPr/>
        </p:nvSpPr>
        <p:spPr>
          <a:xfrm>
            <a:off x="2280355" y="579685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sp>
        <p:nvSpPr>
          <p:cNvPr id="287" name="모서리가 둥근 직사각형 155">
            <a:extLst>
              <a:ext uri="{FF2B5EF4-FFF2-40B4-BE49-F238E27FC236}">
                <a16:creationId xmlns="" xmlns:a16="http://schemas.microsoft.com/office/drawing/2014/main" id="{64964699-84FA-7E40-9A16-00A266275454}"/>
              </a:ext>
            </a:extLst>
          </p:cNvPr>
          <p:cNvSpPr/>
          <p:nvPr/>
        </p:nvSpPr>
        <p:spPr>
          <a:xfrm>
            <a:off x="2280355" y="6048269"/>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sp>
        <p:nvSpPr>
          <p:cNvPr id="305" name="모서리가 둥근 직사각형 155">
            <a:extLst>
              <a:ext uri="{FF2B5EF4-FFF2-40B4-BE49-F238E27FC236}">
                <a16:creationId xmlns="" xmlns:a16="http://schemas.microsoft.com/office/drawing/2014/main" id="{0F4146BC-F6F1-6948-8D30-59B82D714A23}"/>
              </a:ext>
            </a:extLst>
          </p:cNvPr>
          <p:cNvSpPr/>
          <p:nvPr/>
        </p:nvSpPr>
        <p:spPr>
          <a:xfrm>
            <a:off x="2280355" y="655109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sp>
        <p:nvSpPr>
          <p:cNvPr id="306" name="모서리가 둥근 직사각형 155">
            <a:extLst>
              <a:ext uri="{FF2B5EF4-FFF2-40B4-BE49-F238E27FC236}">
                <a16:creationId xmlns="" xmlns:a16="http://schemas.microsoft.com/office/drawing/2014/main" id="{36231591-A1AD-2F4E-BCA9-F5DCDC50A12D}"/>
              </a:ext>
            </a:extLst>
          </p:cNvPr>
          <p:cNvSpPr/>
          <p:nvPr/>
        </p:nvSpPr>
        <p:spPr>
          <a:xfrm>
            <a:off x="2280355" y="629968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Database</a:t>
            </a:r>
            <a:endParaRPr lang="ko-KR" altLang="en-US" sz="600" dirty="0">
              <a:solidFill>
                <a:schemeClr val="tx1"/>
              </a:solidFill>
              <a:cs typeface="Malgun Gothic" charset="-127"/>
            </a:endParaRPr>
          </a:p>
        </p:txBody>
      </p:sp>
      <p:grpSp>
        <p:nvGrpSpPr>
          <p:cNvPr id="307" name="그룹 1">
            <a:extLst>
              <a:ext uri="{FF2B5EF4-FFF2-40B4-BE49-F238E27FC236}">
                <a16:creationId xmlns="" xmlns:a16="http://schemas.microsoft.com/office/drawing/2014/main" id="{FD297FAF-1077-C84B-B3AB-C376DA4764F3}"/>
              </a:ext>
            </a:extLst>
          </p:cNvPr>
          <p:cNvGrpSpPr/>
          <p:nvPr/>
        </p:nvGrpSpPr>
        <p:grpSpPr>
          <a:xfrm>
            <a:off x="7969603" y="6350157"/>
            <a:ext cx="840805" cy="63340"/>
            <a:chOff x="5506358" y="1847342"/>
            <a:chExt cx="1188692" cy="89547"/>
          </a:xfrm>
        </p:grpSpPr>
        <p:sp>
          <p:nvSpPr>
            <p:cNvPr id="309" name="모서리가 둥근 직사각형 22">
              <a:extLst>
                <a:ext uri="{FF2B5EF4-FFF2-40B4-BE49-F238E27FC236}">
                  <a16:creationId xmlns="" xmlns:a16="http://schemas.microsoft.com/office/drawing/2014/main" id="{1B266305-25E5-9D4A-8A4B-775BF53C7AC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310" name="모서리가 둥근 직사각형 23">
              <a:extLst>
                <a:ext uri="{FF2B5EF4-FFF2-40B4-BE49-F238E27FC236}">
                  <a16:creationId xmlns="" xmlns:a16="http://schemas.microsoft.com/office/drawing/2014/main" id="{880A7021-11BB-8241-95F8-C1212BA5A591}"/>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311" name="그룹 36">
            <a:extLst>
              <a:ext uri="{FF2B5EF4-FFF2-40B4-BE49-F238E27FC236}">
                <a16:creationId xmlns="" xmlns:a16="http://schemas.microsoft.com/office/drawing/2014/main" id="{9C4A126D-8CCC-844F-BF94-D81AB216703B}"/>
              </a:ext>
            </a:extLst>
          </p:cNvPr>
          <p:cNvGrpSpPr/>
          <p:nvPr/>
        </p:nvGrpSpPr>
        <p:grpSpPr>
          <a:xfrm flipV="1">
            <a:off x="7969603" y="6098371"/>
            <a:ext cx="840805" cy="63341"/>
            <a:chOff x="5506358" y="1847342"/>
            <a:chExt cx="1188692" cy="89548"/>
          </a:xfrm>
        </p:grpSpPr>
        <p:sp>
          <p:nvSpPr>
            <p:cNvPr id="319" name="모서리가 둥근 직사각형 37">
              <a:extLst>
                <a:ext uri="{FF2B5EF4-FFF2-40B4-BE49-F238E27FC236}">
                  <a16:creationId xmlns="" xmlns:a16="http://schemas.microsoft.com/office/drawing/2014/main" id="{1347C9B9-A8A1-3342-82B8-2CD573390A9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320" name="모서리가 둥근 직사각형 38">
              <a:extLst>
                <a:ext uri="{FF2B5EF4-FFF2-40B4-BE49-F238E27FC236}">
                  <a16:creationId xmlns="" xmlns:a16="http://schemas.microsoft.com/office/drawing/2014/main" id="{D3315154-9664-5041-885E-522E9205F04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321" name="그룹 42">
            <a:extLst>
              <a:ext uri="{FF2B5EF4-FFF2-40B4-BE49-F238E27FC236}">
                <a16:creationId xmlns="" xmlns:a16="http://schemas.microsoft.com/office/drawing/2014/main" id="{E2A76D93-BCB2-6C43-B313-04624336532E}"/>
              </a:ext>
            </a:extLst>
          </p:cNvPr>
          <p:cNvGrpSpPr/>
          <p:nvPr/>
        </p:nvGrpSpPr>
        <p:grpSpPr>
          <a:xfrm flipV="1">
            <a:off x="7969603" y="6595474"/>
            <a:ext cx="840805" cy="63340"/>
            <a:chOff x="5506358" y="1847342"/>
            <a:chExt cx="1188692" cy="89547"/>
          </a:xfrm>
        </p:grpSpPr>
        <p:sp>
          <p:nvSpPr>
            <p:cNvPr id="322" name="모서리가 둥근 직사각형 43">
              <a:extLst>
                <a:ext uri="{FF2B5EF4-FFF2-40B4-BE49-F238E27FC236}">
                  <a16:creationId xmlns="" xmlns:a16="http://schemas.microsoft.com/office/drawing/2014/main" id="{2B33A2EA-52BF-F448-82B6-131B3F459CC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323" name="모서리가 둥근 직사각형 44">
              <a:extLst>
                <a:ext uri="{FF2B5EF4-FFF2-40B4-BE49-F238E27FC236}">
                  <a16:creationId xmlns="" xmlns:a16="http://schemas.microsoft.com/office/drawing/2014/main" id="{A7725B5A-071B-2D4C-88B4-C3057B8647C0}"/>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nvGrpSpPr>
          <p:cNvPr id="324" name="그룹 45">
            <a:extLst>
              <a:ext uri="{FF2B5EF4-FFF2-40B4-BE49-F238E27FC236}">
                <a16:creationId xmlns="" xmlns:a16="http://schemas.microsoft.com/office/drawing/2014/main" id="{58F9BC58-2BFE-BB4A-A9A7-C0416CB22AC6}"/>
              </a:ext>
            </a:extLst>
          </p:cNvPr>
          <p:cNvGrpSpPr/>
          <p:nvPr/>
        </p:nvGrpSpPr>
        <p:grpSpPr>
          <a:xfrm flipV="1">
            <a:off x="7969602" y="5853055"/>
            <a:ext cx="840805" cy="63340"/>
            <a:chOff x="5506358" y="1847342"/>
            <a:chExt cx="1188692" cy="89547"/>
          </a:xfrm>
        </p:grpSpPr>
        <p:sp>
          <p:nvSpPr>
            <p:cNvPr id="325" name="모서리가 둥근 직사각형 46">
              <a:extLst>
                <a:ext uri="{FF2B5EF4-FFF2-40B4-BE49-F238E27FC236}">
                  <a16:creationId xmlns="" xmlns:a16="http://schemas.microsoft.com/office/drawing/2014/main" id="{FCE44C11-2582-D348-B35F-8489C319E48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326" name="모서리가 둥근 직사각형 47">
              <a:extLst>
                <a:ext uri="{FF2B5EF4-FFF2-40B4-BE49-F238E27FC236}">
                  <a16:creationId xmlns="" xmlns:a16="http://schemas.microsoft.com/office/drawing/2014/main" id="{7F34D1CD-C546-D24E-9499-0B7B07FB0B4A}"/>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sp>
        <p:nvSpPr>
          <p:cNvPr id="334" name="모서리가 둥근 직사각형 155">
            <a:extLst>
              <a:ext uri="{FF2B5EF4-FFF2-40B4-BE49-F238E27FC236}">
                <a16:creationId xmlns="" xmlns:a16="http://schemas.microsoft.com/office/drawing/2014/main" id="{E012B85C-FBB5-074F-ADF6-7421EE494677}"/>
              </a:ext>
            </a:extLst>
          </p:cNvPr>
          <p:cNvSpPr/>
          <p:nvPr/>
        </p:nvSpPr>
        <p:spPr>
          <a:xfrm>
            <a:off x="2280355" y="455262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cs typeface="Malgun Gothic" charset="-127"/>
              </a:rPr>
              <a:t>Datasource</a:t>
            </a:r>
            <a:endParaRPr lang="ko-KR" altLang="en-US" sz="600" dirty="0">
              <a:solidFill>
                <a:schemeClr val="tx1"/>
              </a:solidFill>
              <a:cs typeface="Malgun Gothic" charset="-127"/>
            </a:endParaRPr>
          </a:p>
        </p:txBody>
      </p:sp>
      <p:pic>
        <p:nvPicPr>
          <p:cNvPr id="338" name="그림 46">
            <a:extLst>
              <a:ext uri="{FF2B5EF4-FFF2-40B4-BE49-F238E27FC236}">
                <a16:creationId xmlns="" xmlns:a16="http://schemas.microsoft.com/office/drawing/2014/main" id="{71D57668-F014-114A-A5E5-3842CEDF1939}"/>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652243" y="3070720"/>
            <a:ext cx="128032" cy="128031"/>
          </a:xfrm>
          <a:prstGeom prst="rect">
            <a:avLst/>
          </a:prstGeom>
        </p:spPr>
      </p:pic>
      <p:pic>
        <p:nvPicPr>
          <p:cNvPr id="339" name="그림 46">
            <a:extLst>
              <a:ext uri="{FF2B5EF4-FFF2-40B4-BE49-F238E27FC236}">
                <a16:creationId xmlns="" xmlns:a16="http://schemas.microsoft.com/office/drawing/2014/main" id="{C6D208C9-FD2C-0E4D-8AE0-867D831E52BE}"/>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746391" y="3070720"/>
            <a:ext cx="128032" cy="128031"/>
          </a:xfrm>
          <a:prstGeom prst="rect">
            <a:avLst/>
          </a:prstGeom>
        </p:spPr>
      </p:pic>
      <p:pic>
        <p:nvPicPr>
          <p:cNvPr id="340" name="그림 46">
            <a:extLst>
              <a:ext uri="{FF2B5EF4-FFF2-40B4-BE49-F238E27FC236}">
                <a16:creationId xmlns="" xmlns:a16="http://schemas.microsoft.com/office/drawing/2014/main" id="{2DAC41E6-9CA9-7C4D-ACA1-CCB4648B6CB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622744" y="3067832"/>
            <a:ext cx="128032" cy="128031"/>
          </a:xfrm>
          <a:prstGeom prst="rect">
            <a:avLst/>
          </a:prstGeom>
        </p:spPr>
      </p:pic>
      <p:sp>
        <p:nvSpPr>
          <p:cNvPr id="341" name="포인트가 5개인 별[5] 59">
            <a:extLst>
              <a:ext uri="{FF2B5EF4-FFF2-40B4-BE49-F238E27FC236}">
                <a16:creationId xmlns="" xmlns:a16="http://schemas.microsoft.com/office/drawing/2014/main" id="{70226177-9CF5-9C4C-9E15-8607D3D5620A}"/>
              </a:ext>
            </a:extLst>
          </p:cNvPr>
          <p:cNvSpPr/>
          <p:nvPr/>
        </p:nvSpPr>
        <p:spPr>
          <a:xfrm>
            <a:off x="2093235" y="5323414"/>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ea typeface="+mn-ea"/>
              <a:cs typeface="Malgun Gothic" charset="-127"/>
            </a:endParaRPr>
          </a:p>
        </p:txBody>
      </p:sp>
      <p:sp>
        <p:nvSpPr>
          <p:cNvPr id="342" name="포인트가 5개인 별[5] 59">
            <a:extLst>
              <a:ext uri="{FF2B5EF4-FFF2-40B4-BE49-F238E27FC236}">
                <a16:creationId xmlns="" xmlns:a16="http://schemas.microsoft.com/office/drawing/2014/main" id="{5C5F5294-DA40-1746-B1D9-05BD9B6EA8D3}"/>
              </a:ext>
            </a:extLst>
          </p:cNvPr>
          <p:cNvSpPr/>
          <p:nvPr/>
        </p:nvSpPr>
        <p:spPr>
          <a:xfrm>
            <a:off x="2093235" y="559528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ea typeface="+mn-ea"/>
              <a:cs typeface="Malgun Gothic" charset="-127"/>
            </a:endParaRPr>
          </a:p>
        </p:txBody>
      </p:sp>
      <p:sp>
        <p:nvSpPr>
          <p:cNvPr id="343" name="포인트가 5개인 별[5] 59">
            <a:extLst>
              <a:ext uri="{FF2B5EF4-FFF2-40B4-BE49-F238E27FC236}">
                <a16:creationId xmlns="" xmlns:a16="http://schemas.microsoft.com/office/drawing/2014/main" id="{83A910A1-D8AE-3442-B610-7A346B89C71E}"/>
              </a:ext>
            </a:extLst>
          </p:cNvPr>
          <p:cNvSpPr/>
          <p:nvPr/>
        </p:nvSpPr>
        <p:spPr>
          <a:xfrm>
            <a:off x="2093235" y="6585145"/>
            <a:ext cx="87846" cy="87846"/>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ea typeface="+mn-ea"/>
              <a:cs typeface="Malgun Gothic" charset="-127"/>
            </a:endParaRPr>
          </a:p>
        </p:txBody>
      </p:sp>
      <p:pic>
        <p:nvPicPr>
          <p:cNvPr id="344" name="그림 69">
            <a:extLst>
              <a:ext uri="{FF2B5EF4-FFF2-40B4-BE49-F238E27FC236}">
                <a16:creationId xmlns="" xmlns:a16="http://schemas.microsoft.com/office/drawing/2014/main" id="{5AC60CC5-89D4-3B47-9397-D42FCE8CFE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783" y="3086584"/>
            <a:ext cx="79238" cy="79238"/>
          </a:xfrm>
          <a:prstGeom prst="rect">
            <a:avLst/>
          </a:prstGeom>
        </p:spPr>
      </p:pic>
      <p:pic>
        <p:nvPicPr>
          <p:cNvPr id="347" name="Picture 8">
            <a:extLst>
              <a:ext uri="{FF2B5EF4-FFF2-40B4-BE49-F238E27FC236}">
                <a16:creationId xmlns="" xmlns:a16="http://schemas.microsoft.com/office/drawing/2014/main" id="{5A0A7FFE-3BDF-FF46-8FBA-202B348F3936}"/>
              </a:ext>
            </a:extLst>
          </p:cNvPr>
          <p:cNvPicPr>
            <a:picLocks noChangeAspect="1"/>
          </p:cNvPicPr>
          <p:nvPr/>
        </p:nvPicPr>
        <p:blipFill>
          <a:blip r:embed="rId6"/>
          <a:stretch>
            <a:fillRect/>
          </a:stretch>
        </p:blipFill>
        <p:spPr>
          <a:xfrm>
            <a:off x="2410842" y="3302699"/>
            <a:ext cx="167165" cy="160342"/>
          </a:xfrm>
          <a:prstGeom prst="rect">
            <a:avLst/>
          </a:prstGeom>
        </p:spPr>
      </p:pic>
      <p:pic>
        <p:nvPicPr>
          <p:cNvPr id="348" name="Picture 171">
            <a:extLst>
              <a:ext uri="{FF2B5EF4-FFF2-40B4-BE49-F238E27FC236}">
                <a16:creationId xmlns="" xmlns:a16="http://schemas.microsoft.com/office/drawing/2014/main" id="{C0BBCB70-AB4C-2849-9F12-90AEADECE535}"/>
              </a:ext>
            </a:extLst>
          </p:cNvPr>
          <p:cNvPicPr>
            <a:picLocks noChangeAspect="1"/>
          </p:cNvPicPr>
          <p:nvPr/>
        </p:nvPicPr>
        <p:blipFill>
          <a:blip r:embed="rId6"/>
          <a:stretch>
            <a:fillRect/>
          </a:stretch>
        </p:blipFill>
        <p:spPr>
          <a:xfrm>
            <a:off x="2410842" y="3555141"/>
            <a:ext cx="167165" cy="160342"/>
          </a:xfrm>
          <a:prstGeom prst="rect">
            <a:avLst/>
          </a:prstGeom>
        </p:spPr>
      </p:pic>
      <p:pic>
        <p:nvPicPr>
          <p:cNvPr id="349" name="Picture 172">
            <a:extLst>
              <a:ext uri="{FF2B5EF4-FFF2-40B4-BE49-F238E27FC236}">
                <a16:creationId xmlns="" xmlns:a16="http://schemas.microsoft.com/office/drawing/2014/main" id="{16C03D2E-59F3-CF42-8070-AF91CB2F5F92}"/>
              </a:ext>
            </a:extLst>
          </p:cNvPr>
          <p:cNvPicPr>
            <a:picLocks noChangeAspect="1"/>
          </p:cNvPicPr>
          <p:nvPr/>
        </p:nvPicPr>
        <p:blipFill>
          <a:blip r:embed="rId6"/>
          <a:stretch>
            <a:fillRect/>
          </a:stretch>
        </p:blipFill>
        <p:spPr>
          <a:xfrm>
            <a:off x="2410842" y="3796363"/>
            <a:ext cx="167165" cy="160342"/>
          </a:xfrm>
          <a:prstGeom prst="rect">
            <a:avLst/>
          </a:prstGeom>
        </p:spPr>
      </p:pic>
      <p:pic>
        <p:nvPicPr>
          <p:cNvPr id="350" name="Picture 173">
            <a:extLst>
              <a:ext uri="{FF2B5EF4-FFF2-40B4-BE49-F238E27FC236}">
                <a16:creationId xmlns="" xmlns:a16="http://schemas.microsoft.com/office/drawing/2014/main" id="{E68CED45-85C8-9945-BDD0-E959E3A709B0}"/>
              </a:ext>
            </a:extLst>
          </p:cNvPr>
          <p:cNvPicPr>
            <a:picLocks noChangeAspect="1"/>
          </p:cNvPicPr>
          <p:nvPr/>
        </p:nvPicPr>
        <p:blipFill>
          <a:blip r:embed="rId6"/>
          <a:stretch>
            <a:fillRect/>
          </a:stretch>
        </p:blipFill>
        <p:spPr>
          <a:xfrm>
            <a:off x="2410842" y="4054415"/>
            <a:ext cx="167165" cy="160342"/>
          </a:xfrm>
          <a:prstGeom prst="rect">
            <a:avLst/>
          </a:prstGeom>
        </p:spPr>
      </p:pic>
      <p:pic>
        <p:nvPicPr>
          <p:cNvPr id="351" name="Picture 174">
            <a:extLst>
              <a:ext uri="{FF2B5EF4-FFF2-40B4-BE49-F238E27FC236}">
                <a16:creationId xmlns="" xmlns:a16="http://schemas.microsoft.com/office/drawing/2014/main" id="{92A5B117-648F-D144-9455-6C7C3F73C22E}"/>
              </a:ext>
            </a:extLst>
          </p:cNvPr>
          <p:cNvPicPr>
            <a:picLocks noChangeAspect="1"/>
          </p:cNvPicPr>
          <p:nvPr/>
        </p:nvPicPr>
        <p:blipFill>
          <a:blip r:embed="rId6"/>
          <a:stretch>
            <a:fillRect/>
          </a:stretch>
        </p:blipFill>
        <p:spPr>
          <a:xfrm>
            <a:off x="2410842" y="4301247"/>
            <a:ext cx="167165" cy="160342"/>
          </a:xfrm>
          <a:prstGeom prst="rect">
            <a:avLst/>
          </a:prstGeom>
        </p:spPr>
      </p:pic>
      <p:sp>
        <p:nvSpPr>
          <p:cNvPr id="352" name="직사각형 351">
            <a:extLst>
              <a:ext uri="{FF2B5EF4-FFF2-40B4-BE49-F238E27FC236}">
                <a16:creationId xmlns="" xmlns:a16="http://schemas.microsoft.com/office/drawing/2014/main" id="{C398B945-B929-0144-9E42-FBFC6FE90D41}"/>
              </a:ext>
            </a:extLst>
          </p:cNvPr>
          <p:cNvSpPr/>
          <p:nvPr/>
        </p:nvSpPr>
        <p:spPr>
          <a:xfrm>
            <a:off x="2235828" y="3239948"/>
            <a:ext cx="7514948" cy="1232022"/>
          </a:xfrm>
          <a:prstGeom prst="rect">
            <a:avLst/>
          </a:prstGeom>
          <a:solidFill>
            <a:schemeClr val="tx1">
              <a:alpha val="47059"/>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00" b="1" dirty="0">
              <a:solidFill>
                <a:schemeClr val="bg1"/>
              </a:solidFill>
              <a:ea typeface="Nanum Gothic" charset="-127"/>
              <a:cs typeface="Nanum Gothic" charset="-127"/>
            </a:endParaRPr>
          </a:p>
        </p:txBody>
      </p:sp>
      <p:cxnSp>
        <p:nvCxnSpPr>
          <p:cNvPr id="8" name="직선 화살표 연결선 7"/>
          <p:cNvCxnSpPr/>
          <p:nvPr/>
        </p:nvCxnSpPr>
        <p:spPr>
          <a:xfrm>
            <a:off x="1341736" y="3379803"/>
            <a:ext cx="754473" cy="65531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직사각형 8"/>
          <p:cNvSpPr/>
          <p:nvPr/>
        </p:nvSpPr>
        <p:spPr>
          <a:xfrm>
            <a:off x="1993742" y="4471970"/>
            <a:ext cx="8021044" cy="2378516"/>
          </a:xfrm>
          <a:prstGeom prst="rect">
            <a:avLst/>
          </a:prstGeom>
          <a:noFill/>
          <a:ln w="63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357" name="타원 62">
            <a:extLst>
              <a:ext uri="{FF2B5EF4-FFF2-40B4-BE49-F238E27FC236}">
                <a16:creationId xmlns="" xmlns:a16="http://schemas.microsoft.com/office/drawing/2014/main" id="{F5589171-A13F-8F40-8D67-F629C14357CE}"/>
              </a:ext>
            </a:extLst>
          </p:cNvPr>
          <p:cNvSpPr/>
          <p:nvPr/>
        </p:nvSpPr>
        <p:spPr>
          <a:xfrm>
            <a:off x="171251" y="323245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cs typeface="Nanum Gothic" charset="-127"/>
              </a:rPr>
              <a:t>1</a:t>
            </a:r>
            <a:endParaRPr lang="ko-KR" altLang="en-US" sz="700" b="1" dirty="0">
              <a:solidFill>
                <a:prstClr val="white"/>
              </a:solidFill>
              <a:cs typeface="Nanum Gothic" charset="-127"/>
            </a:endParaRPr>
          </a:p>
        </p:txBody>
      </p:sp>
      <p:sp>
        <p:nvSpPr>
          <p:cNvPr id="359" name="타원 62">
            <a:extLst>
              <a:ext uri="{FF2B5EF4-FFF2-40B4-BE49-F238E27FC236}">
                <a16:creationId xmlns="" xmlns:a16="http://schemas.microsoft.com/office/drawing/2014/main" id="{5C3FBD85-6763-B241-9482-DA832DDC953F}"/>
              </a:ext>
            </a:extLst>
          </p:cNvPr>
          <p:cNvSpPr/>
          <p:nvPr/>
        </p:nvSpPr>
        <p:spPr>
          <a:xfrm>
            <a:off x="1999667" y="44165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cs typeface="Nanum Gothic" charset="-127"/>
              </a:rPr>
              <a:t>3</a:t>
            </a:r>
            <a:endParaRPr lang="ko-KR" altLang="en-US" sz="700" b="1" dirty="0">
              <a:solidFill>
                <a:prstClr val="white"/>
              </a:solidFill>
              <a:cs typeface="Nanum Gothic" charset="-127"/>
            </a:endParaRPr>
          </a:p>
        </p:txBody>
      </p:sp>
      <p:sp>
        <p:nvSpPr>
          <p:cNvPr id="360" name="모서리가 둥근 직사각형 58">
            <a:extLst>
              <a:ext uri="{FF2B5EF4-FFF2-40B4-BE49-F238E27FC236}">
                <a16:creationId xmlns="" xmlns:a16="http://schemas.microsoft.com/office/drawing/2014/main" id="{1F7298DB-7B83-1B4D-80B4-008BE5EE4CED}"/>
              </a:ext>
            </a:extLst>
          </p:cNvPr>
          <p:cNvSpPr/>
          <p:nvPr/>
        </p:nvSpPr>
        <p:spPr>
          <a:xfrm>
            <a:off x="6403988" y="454930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tx1"/>
                </a:solidFill>
                <a:latin typeface="Nanum Gothic" charset="-127"/>
                <a:ea typeface="Nanum Gothic" charset="-127"/>
                <a:cs typeface="Nanum Gothic" charset="-127"/>
              </a:rPr>
              <a:t>Tag01</a:t>
            </a:r>
            <a:endParaRPr kumimoji="1" lang="ko-KR" altLang="en-US" sz="600" dirty="0">
              <a:solidFill>
                <a:schemeClr val="tx1"/>
              </a:solidFill>
              <a:latin typeface="Nanum Gothic" charset="-127"/>
              <a:ea typeface="Nanum Gothic" charset="-127"/>
              <a:cs typeface="Nanum Gothic" charset="-127"/>
            </a:endParaRPr>
          </a:p>
        </p:txBody>
      </p:sp>
      <p:sp>
        <p:nvSpPr>
          <p:cNvPr id="361" name="모서리가 둥근 직사각형 58">
            <a:extLst>
              <a:ext uri="{FF2B5EF4-FFF2-40B4-BE49-F238E27FC236}">
                <a16:creationId xmlns="" xmlns:a16="http://schemas.microsoft.com/office/drawing/2014/main" id="{32285174-2353-E349-ACD8-CB22F5EE6887}"/>
              </a:ext>
            </a:extLst>
          </p:cNvPr>
          <p:cNvSpPr/>
          <p:nvPr/>
        </p:nvSpPr>
        <p:spPr>
          <a:xfrm>
            <a:off x="6909129" y="454930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362" name="모서리가 둥근 직사각형 58">
            <a:extLst>
              <a:ext uri="{FF2B5EF4-FFF2-40B4-BE49-F238E27FC236}">
                <a16:creationId xmlns="" xmlns:a16="http://schemas.microsoft.com/office/drawing/2014/main" id="{0E4B8C17-5AF4-454E-8A00-20045B6CFE8E}"/>
              </a:ext>
            </a:extLst>
          </p:cNvPr>
          <p:cNvSpPr/>
          <p:nvPr/>
        </p:nvSpPr>
        <p:spPr>
          <a:xfrm>
            <a:off x="6403988" y="480363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363" name="모서리가 둥근 직사각형 58">
            <a:extLst>
              <a:ext uri="{FF2B5EF4-FFF2-40B4-BE49-F238E27FC236}">
                <a16:creationId xmlns="" xmlns:a16="http://schemas.microsoft.com/office/drawing/2014/main" id="{02436C38-3D6F-9F4D-B59E-9712E93D178A}"/>
              </a:ext>
            </a:extLst>
          </p:cNvPr>
          <p:cNvSpPr/>
          <p:nvPr/>
        </p:nvSpPr>
        <p:spPr>
          <a:xfrm>
            <a:off x="6403988" y="505882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64" name="모서리가 둥근 직사각형 58">
            <a:extLst>
              <a:ext uri="{FF2B5EF4-FFF2-40B4-BE49-F238E27FC236}">
                <a16:creationId xmlns="" xmlns:a16="http://schemas.microsoft.com/office/drawing/2014/main" id="{2E691776-C72B-F541-8AE6-E19D3BF9B7A0}"/>
              </a:ext>
            </a:extLst>
          </p:cNvPr>
          <p:cNvSpPr/>
          <p:nvPr/>
        </p:nvSpPr>
        <p:spPr>
          <a:xfrm>
            <a:off x="6403988" y="531400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65" name="모서리가 둥근 직사각형 58">
            <a:extLst>
              <a:ext uri="{FF2B5EF4-FFF2-40B4-BE49-F238E27FC236}">
                <a16:creationId xmlns="" xmlns:a16="http://schemas.microsoft.com/office/drawing/2014/main" id="{1E87CF10-953B-0246-8F97-971707450B67}"/>
              </a:ext>
            </a:extLst>
          </p:cNvPr>
          <p:cNvSpPr/>
          <p:nvPr/>
        </p:nvSpPr>
        <p:spPr>
          <a:xfrm>
            <a:off x="6909129" y="531400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66" name="모서리가 둥근 직사각형 58">
            <a:extLst>
              <a:ext uri="{FF2B5EF4-FFF2-40B4-BE49-F238E27FC236}">
                <a16:creationId xmlns="" xmlns:a16="http://schemas.microsoft.com/office/drawing/2014/main" id="{7ED88A58-CFDF-8346-982E-36E1C85CAE44}"/>
              </a:ext>
            </a:extLst>
          </p:cNvPr>
          <p:cNvSpPr/>
          <p:nvPr/>
        </p:nvSpPr>
        <p:spPr>
          <a:xfrm>
            <a:off x="6403988" y="556918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67" name="모서리가 둥근 직사각형 58">
            <a:extLst>
              <a:ext uri="{FF2B5EF4-FFF2-40B4-BE49-F238E27FC236}">
                <a16:creationId xmlns="" xmlns:a16="http://schemas.microsoft.com/office/drawing/2014/main" id="{F87C09BF-22CC-184F-8618-52299D69BF2F}"/>
              </a:ext>
            </a:extLst>
          </p:cNvPr>
          <p:cNvSpPr/>
          <p:nvPr/>
        </p:nvSpPr>
        <p:spPr>
          <a:xfrm>
            <a:off x="6403988" y="579685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68" name="모서리가 둥근 직사각형 58">
            <a:extLst>
              <a:ext uri="{FF2B5EF4-FFF2-40B4-BE49-F238E27FC236}">
                <a16:creationId xmlns="" xmlns:a16="http://schemas.microsoft.com/office/drawing/2014/main" id="{077C6E96-A2FE-564A-81FA-CD7C17C38F36}"/>
              </a:ext>
            </a:extLst>
          </p:cNvPr>
          <p:cNvSpPr/>
          <p:nvPr/>
        </p:nvSpPr>
        <p:spPr>
          <a:xfrm>
            <a:off x="6909129" y="579685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369" name="모서리가 둥근 직사각형 58">
            <a:extLst>
              <a:ext uri="{FF2B5EF4-FFF2-40B4-BE49-F238E27FC236}">
                <a16:creationId xmlns="" xmlns:a16="http://schemas.microsoft.com/office/drawing/2014/main" id="{41C77FDA-71FC-9749-B562-AD5BE24A161D}"/>
              </a:ext>
            </a:extLst>
          </p:cNvPr>
          <p:cNvSpPr/>
          <p:nvPr/>
        </p:nvSpPr>
        <p:spPr>
          <a:xfrm>
            <a:off x="6403988" y="605119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370" name="모서리가 둥근 직사각형 58">
            <a:extLst>
              <a:ext uri="{FF2B5EF4-FFF2-40B4-BE49-F238E27FC236}">
                <a16:creationId xmlns="" xmlns:a16="http://schemas.microsoft.com/office/drawing/2014/main" id="{C33C7E1C-B2A3-7240-9836-70BBF39F45B2}"/>
              </a:ext>
            </a:extLst>
          </p:cNvPr>
          <p:cNvSpPr/>
          <p:nvPr/>
        </p:nvSpPr>
        <p:spPr>
          <a:xfrm>
            <a:off x="6403988" y="630637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71" name="모서리가 둥근 직사각형 58">
            <a:extLst>
              <a:ext uri="{FF2B5EF4-FFF2-40B4-BE49-F238E27FC236}">
                <a16:creationId xmlns="" xmlns:a16="http://schemas.microsoft.com/office/drawing/2014/main" id="{0D29310D-8312-4840-BCB8-77949870F0A6}"/>
              </a:ext>
            </a:extLst>
          </p:cNvPr>
          <p:cNvSpPr/>
          <p:nvPr/>
        </p:nvSpPr>
        <p:spPr>
          <a:xfrm>
            <a:off x="6909129" y="630637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72" name="모서리가 둥근 직사각형 58">
            <a:extLst>
              <a:ext uri="{FF2B5EF4-FFF2-40B4-BE49-F238E27FC236}">
                <a16:creationId xmlns="" xmlns:a16="http://schemas.microsoft.com/office/drawing/2014/main" id="{B9D2B6DA-BEC6-2F46-9655-DECE23DF108F}"/>
              </a:ext>
            </a:extLst>
          </p:cNvPr>
          <p:cNvSpPr/>
          <p:nvPr/>
        </p:nvSpPr>
        <p:spPr>
          <a:xfrm>
            <a:off x="6403988" y="6561556"/>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sp>
        <p:nvSpPr>
          <p:cNvPr id="373" name="모서리가 둥근 직사각형 58">
            <a:extLst>
              <a:ext uri="{FF2B5EF4-FFF2-40B4-BE49-F238E27FC236}">
                <a16:creationId xmlns="" xmlns:a16="http://schemas.microsoft.com/office/drawing/2014/main" id="{710082E0-EEB3-4C43-8A68-12806339D6F4}"/>
              </a:ext>
            </a:extLst>
          </p:cNvPr>
          <p:cNvSpPr/>
          <p:nvPr/>
        </p:nvSpPr>
        <p:spPr>
          <a:xfrm>
            <a:off x="6909129" y="6561556"/>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Tag</a:t>
            </a:r>
            <a:endParaRPr kumimoji="1" lang="ko-KR" altLang="en-US" sz="600" dirty="0">
              <a:solidFill>
                <a:schemeClr val="tx1"/>
              </a:solidFill>
              <a:latin typeface="Nanum Gothic" charset="-127"/>
              <a:ea typeface="Nanum Gothic" charset="-127"/>
              <a:cs typeface="Nanum Gothic" charset="-127"/>
            </a:endParaRPr>
          </a:p>
        </p:txBody>
      </p:sp>
      <p:grpSp>
        <p:nvGrpSpPr>
          <p:cNvPr id="173" name="그룹 159">
            <a:extLst>
              <a:ext uri="{FF2B5EF4-FFF2-40B4-BE49-F238E27FC236}">
                <a16:creationId xmlns="" xmlns:a16="http://schemas.microsoft.com/office/drawing/2014/main" id="{EE85C597-E5C5-B547-830D-E3632DB8C899}"/>
              </a:ext>
            </a:extLst>
          </p:cNvPr>
          <p:cNvGrpSpPr/>
          <p:nvPr/>
        </p:nvGrpSpPr>
        <p:grpSpPr>
          <a:xfrm>
            <a:off x="4315810" y="1837246"/>
            <a:ext cx="4004744" cy="229639"/>
            <a:chOff x="4281511" y="1749561"/>
            <a:chExt cx="4004744" cy="229639"/>
          </a:xfrm>
        </p:grpSpPr>
        <p:sp>
          <p:nvSpPr>
            <p:cNvPr id="174" name="제목 2">
              <a:extLst>
                <a:ext uri="{FF2B5EF4-FFF2-40B4-BE49-F238E27FC236}">
                  <a16:creationId xmlns="" xmlns:a16="http://schemas.microsoft.com/office/drawing/2014/main" id="{C9E3BE64-A1D6-4A44-9B8B-017991BFADDD}"/>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a:t>
              </a:r>
              <a:r>
                <a:rPr lang="en-US" altLang="ko-KR" sz="700" b="1" dirty="0">
                  <a:latin typeface="+mn-ea"/>
                  <a:ea typeface="+mn-ea"/>
                  <a:cs typeface="Malgun Gothic" charset="-127"/>
                </a:rPr>
                <a:t>words</a:t>
              </a:r>
            </a:p>
          </p:txBody>
        </p:sp>
        <p:pic>
          <p:nvPicPr>
            <p:cNvPr id="175" name="그림 161">
              <a:extLst>
                <a:ext uri="{FF2B5EF4-FFF2-40B4-BE49-F238E27FC236}">
                  <a16:creationId xmlns="" xmlns:a16="http://schemas.microsoft.com/office/drawing/2014/main" id="{D5C19FBD-2532-5B4C-814E-7A657F4D406E}"/>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76" name="직선 연결선[R] 162">
              <a:extLst>
                <a:ext uri="{FF2B5EF4-FFF2-40B4-BE49-F238E27FC236}">
                  <a16:creationId xmlns="" xmlns:a16="http://schemas.microsoft.com/office/drawing/2014/main" id="{8B472EDC-219A-BD46-9C3A-5C7EA903D6D1}"/>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7" name="모서리가 둥근 직사각형 241">
            <a:extLst>
              <a:ext uri="{FF2B5EF4-FFF2-40B4-BE49-F238E27FC236}">
                <a16:creationId xmlns="" xmlns:a16="http://schemas.microsoft.com/office/drawing/2014/main" id="{D883078D-C420-3F49-B994-7A9AECAC76B1}"/>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Nanum Gothic Regular" charset="-127"/>
                <a:ea typeface="Nanum Gothic Regular" charset="-127"/>
              </a:rPr>
              <a:t>ALL              </a:t>
            </a:r>
            <a:r>
              <a:rPr kumimoji="1" lang="ko-KR" altLang="en-US" sz="700" dirty="0">
                <a:solidFill>
                  <a:prstClr val="black">
                    <a:lumMod val="75000"/>
                    <a:lumOff val="25000"/>
                  </a:prstClr>
                </a:solidFill>
                <a:latin typeface="Nanum Gothic Regular" charset="-127"/>
                <a:ea typeface="Nanum Gothic Regular" charset="-127"/>
              </a:rPr>
              <a:t>▼</a:t>
            </a:r>
            <a:endParaRPr lang="ko-KR" altLang="en-US" sz="600" b="1" dirty="0">
              <a:solidFill>
                <a:schemeClr val="tx1">
                  <a:lumMod val="75000"/>
                  <a:lumOff val="25000"/>
                </a:schemeClr>
              </a:solidFill>
              <a:latin typeface="Nanum Gothic" charset="-127"/>
              <a:ea typeface="Nanum Gothic" charset="-127"/>
              <a:cs typeface="Nanum Gothic" charset="-127"/>
            </a:endParaRPr>
          </a:p>
        </p:txBody>
      </p:sp>
      <p:sp>
        <p:nvSpPr>
          <p:cNvPr id="178" name="Rectangle 32">
            <a:extLst>
              <a:ext uri="{FF2B5EF4-FFF2-40B4-BE49-F238E27FC236}">
                <a16:creationId xmlns="" xmlns:a16="http://schemas.microsoft.com/office/drawing/2014/main" id="{3EED5BB2-EC9D-1F4F-AD54-3EE0A5CE0E12}"/>
              </a:ext>
            </a:extLst>
          </p:cNvPr>
          <p:cNvSpPr/>
          <p:nvPr/>
        </p:nvSpPr>
        <p:spPr>
          <a:xfrm>
            <a:off x="2017700" y="2753026"/>
            <a:ext cx="1728358"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There are 1,234 </a:t>
            </a:r>
            <a:r>
              <a:rPr kumimoji="1" lang="en-US" altLang="ko-KR" sz="800" b="1" dirty="0" smtClean="0">
                <a:solidFill>
                  <a:schemeClr val="tx1">
                    <a:lumMod val="75000"/>
                    <a:lumOff val="25000"/>
                  </a:schemeClr>
                </a:solidFill>
                <a:latin typeface="+mn-ea"/>
                <a:cs typeface="Nanum Gothic" charset="-127"/>
              </a:rPr>
              <a:t>lists by </a:t>
            </a:r>
            <a:r>
              <a:rPr kumimoji="1" lang="en-US" altLang="ko-KR" sz="800" b="1" dirty="0" smtClean="0">
                <a:latin typeface="+mn-ea"/>
                <a:cs typeface="Nanum Gothic" charset="-127"/>
              </a:rPr>
              <a:t>’words’</a:t>
            </a:r>
            <a:endParaRPr kumimoji="1" lang="en-US" altLang="ko-KR" sz="800" dirty="0">
              <a:latin typeface="+mn-ea"/>
              <a:cs typeface="Nanum Gothic" charset="-127"/>
            </a:endParaRPr>
          </a:p>
        </p:txBody>
      </p:sp>
      <p:pic>
        <p:nvPicPr>
          <p:cNvPr id="179" name="그림 46">
            <a:extLst>
              <a:ext uri="{FF2B5EF4-FFF2-40B4-BE49-F238E27FC236}">
                <a16:creationId xmlns="" xmlns:a16="http://schemas.microsoft.com/office/drawing/2014/main" id="{F7976054-00C7-F141-9F95-E24E58EB27E7}"/>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622744" y="2970440"/>
            <a:ext cx="128032" cy="128031"/>
          </a:xfrm>
          <a:prstGeom prst="rect">
            <a:avLst/>
          </a:prstGeom>
        </p:spPr>
      </p:pic>
      <p:pic>
        <p:nvPicPr>
          <p:cNvPr id="180" name="그림 69">
            <a:extLst>
              <a:ext uri="{FF2B5EF4-FFF2-40B4-BE49-F238E27FC236}">
                <a16:creationId xmlns="" xmlns:a16="http://schemas.microsoft.com/office/drawing/2014/main" id="{5B2BACF9-6F4F-6042-B86D-C02A7C7244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3839" y="2989192"/>
            <a:ext cx="79238" cy="79238"/>
          </a:xfrm>
          <a:prstGeom prst="rect">
            <a:avLst/>
          </a:prstGeom>
        </p:spPr>
      </p:pic>
      <p:sp>
        <p:nvSpPr>
          <p:cNvPr id="181" name="직사각형 180">
            <a:extLst>
              <a:ext uri="{FF2B5EF4-FFF2-40B4-BE49-F238E27FC236}">
                <a16:creationId xmlns="" xmlns:a16="http://schemas.microsoft.com/office/drawing/2014/main" id="{1D8AE84F-D355-E540-B290-305E344EAA3E}"/>
              </a:ext>
            </a:extLst>
          </p:cNvPr>
          <p:cNvSpPr/>
          <p:nvPr/>
        </p:nvSpPr>
        <p:spPr>
          <a:xfrm>
            <a:off x="1896873" y="2151202"/>
            <a:ext cx="8087434" cy="348904"/>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p>
        </p:txBody>
      </p:sp>
      <p:sp>
        <p:nvSpPr>
          <p:cNvPr id="182" name="직사각형 181">
            <a:extLst>
              <a:ext uri="{FF2B5EF4-FFF2-40B4-BE49-F238E27FC236}">
                <a16:creationId xmlns="" xmlns:a16="http://schemas.microsoft.com/office/drawing/2014/main" id="{CC635905-1530-F147-9E85-D7D01A00732B}"/>
              </a:ext>
            </a:extLst>
          </p:cNvPr>
          <p:cNvSpPr/>
          <p:nvPr/>
        </p:nvSpPr>
        <p:spPr>
          <a:xfrm>
            <a:off x="2002444" y="2240765"/>
            <a:ext cx="953108"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kumimoji="1" lang="en-US" altLang="ko-KR" sz="700" dirty="0">
                <a:solidFill>
                  <a:prstClr val="white">
                    <a:lumMod val="50000"/>
                  </a:prstClr>
                </a:solidFill>
                <a:latin typeface="Nanum Gothic" charset="-127"/>
                <a:ea typeface="Nanum Gothic" charset="-127"/>
                <a:cs typeface="Nanum Gothic" charset="-127"/>
              </a:rPr>
              <a:t>Data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83" name="직사각형 182">
            <a:extLst>
              <a:ext uri="{FF2B5EF4-FFF2-40B4-BE49-F238E27FC236}">
                <a16:creationId xmlns="" xmlns:a16="http://schemas.microsoft.com/office/drawing/2014/main" id="{74C5D711-4CDB-5242-B2B8-909DCAC3429B}"/>
              </a:ext>
            </a:extLst>
          </p:cNvPr>
          <p:cNvSpPr/>
          <p:nvPr/>
        </p:nvSpPr>
        <p:spPr>
          <a:xfrm>
            <a:off x="3037897" y="2240765"/>
            <a:ext cx="111514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Database Type</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grpSp>
        <p:nvGrpSpPr>
          <p:cNvPr id="185" name="그룹 184">
            <a:extLst>
              <a:ext uri="{FF2B5EF4-FFF2-40B4-BE49-F238E27FC236}">
                <a16:creationId xmlns="" xmlns:a16="http://schemas.microsoft.com/office/drawing/2014/main" id="{95B39904-19CA-0843-8C1D-F68AFB088DFC}"/>
              </a:ext>
            </a:extLst>
          </p:cNvPr>
          <p:cNvGrpSpPr/>
          <p:nvPr/>
        </p:nvGrpSpPr>
        <p:grpSpPr>
          <a:xfrm>
            <a:off x="9158452" y="2253341"/>
            <a:ext cx="658832" cy="144000"/>
            <a:chOff x="8009883" y="1654146"/>
            <a:chExt cx="658832" cy="144000"/>
          </a:xfrm>
          <a:solidFill>
            <a:schemeClr val="bg1">
              <a:lumMod val="75000"/>
            </a:schemeClr>
          </a:solidFill>
        </p:grpSpPr>
        <p:sp>
          <p:nvSpPr>
            <p:cNvPr id="186" name="모서리가 둥근 직사각형 185">
              <a:extLst>
                <a:ext uri="{FF2B5EF4-FFF2-40B4-BE49-F238E27FC236}">
                  <a16:creationId xmlns="" xmlns:a16="http://schemas.microsoft.com/office/drawing/2014/main" id="{07F93D0B-24A5-764E-BB85-3A81C7D87EB0}"/>
                </a:ext>
              </a:extLst>
            </p:cNvPr>
            <p:cNvSpPr/>
            <p:nvPr/>
          </p:nvSpPr>
          <p:spPr>
            <a:xfrm>
              <a:off x="8009883" y="1654146"/>
              <a:ext cx="298831" cy="144000"/>
            </a:xfrm>
            <a:prstGeom prst="roundRect">
              <a:avLst>
                <a:gd name="adj"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✓Basic</a:t>
              </a:r>
              <a:endParaRPr lang="ko-KR" altLang="en-US" sz="500" dirty="0">
                <a:solidFill>
                  <a:schemeClr val="bg1"/>
                </a:solidFill>
                <a:latin typeface="Nanum Gothic Regular" charset="-127"/>
                <a:ea typeface="Nanum Gothic Regular" charset="-127"/>
              </a:endParaRPr>
            </a:p>
          </p:txBody>
        </p:sp>
        <p:sp>
          <p:nvSpPr>
            <p:cNvPr id="187" name="모서리가 둥근 직사각형 186">
              <a:extLst>
                <a:ext uri="{FF2B5EF4-FFF2-40B4-BE49-F238E27FC236}">
                  <a16:creationId xmlns="" xmlns:a16="http://schemas.microsoft.com/office/drawing/2014/main" id="{964E12F8-D7D4-5D40-9E60-78D10A6BD54F}"/>
                </a:ext>
              </a:extLst>
            </p:cNvPr>
            <p:cNvSpPr/>
            <p:nvPr/>
          </p:nvSpPr>
          <p:spPr>
            <a:xfrm>
              <a:off x="8308715" y="1654146"/>
              <a:ext cx="360000" cy="144000"/>
            </a:xfrm>
            <a:prstGeom prst="roundRect">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bg1"/>
                  </a:solidFill>
                  <a:latin typeface="Nanum Gothic Regular" charset="-127"/>
                  <a:ea typeface="Nanum Gothic Regular" charset="-127"/>
                </a:rPr>
                <a:t>Advanced</a:t>
              </a:r>
              <a:endParaRPr lang="ko-KR" altLang="en-US" sz="500" dirty="0">
                <a:solidFill>
                  <a:schemeClr val="bg1"/>
                </a:solidFill>
                <a:latin typeface="Nanum Gothic Regular" charset="-127"/>
                <a:ea typeface="Nanum Gothic Regular" charset="-127"/>
              </a:endParaRPr>
            </a:p>
          </p:txBody>
        </p:sp>
      </p:grpSp>
      <p:sp>
        <p:nvSpPr>
          <p:cNvPr id="188" name="직사각형 187">
            <a:extLst>
              <a:ext uri="{FF2B5EF4-FFF2-40B4-BE49-F238E27FC236}">
                <a16:creationId xmlns="" xmlns:a16="http://schemas.microsoft.com/office/drawing/2014/main" id="{3C414FF5-E41B-5140-A493-EBD2D26F0EF4}"/>
              </a:ext>
            </a:extLst>
          </p:cNvPr>
          <p:cNvSpPr/>
          <p:nvPr/>
        </p:nvSpPr>
        <p:spPr>
          <a:xfrm>
            <a:off x="5852606" y="2242453"/>
            <a:ext cx="555453" cy="17621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mj-lt"/>
                <a:ea typeface="Nanum Gothic" charset="-127"/>
                <a:cs typeface="Nanum Gothic" charset="-127"/>
              </a:rPr>
              <a:t>More </a:t>
            </a:r>
            <a:r>
              <a:rPr kumimoji="1" lang="en-US" altLang="ko-KR" sz="700" dirty="0">
                <a:solidFill>
                  <a:prstClr val="black">
                    <a:lumMod val="75000"/>
                    <a:lumOff val="25000"/>
                  </a:prstClr>
                </a:solidFill>
                <a:ea typeface="Nanum Gothic" charset="-127"/>
                <a:cs typeface="Nanum Gothic" charset="-127"/>
              </a:rPr>
              <a:t> </a:t>
            </a:r>
            <a:r>
              <a:rPr kumimoji="1" lang="ko-KR" altLang="en-US" sz="700" dirty="0">
                <a:solidFill>
                  <a:prstClr val="black">
                    <a:lumMod val="75000"/>
                    <a:lumOff val="25000"/>
                  </a:prstClr>
                </a:solidFill>
                <a:ea typeface="Nanum Gothic" charset="-127"/>
                <a:cs typeface="Nanum Gothic" charset="-127"/>
              </a:rPr>
              <a:t>▼</a:t>
            </a:r>
            <a:endParaRPr kumimoji="1" lang="ko-KR" altLang="en-US" sz="700" dirty="0">
              <a:solidFill>
                <a:prstClr val="black">
                  <a:lumMod val="75000"/>
                  <a:lumOff val="25000"/>
                </a:prstClr>
              </a:solidFill>
              <a:latin typeface="+mj-lt"/>
              <a:ea typeface="Nanum Gothic" charset="-127"/>
              <a:cs typeface="Nanum Gothic" charset="-127"/>
            </a:endParaRPr>
          </a:p>
        </p:txBody>
      </p:sp>
      <p:sp>
        <p:nvSpPr>
          <p:cNvPr id="189" name="직사각형 188">
            <a:extLst>
              <a:ext uri="{FF2B5EF4-FFF2-40B4-BE49-F238E27FC236}">
                <a16:creationId xmlns="" xmlns:a16="http://schemas.microsoft.com/office/drawing/2014/main" id="{72521549-62E9-1B4F-BAFC-79CEE4308698}"/>
              </a:ext>
            </a:extLst>
          </p:cNvPr>
          <p:cNvSpPr/>
          <p:nvPr/>
        </p:nvSpPr>
        <p:spPr>
          <a:xfrm>
            <a:off x="4238940" y="2240765"/>
            <a:ext cx="727405"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Host</a:t>
            </a:r>
            <a:r>
              <a:rPr kumimoji="1" lang="en-US" altLang="ko-KR" sz="700" dirty="0">
                <a:solidFill>
                  <a:prstClr val="black">
                    <a:lumMod val="75000"/>
                    <a:lumOff val="25000"/>
                  </a:prstClr>
                </a:solidFill>
                <a:latin typeface="Nanum Gothic" charset="-127"/>
                <a:ea typeface="Nanum Gothic" charset="-127"/>
                <a:cs typeface="Nanum Gothic" charset="-127"/>
              </a:rPr>
              <a:t> </a:t>
            </a:r>
            <a:r>
              <a:rPr kumimoji="1" lang="en-US" altLang="ko-KR" sz="700" dirty="0">
                <a:solidFill>
                  <a:prstClr val="white">
                    <a:lumMod val="50000"/>
                  </a:prstClr>
                </a:solidFill>
                <a:latin typeface="Nanum Gothic" charset="-127"/>
                <a:ea typeface="Nanum Gothic" charset="-127"/>
                <a:cs typeface="Nanum Gothic" charset="-127"/>
              </a:rPr>
              <a:t> :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90" name="직사각형 189">
            <a:extLst>
              <a:ext uri="{FF2B5EF4-FFF2-40B4-BE49-F238E27FC236}">
                <a16:creationId xmlns="" xmlns:a16="http://schemas.microsoft.com/office/drawing/2014/main" id="{D51A9ADE-57AE-4142-A56A-9EF2D4D24ED6}"/>
              </a:ext>
            </a:extLst>
          </p:cNvPr>
          <p:cNvSpPr/>
          <p:nvPr/>
        </p:nvSpPr>
        <p:spPr>
          <a:xfrm>
            <a:off x="5052243" y="2237687"/>
            <a:ext cx="791801"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eaLnBrk="0" fontAlgn="base" latinLnBrk="0" hangingPunct="0">
              <a:spcBef>
                <a:spcPct val="0"/>
              </a:spcBef>
              <a:spcAft>
                <a:spcPct val="0"/>
              </a:spcAft>
            </a:pPr>
            <a:r>
              <a:rPr lang="en-US" altLang="ko-KR" sz="700" dirty="0">
                <a:solidFill>
                  <a:prstClr val="white">
                    <a:lumMod val="50000"/>
                  </a:prstClr>
                </a:solidFill>
                <a:latin typeface="Nanum Gothic" charset="-127"/>
                <a:ea typeface="Nanum Gothic" charset="-127"/>
                <a:cs typeface="Nanum Gothic" charset="-127"/>
              </a:rPr>
              <a:t>Security </a:t>
            </a:r>
            <a:r>
              <a:rPr kumimoji="1" lang="en-US" altLang="ko-KR" sz="700" dirty="0">
                <a:solidFill>
                  <a:prstClr val="white">
                    <a:lumMod val="50000"/>
                  </a:prstClr>
                </a:solidFill>
                <a:latin typeface="Nanum Gothic" charset="-127"/>
                <a:ea typeface="Nanum Gothic" charset="-127"/>
                <a:cs typeface="Nanum Gothic" charset="-127"/>
              </a:rPr>
              <a:t>: All </a:t>
            </a:r>
            <a:r>
              <a:rPr kumimoji="1" lang="ko-KR" altLang="en-US" sz="700" dirty="0">
                <a:solidFill>
                  <a:prstClr val="black">
                    <a:lumMod val="75000"/>
                    <a:lumOff val="25000"/>
                  </a:prstClr>
                </a:solidFill>
                <a:latin typeface="Nanum Gothic" charset="-127"/>
                <a:ea typeface="Nanum Gothic" charset="-127"/>
                <a:cs typeface="Nanum Gothic" charset="-127"/>
              </a:rPr>
              <a:t>▼</a:t>
            </a:r>
          </a:p>
        </p:txBody>
      </p:sp>
      <p:sp>
        <p:nvSpPr>
          <p:cNvPr id="191" name="타원 190">
            <a:extLst>
              <a:ext uri="{FF2B5EF4-FFF2-40B4-BE49-F238E27FC236}">
                <a16:creationId xmlns="" xmlns:a16="http://schemas.microsoft.com/office/drawing/2014/main" id="{1641EA5D-157B-3F44-9910-61EA1CB927D2}"/>
              </a:ext>
            </a:extLst>
          </p:cNvPr>
          <p:cNvSpPr/>
          <p:nvPr/>
        </p:nvSpPr>
        <p:spPr>
          <a:xfrm>
            <a:off x="4870062" y="2191735"/>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sp>
        <p:nvSpPr>
          <p:cNvPr id="192" name="타원 191">
            <a:extLst>
              <a:ext uri="{FF2B5EF4-FFF2-40B4-BE49-F238E27FC236}">
                <a16:creationId xmlns="" xmlns:a16="http://schemas.microsoft.com/office/drawing/2014/main" id="{055BB834-BC9B-A046-A8BF-848A30AB0156}"/>
              </a:ext>
            </a:extLst>
          </p:cNvPr>
          <p:cNvSpPr/>
          <p:nvPr/>
        </p:nvSpPr>
        <p:spPr>
          <a:xfrm>
            <a:off x="5749655" y="2194762"/>
            <a:ext cx="118600" cy="118600"/>
          </a:xfrm>
          <a:prstGeom prst="ellipse">
            <a:avLst/>
          </a:prstGeom>
          <a:solidFill>
            <a:schemeClr val="tx1">
              <a:lumMod val="50000"/>
              <a:lumOff val="50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b="1" dirty="0">
                <a:solidFill>
                  <a:schemeClr val="bg1"/>
                </a:solidFill>
                <a:latin typeface="Nanum Gothic" charset="-127"/>
                <a:ea typeface="Nanum Gothic" charset="-127"/>
                <a:cs typeface="Nanum Gothic" charset="-127"/>
              </a:rPr>
              <a:t>X</a:t>
            </a:r>
            <a:endParaRPr kumimoji="1" lang="ko-KR" altLang="en-US" sz="500" b="1" dirty="0">
              <a:solidFill>
                <a:schemeClr val="bg1"/>
              </a:solidFill>
              <a:latin typeface="Nanum Gothic" charset="-127"/>
              <a:ea typeface="Nanum Gothic" charset="-127"/>
              <a:cs typeface="Nanum Gothic" charset="-127"/>
            </a:endParaRPr>
          </a:p>
        </p:txBody>
      </p:sp>
      <p:pic>
        <p:nvPicPr>
          <p:cNvPr id="194" name="Picture 2" descr="eset iconì ëí ì´ë¯¸ì§ ê²ìê²°ê³¼"/>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4512" y="2727020"/>
            <a:ext cx="207105" cy="207105"/>
          </a:xfrm>
          <a:prstGeom prst="rect">
            <a:avLst/>
          </a:prstGeom>
          <a:noFill/>
          <a:extLst>
            <a:ext uri="{909E8E84-426E-40DD-AFC4-6F175D3DCCD1}">
              <a14:hiddenFill xmlns:a14="http://schemas.microsoft.com/office/drawing/2010/main">
                <a:solidFill>
                  <a:srgbClr val="FFFFFF"/>
                </a:solidFill>
              </a14:hiddenFill>
            </a:ext>
          </a:extLst>
        </p:spPr>
      </p:pic>
      <p:sp>
        <p:nvSpPr>
          <p:cNvPr id="195" name="타원 62">
            <a:extLst>
              <a:ext uri="{FF2B5EF4-FFF2-40B4-BE49-F238E27FC236}">
                <a16:creationId xmlns="" xmlns:a16="http://schemas.microsoft.com/office/drawing/2014/main" id="{44747798-06FA-C746-AA22-17A98F52BFB4}"/>
              </a:ext>
            </a:extLst>
          </p:cNvPr>
          <p:cNvSpPr/>
          <p:nvPr/>
        </p:nvSpPr>
        <p:spPr>
          <a:xfrm>
            <a:off x="8794191" y="2576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201" name="타원 62">
            <a:extLst>
              <a:ext uri="{FF2B5EF4-FFF2-40B4-BE49-F238E27FC236}">
                <a16:creationId xmlns="" xmlns:a16="http://schemas.microsoft.com/office/drawing/2014/main" id="{44747798-06FA-C746-AA22-17A98F52BFB4}"/>
              </a:ext>
            </a:extLst>
          </p:cNvPr>
          <p:cNvSpPr/>
          <p:nvPr/>
        </p:nvSpPr>
        <p:spPr>
          <a:xfrm>
            <a:off x="8998902" y="261749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rgbClr val="FF0000"/>
                </a:solidFill>
                <a:latin typeface="+mn-ea"/>
                <a:cs typeface="Nanum Gothic" charset="-127"/>
              </a:rPr>
              <a:t>1</a:t>
            </a:r>
            <a:endParaRPr lang="ko-KR" altLang="en-US" sz="700" b="1" dirty="0">
              <a:solidFill>
                <a:srgbClr val="FF0000"/>
              </a:solidFill>
              <a:latin typeface="+mn-ea"/>
              <a:cs typeface="Nanum Gothic" charset="-127"/>
            </a:endParaRPr>
          </a:p>
        </p:txBody>
      </p:sp>
      <p:sp>
        <p:nvSpPr>
          <p:cNvPr id="203" name="타원 62">
            <a:extLst>
              <a:ext uri="{FF2B5EF4-FFF2-40B4-BE49-F238E27FC236}">
                <a16:creationId xmlns="" xmlns:a16="http://schemas.microsoft.com/office/drawing/2014/main" id="{44747798-06FA-C746-AA22-17A98F52BFB4}"/>
              </a:ext>
            </a:extLst>
          </p:cNvPr>
          <p:cNvSpPr/>
          <p:nvPr/>
        </p:nvSpPr>
        <p:spPr>
          <a:xfrm>
            <a:off x="9507865" y="2627830"/>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n-ea"/>
                <a:cs typeface="Nanum Gothic" charset="-127"/>
              </a:rPr>
              <a:t>2</a:t>
            </a:r>
            <a:endParaRPr lang="ko-KR" altLang="en-US" sz="700" b="1" dirty="0">
              <a:solidFill>
                <a:srgbClr val="FF0000"/>
              </a:solidFill>
              <a:latin typeface="+mn-ea"/>
              <a:cs typeface="Nanum Gothic" charset="-127"/>
            </a:endParaRPr>
          </a:p>
        </p:txBody>
      </p:sp>
      <p:sp>
        <p:nvSpPr>
          <p:cNvPr id="204" name="직사각형 203">
            <a:extLst>
              <a:ext uri="{FF2B5EF4-FFF2-40B4-BE49-F238E27FC236}">
                <a16:creationId xmlns="" xmlns:a16="http://schemas.microsoft.com/office/drawing/2014/main" id="{67A12E0C-83CC-A948-90E7-889BE53540F4}"/>
              </a:ext>
            </a:extLst>
          </p:cNvPr>
          <p:cNvSpPr/>
          <p:nvPr/>
        </p:nvSpPr>
        <p:spPr>
          <a:xfrm>
            <a:off x="8715910" y="2164234"/>
            <a:ext cx="1239001" cy="339029"/>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smtClean="0">
                <a:solidFill>
                  <a:schemeClr val="bg1"/>
                </a:solidFill>
                <a:latin typeface="Nanum Gothic" charset="-127"/>
                <a:ea typeface="Nanum Gothic" charset="-127"/>
                <a:cs typeface="Nanum Gothic" charset="-127"/>
              </a:rPr>
              <a:t>추후 반영예정</a:t>
            </a:r>
            <a:endParaRPr kumimoji="1" lang="ko-KR" altLang="en-US" sz="900" dirty="0">
              <a:solidFill>
                <a:schemeClr val="bg1"/>
              </a:solidFill>
              <a:latin typeface="Nanum Gothic" charset="-127"/>
              <a:ea typeface="Nanum Gothic" charset="-127"/>
              <a:cs typeface="Nanum Gothic" charset="-127"/>
            </a:endParaRPr>
          </a:p>
        </p:txBody>
      </p:sp>
      <p:sp>
        <p:nvSpPr>
          <p:cNvPr id="205" name="직사각형 204">
            <a:extLst>
              <a:ext uri="{FF2B5EF4-FFF2-40B4-BE49-F238E27FC236}">
                <a16:creationId xmlns="" xmlns:a16="http://schemas.microsoft.com/office/drawing/2014/main" id="{67A12E0C-83CC-A948-90E7-889BE53540F4}"/>
              </a:ext>
            </a:extLst>
          </p:cNvPr>
          <p:cNvSpPr/>
          <p:nvPr/>
        </p:nvSpPr>
        <p:spPr>
          <a:xfrm>
            <a:off x="4795041" y="2120863"/>
            <a:ext cx="1239001" cy="160932"/>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smtClean="0">
                <a:solidFill>
                  <a:schemeClr val="bg1"/>
                </a:solidFill>
                <a:latin typeface="Nanum Gothic" charset="-127"/>
                <a:ea typeface="Nanum Gothic" charset="-127"/>
                <a:cs typeface="Nanum Gothic" charset="-127"/>
              </a:rPr>
              <a:t>추후 반영예정</a:t>
            </a:r>
            <a:endParaRPr kumimoji="1" lang="ko-KR" altLang="en-US" sz="900" dirty="0">
              <a:solidFill>
                <a:schemeClr val="bg1"/>
              </a:solidFill>
              <a:latin typeface="Nanum Gothic" charset="-127"/>
              <a:ea typeface="Nanum Gothic" charset="-127"/>
              <a:cs typeface="Nanum Gothic" charset="-127"/>
            </a:endParaRPr>
          </a:p>
        </p:txBody>
      </p:sp>
      <p:sp>
        <p:nvSpPr>
          <p:cNvPr id="206" name="직사각형 205">
            <a:extLst>
              <a:ext uri="{FF2B5EF4-FFF2-40B4-BE49-F238E27FC236}">
                <a16:creationId xmlns="" xmlns:a16="http://schemas.microsoft.com/office/drawing/2014/main" id="{67A12E0C-83CC-A948-90E7-889BE53540F4}"/>
              </a:ext>
            </a:extLst>
          </p:cNvPr>
          <p:cNvSpPr/>
          <p:nvPr/>
        </p:nvSpPr>
        <p:spPr>
          <a:xfrm>
            <a:off x="5830017" y="2263427"/>
            <a:ext cx="948489" cy="178587"/>
          </a:xfrm>
          <a:prstGeom prst="rect">
            <a:avLst/>
          </a:prstGeom>
          <a:solidFill>
            <a:schemeClr val="tx1">
              <a:alpha val="50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smtClean="0">
                <a:solidFill>
                  <a:schemeClr val="bg1"/>
                </a:solidFill>
                <a:latin typeface="Nanum Gothic" charset="-127"/>
                <a:ea typeface="Nanum Gothic" charset="-127"/>
                <a:cs typeface="Nanum Gothic" charset="-127"/>
              </a:rPr>
              <a:t>추후 반영예정</a:t>
            </a:r>
            <a:endParaRPr kumimoji="1" lang="ko-KR" altLang="en-US" sz="900" dirty="0">
              <a:solidFill>
                <a:schemeClr val="bg1"/>
              </a:solidFill>
              <a:latin typeface="Nanum Gothic" charset="-127"/>
              <a:ea typeface="Nanum Gothic" charset="-127"/>
              <a:cs typeface="Nanum Gothic" charset="-127"/>
            </a:endParaRPr>
          </a:p>
        </p:txBody>
      </p:sp>
      <p:sp>
        <p:nvSpPr>
          <p:cNvPr id="207" name="Rectangle 32">
            <a:extLst>
              <a:ext uri="{FF2B5EF4-FFF2-40B4-BE49-F238E27FC236}">
                <a16:creationId xmlns="" xmlns:a16="http://schemas.microsoft.com/office/drawing/2014/main" id="{3EED5BB2-EC9D-1F4F-AD54-3EE0A5CE0E12}"/>
              </a:ext>
            </a:extLst>
          </p:cNvPr>
          <p:cNvSpPr/>
          <p:nvPr/>
        </p:nvSpPr>
        <p:spPr>
          <a:xfrm>
            <a:off x="8979426" y="2742183"/>
            <a:ext cx="603050" cy="215444"/>
          </a:xfrm>
          <a:prstGeom prst="rect">
            <a:avLst/>
          </a:prstGeom>
        </p:spPr>
        <p:txBody>
          <a:bodyPr wrap="none">
            <a:spAutoFit/>
          </a:bodyPr>
          <a:lstStyle/>
          <a:p>
            <a:pPr eaLnBrk="0" fontAlgn="base" latinLnBrk="0" hangingPunct="0">
              <a:spcBef>
                <a:spcPct val="0"/>
              </a:spcBef>
              <a:spcAft>
                <a:spcPct val="0"/>
              </a:spcAft>
            </a:pPr>
            <a:r>
              <a:rPr kumimoji="1" lang="en-US" altLang="ko-KR" sz="800" smtClean="0">
                <a:solidFill>
                  <a:schemeClr val="tx1">
                    <a:lumMod val="75000"/>
                    <a:lumOff val="25000"/>
                  </a:schemeClr>
                </a:solidFill>
                <a:latin typeface="+mn-ea"/>
                <a:cs typeface="Nanum Gothic" charset="-127"/>
              </a:rPr>
              <a:t># Tag 01</a:t>
            </a:r>
            <a:endParaRPr kumimoji="1" lang="en-US" altLang="ko-KR" sz="800" u="sng" dirty="0">
              <a:solidFill>
                <a:schemeClr val="tx1">
                  <a:lumMod val="75000"/>
                  <a:lumOff val="25000"/>
                </a:schemeClr>
              </a:solidFill>
              <a:latin typeface="+mn-ea"/>
              <a:cs typeface="Nanum Gothic" charset="-127"/>
            </a:endParaRPr>
          </a:p>
        </p:txBody>
      </p:sp>
    </p:spTree>
    <p:extLst>
      <p:ext uri="{BB962C8B-B14F-4D97-AF65-F5344CB8AC3E}">
        <p14:creationId xmlns:p14="http://schemas.microsoft.com/office/powerpoint/2010/main" val="1693003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모서리가 둥근 직사각형 154">
            <a:extLst>
              <a:ext uri="{FF2B5EF4-FFF2-40B4-BE49-F238E27FC236}">
                <a16:creationId xmlns="" xmlns:a16="http://schemas.microsoft.com/office/drawing/2014/main" id="{7476B309-DE86-F74F-B034-5A8E7A62AF0A}"/>
              </a:ext>
            </a:extLst>
          </p:cNvPr>
          <p:cNvSpPr/>
          <p:nvPr/>
        </p:nvSpPr>
        <p:spPr>
          <a:xfrm>
            <a:off x="7460182"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j-lt"/>
                <a:cs typeface="Malgun Gothic" charset="-127"/>
              </a:rPr>
              <a:t>Edit data</a:t>
            </a:r>
            <a:endParaRPr lang="ko-KR" altLang="en-US" sz="700" dirty="0">
              <a:solidFill>
                <a:schemeClr val="bg1"/>
              </a:solidFill>
              <a:latin typeface="+mj-lt"/>
              <a:cs typeface="Malgun Gothic" charset="-127"/>
            </a:endParaRPr>
          </a:p>
        </p:txBody>
      </p:sp>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latin typeface="+mj-lt"/>
              </a:rPr>
              <a:t>E1-01-004</a:t>
            </a: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a:xfrm>
            <a:off x="158111" y="260648"/>
            <a:ext cx="9826195" cy="259200"/>
          </a:xfrm>
        </p:spPr>
        <p:txBody>
          <a:bodyPr/>
          <a:lstStyle/>
          <a:p>
            <a:r>
              <a:rPr lang="en-US" dirty="0">
                <a:latin typeface="+mj-lt"/>
              </a:rPr>
              <a:t>1.2.1 </a:t>
            </a:r>
            <a:r>
              <a:rPr lang="ko-KR" altLang="en-US" dirty="0">
                <a:latin typeface="+mj-lt"/>
              </a:rPr>
              <a:t>메타데이터 개요</a:t>
            </a:r>
            <a:endParaRPr lang="en-US" dirty="0">
              <a:latin typeface="+mj-lt"/>
            </a:endParaRPr>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a:xfrm>
            <a:off x="158110" y="31852"/>
            <a:ext cx="9826196" cy="228795"/>
          </a:xfrm>
        </p:spPr>
        <p:txBody>
          <a:bodyPr/>
          <a:lstStyle/>
          <a:p>
            <a:r>
              <a:rPr kumimoji="1" lang="en-US" altLang="ko-KR" dirty="0">
                <a:latin typeface="+mj-lt"/>
                <a:cs typeface="Malgun Gothic" charset="-127"/>
              </a:rPr>
              <a:t>1.2 Metadata &gt; Explore Data</a:t>
            </a:r>
            <a:r>
              <a:rPr kumimoji="1" lang="ko-KR" altLang="en-US" dirty="0">
                <a:latin typeface="+mj-lt"/>
                <a:cs typeface="Malgun Gothic" charset="-127"/>
              </a:rPr>
              <a:t> </a:t>
            </a:r>
            <a:r>
              <a:rPr kumimoji="1" lang="en-US" altLang="ko-KR" dirty="0">
                <a:latin typeface="+mj-lt"/>
                <a:cs typeface="Malgun Gothic" charset="-127"/>
              </a:rPr>
              <a:t>&gt;</a:t>
            </a:r>
            <a:r>
              <a:rPr kumimoji="1" lang="ko-KR" altLang="en-US" dirty="0">
                <a:latin typeface="+mj-lt"/>
                <a:cs typeface="Malgun Gothic" charset="-127"/>
              </a:rPr>
              <a:t> </a:t>
            </a:r>
            <a:r>
              <a:rPr kumimoji="1" lang="en-US" altLang="ko-KR" b="1" dirty="0">
                <a:latin typeface="+mj-lt"/>
                <a:cs typeface="Malgun Gothic" charset="-127"/>
              </a:rPr>
              <a:t>Metadata detail</a:t>
            </a:r>
            <a:endParaRPr lang="en-US" b="1" dirty="0">
              <a:latin typeface="+mj-lt"/>
            </a:endParaRPr>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j-lt"/>
              </a:rPr>
              <a:pPr/>
              <a:t>18</a:t>
            </a:fld>
            <a:endParaRPr lang="ko-KR" altLang="en-US" dirty="0">
              <a:solidFill>
                <a:prstClr val="white">
                  <a:lumMod val="50000"/>
                </a:prstClr>
              </a:solidFill>
              <a:latin typeface="+mj-lt"/>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a:xfrm>
            <a:off x="10080108" y="651623"/>
            <a:ext cx="2080596" cy="6206377"/>
          </a:xfrm>
        </p:spPr>
        <p:txBody>
          <a:bodyPr>
            <a:normAutofit lnSpcReduction="10000"/>
          </a:bodyPr>
          <a:lstStyle/>
          <a:p>
            <a:pPr marL="0" indent="0">
              <a:spcBef>
                <a:spcPts val="400"/>
              </a:spcBef>
              <a:buNone/>
            </a:pPr>
            <a:r>
              <a:rPr lang="ko-KR" altLang="en-US" dirty="0">
                <a:latin typeface="+mj-lt"/>
              </a:rPr>
              <a:t>오버뷰 탭</a:t>
            </a:r>
            <a:endParaRPr lang="en-US" altLang="ko-KR" dirty="0">
              <a:latin typeface="+mj-lt"/>
            </a:endParaRPr>
          </a:p>
          <a:p>
            <a:pPr>
              <a:spcBef>
                <a:spcPts val="400"/>
              </a:spcBef>
            </a:pPr>
            <a:r>
              <a:rPr lang="ko-KR" altLang="en-US" dirty="0">
                <a:latin typeface="+mj-lt"/>
              </a:rPr>
              <a:t>데이터 타입</a:t>
            </a:r>
            <a:endParaRPr lang="en-US" altLang="ko-KR" dirty="0">
              <a:latin typeface="+mj-lt"/>
            </a:endParaRPr>
          </a:p>
          <a:p>
            <a:pPr lvl="1">
              <a:spcBef>
                <a:spcPts val="400"/>
              </a:spcBef>
            </a:pPr>
            <a:r>
              <a:rPr lang="ko-KR" altLang="en-US" dirty="0">
                <a:latin typeface="+mj-lt"/>
              </a:rPr>
              <a:t>일반</a:t>
            </a:r>
            <a:r>
              <a:rPr lang="en-US" altLang="ko-KR" dirty="0">
                <a:latin typeface="+mj-lt"/>
              </a:rPr>
              <a:t>(Datasource)/</a:t>
            </a:r>
            <a:r>
              <a:rPr lang="ko-KR" altLang="en-US" dirty="0">
                <a:latin typeface="+mj-lt"/>
              </a:rPr>
              <a:t>데이터베이스</a:t>
            </a:r>
            <a:r>
              <a:rPr lang="en-US" altLang="ko-KR" dirty="0">
                <a:latin typeface="+mj-lt"/>
              </a:rPr>
              <a:t>/</a:t>
            </a:r>
            <a:r>
              <a:rPr lang="ko-KR" altLang="en-US" dirty="0">
                <a:latin typeface="+mj-lt"/>
              </a:rPr>
              <a:t>스테이징 </a:t>
            </a:r>
            <a:r>
              <a:rPr lang="en-US" altLang="ko-KR" dirty="0">
                <a:latin typeface="+mj-lt"/>
              </a:rPr>
              <a:t>DB/ </a:t>
            </a:r>
            <a:r>
              <a:rPr lang="ko-KR" altLang="en-US" dirty="0">
                <a:latin typeface="+mj-lt"/>
              </a:rPr>
              <a:t>데이터셋</a:t>
            </a:r>
            <a:r>
              <a:rPr lang="ko-KR" altLang="en-US" dirty="0">
                <a:solidFill>
                  <a:srgbClr val="00B050"/>
                </a:solidFill>
                <a:latin typeface="+mj-lt"/>
              </a:rPr>
              <a:t> </a:t>
            </a:r>
            <a:r>
              <a:rPr lang="en-US" altLang="ko-KR" dirty="0">
                <a:latin typeface="+mj-lt"/>
              </a:rPr>
              <a:t>/</a:t>
            </a:r>
            <a:r>
              <a:rPr lang="ko-KR" altLang="en-US" dirty="0">
                <a:latin typeface="+mj-lt"/>
              </a:rPr>
              <a:t> </a:t>
            </a:r>
            <a:r>
              <a:rPr lang="ko-KR" altLang="en-US" strike="sngStrike" dirty="0">
                <a:latin typeface="+mj-lt"/>
              </a:rPr>
              <a:t>대시보드</a:t>
            </a:r>
            <a:endParaRPr lang="en-US" altLang="ko-KR" strike="sngStrike" dirty="0">
              <a:latin typeface="+mj-lt"/>
            </a:endParaRPr>
          </a:p>
          <a:p>
            <a:pPr>
              <a:spcBef>
                <a:spcPts val="400"/>
              </a:spcBef>
            </a:pPr>
            <a:r>
              <a:rPr lang="ko-KR" altLang="en-US" dirty="0">
                <a:latin typeface="+mj-lt"/>
              </a:rPr>
              <a:t>데이터</a:t>
            </a:r>
            <a:r>
              <a:rPr lang="en-US" altLang="ko-KR" dirty="0">
                <a:latin typeface="+mj-lt"/>
              </a:rPr>
              <a:t> </a:t>
            </a:r>
            <a:r>
              <a:rPr lang="ko-KR" altLang="en-US" dirty="0">
                <a:latin typeface="+mj-lt"/>
              </a:rPr>
              <a:t>명</a:t>
            </a:r>
            <a:endParaRPr lang="en-US" altLang="ko-KR" dirty="0">
              <a:latin typeface="+mj-lt"/>
            </a:endParaRPr>
          </a:p>
          <a:p>
            <a:pPr lvl="1">
              <a:spcBef>
                <a:spcPts val="400"/>
              </a:spcBef>
            </a:pPr>
            <a:r>
              <a:rPr lang="ko-KR" altLang="en-US" dirty="0">
                <a:latin typeface="+mj-lt"/>
              </a:rPr>
              <a:t>노출 영역을 벗어날 경우 생략</a:t>
            </a:r>
            <a:r>
              <a:rPr lang="en-US" altLang="ko-KR" dirty="0">
                <a:latin typeface="+mj-lt"/>
              </a:rPr>
              <a:t> </a:t>
            </a:r>
            <a:r>
              <a:rPr lang="ko-KR" altLang="en-US" dirty="0">
                <a:latin typeface="+mj-lt"/>
              </a:rPr>
              <a:t>처리 </a:t>
            </a:r>
            <a:endParaRPr lang="en-US" altLang="ko-KR" dirty="0">
              <a:latin typeface="+mj-lt"/>
            </a:endParaRPr>
          </a:p>
          <a:p>
            <a:pPr>
              <a:spcBef>
                <a:spcPts val="400"/>
              </a:spcBef>
            </a:pPr>
            <a:r>
              <a:rPr lang="ko-KR" altLang="en-US" dirty="0">
                <a:latin typeface="+mj-lt"/>
              </a:rPr>
              <a:t>즐겨찾기 여부</a:t>
            </a:r>
            <a:endParaRPr lang="en-US" altLang="ko-KR" dirty="0">
              <a:latin typeface="+mj-lt"/>
            </a:endParaRPr>
          </a:p>
          <a:p>
            <a:pPr lvl="1">
              <a:spcBef>
                <a:spcPts val="400"/>
              </a:spcBef>
            </a:pPr>
            <a:r>
              <a:rPr lang="en-US" altLang="ko-KR" dirty="0">
                <a:latin typeface="+mj-lt"/>
              </a:rPr>
              <a:t>On / Off (toggle)</a:t>
            </a:r>
          </a:p>
          <a:p>
            <a:pPr lvl="1">
              <a:spcBef>
                <a:spcPts val="400"/>
              </a:spcBef>
            </a:pPr>
            <a:r>
              <a:rPr lang="ko-KR" altLang="en-US" dirty="0">
                <a:latin typeface="+mj-lt"/>
              </a:rPr>
              <a:t>즐겨찾기 </a:t>
            </a:r>
            <a:r>
              <a:rPr lang="en-US" altLang="ko-KR" dirty="0">
                <a:latin typeface="+mj-lt"/>
              </a:rPr>
              <a:t>On </a:t>
            </a:r>
            <a:r>
              <a:rPr lang="ko-KR" altLang="en-US" dirty="0">
                <a:latin typeface="+mj-lt"/>
              </a:rPr>
              <a:t>한 목록은 즐겨찾기한 데이터 목록에서 확인 가능 </a:t>
            </a:r>
            <a:r>
              <a:rPr lang="ko-KR" altLang="en-US" dirty="0">
                <a:solidFill>
                  <a:srgbClr val="00B0F0"/>
                </a:solidFill>
                <a:latin typeface="+mj-lt"/>
                <a:sym typeface="Wingdings"/>
              </a:rPr>
              <a:t>☞</a:t>
            </a:r>
            <a:r>
              <a:rPr lang="en-US" altLang="ko-KR" dirty="0">
                <a:solidFill>
                  <a:srgbClr val="00B0F0"/>
                </a:solidFill>
                <a:latin typeface="+mj-lt"/>
                <a:sym typeface="Wingdings"/>
              </a:rPr>
              <a:t>[E1-01-008]</a:t>
            </a:r>
            <a:r>
              <a:rPr lang="ko-KR" altLang="en-US" dirty="0">
                <a:latin typeface="+mj-lt"/>
              </a:rPr>
              <a:t> </a:t>
            </a:r>
            <a:endParaRPr lang="en-US" altLang="ko-KR" dirty="0">
              <a:latin typeface="+mj-lt"/>
            </a:endParaRPr>
          </a:p>
          <a:p>
            <a:pPr>
              <a:spcBef>
                <a:spcPts val="400"/>
              </a:spcBef>
            </a:pPr>
            <a:r>
              <a:rPr kumimoji="1" lang="ko-KR" altLang="en-US" dirty="0">
                <a:latin typeface="+mj-lt"/>
              </a:rPr>
              <a:t>등록자</a:t>
            </a:r>
            <a:endParaRPr kumimoji="1" lang="en-US" altLang="ko-KR" dirty="0">
              <a:latin typeface="+mj-lt"/>
            </a:endParaRPr>
          </a:p>
          <a:p>
            <a:pPr lvl="1">
              <a:spcBef>
                <a:spcPts val="400"/>
              </a:spcBef>
            </a:pPr>
            <a:r>
              <a:rPr kumimoji="1" lang="ko-KR" altLang="en-US" dirty="0">
                <a:latin typeface="+mj-lt"/>
              </a:rPr>
              <a:t>클릭시 해당 등록자의 데이터 목록으로 이동</a:t>
            </a:r>
            <a:r>
              <a:rPr lang="ko-KR" altLang="en-US" dirty="0">
                <a:solidFill>
                  <a:srgbClr val="00B0F0"/>
                </a:solidFill>
                <a:latin typeface="+mj-lt"/>
                <a:sym typeface="Wingdings"/>
              </a:rPr>
              <a:t>☞</a:t>
            </a:r>
            <a:r>
              <a:rPr lang="en-US" altLang="ko-KR" dirty="0">
                <a:solidFill>
                  <a:srgbClr val="00B0F0"/>
                </a:solidFill>
                <a:latin typeface="+mj-lt"/>
                <a:sym typeface="Wingdings"/>
              </a:rPr>
              <a:t>[E1-01-019]</a:t>
            </a:r>
            <a:r>
              <a:rPr lang="ko-KR" altLang="en-US" dirty="0">
                <a:latin typeface="+mj-lt"/>
              </a:rPr>
              <a:t> </a:t>
            </a:r>
            <a:endParaRPr lang="en-US" altLang="ko-KR" dirty="0">
              <a:latin typeface="+mj-lt"/>
            </a:endParaRPr>
          </a:p>
          <a:p>
            <a:pPr lvl="1">
              <a:spcBef>
                <a:spcPts val="400"/>
              </a:spcBef>
            </a:pPr>
            <a:r>
              <a:rPr kumimoji="1" lang="ko-KR" altLang="en-US" dirty="0">
                <a:latin typeface="+mj-lt"/>
              </a:rPr>
              <a:t>모달팝업의 모달팝업이 뜨는 상황이므로  경고</a:t>
            </a:r>
            <a:r>
              <a:rPr kumimoji="1" lang="en-US" altLang="ko-KR" dirty="0">
                <a:latin typeface="+mj-lt"/>
              </a:rPr>
              <a:t>Alert</a:t>
            </a:r>
            <a:r>
              <a:rPr kumimoji="1" lang="ko-KR" altLang="en-US" dirty="0">
                <a:latin typeface="+mj-lt"/>
              </a:rPr>
              <a:t> 후 이동 </a:t>
            </a:r>
            <a:r>
              <a:rPr lang="ko-KR" altLang="en-US" dirty="0">
                <a:solidFill>
                  <a:srgbClr val="00B0F0"/>
                </a:solidFill>
                <a:latin typeface="+mj-lt"/>
                <a:sym typeface="Wingdings"/>
              </a:rPr>
              <a:t>☞</a:t>
            </a:r>
            <a:r>
              <a:rPr lang="en-US" altLang="ko-KR" dirty="0">
                <a:solidFill>
                  <a:srgbClr val="00B0F0"/>
                </a:solidFill>
                <a:latin typeface="+mj-lt"/>
                <a:sym typeface="Wingdings"/>
              </a:rPr>
              <a:t>[024.0]</a:t>
            </a:r>
            <a:r>
              <a:rPr lang="ko-KR" altLang="en-US" dirty="0">
                <a:latin typeface="+mj-lt"/>
              </a:rPr>
              <a:t> </a:t>
            </a:r>
            <a:endParaRPr kumimoji="1" lang="en-US" altLang="ko-KR" dirty="0">
              <a:solidFill>
                <a:srgbClr val="7030A0"/>
              </a:solidFill>
              <a:latin typeface="+mj-lt"/>
            </a:endParaRPr>
          </a:p>
          <a:p>
            <a:pPr>
              <a:spcBef>
                <a:spcPts val="400"/>
              </a:spcBef>
            </a:pPr>
            <a:r>
              <a:rPr kumimoji="1" lang="ko-KR" altLang="en-US" dirty="0">
                <a:latin typeface="+mj-lt"/>
              </a:rPr>
              <a:t>데이터 수정 버튼</a:t>
            </a:r>
            <a:endParaRPr kumimoji="1" lang="en-US" altLang="ko-KR" dirty="0">
              <a:latin typeface="+mj-lt"/>
            </a:endParaRPr>
          </a:p>
          <a:p>
            <a:pPr lvl="1">
              <a:spcBef>
                <a:spcPts val="400"/>
              </a:spcBef>
            </a:pPr>
            <a:r>
              <a:rPr kumimoji="1" lang="ko-KR" altLang="en-US" dirty="0">
                <a:latin typeface="+mj-lt"/>
              </a:rPr>
              <a:t>권한이 있는 데이터관리자에게만 노출</a:t>
            </a:r>
            <a:endParaRPr kumimoji="1" lang="en-US" altLang="ko-KR" dirty="0">
              <a:latin typeface="+mj-lt"/>
            </a:endParaRPr>
          </a:p>
          <a:p>
            <a:pPr lvl="1">
              <a:spcBef>
                <a:spcPts val="400"/>
              </a:spcBef>
            </a:pPr>
            <a:r>
              <a:rPr kumimoji="1" lang="ko-KR" altLang="en-US" dirty="0">
                <a:latin typeface="+mj-lt"/>
              </a:rPr>
              <a:t>클릭시 이 데이터의 메타데이터 상세화면으로 이동</a:t>
            </a:r>
            <a:endParaRPr lang="en-US" altLang="ko-KR" dirty="0">
              <a:latin typeface="+mj-lt"/>
            </a:endParaRPr>
          </a:p>
          <a:p>
            <a:pPr>
              <a:spcBef>
                <a:spcPts val="400"/>
              </a:spcBef>
            </a:pPr>
            <a:r>
              <a:rPr lang="ko-KR" altLang="en-US" dirty="0">
                <a:latin typeface="+mj-lt"/>
              </a:rPr>
              <a:t>이 데이터로 새로운 워크북 만들기</a:t>
            </a:r>
            <a:endParaRPr lang="en-US" altLang="ko-KR" dirty="0">
              <a:latin typeface="+mj-lt"/>
            </a:endParaRPr>
          </a:p>
          <a:p>
            <a:pPr lvl="1">
              <a:spcBef>
                <a:spcPts val="400"/>
              </a:spcBef>
            </a:pPr>
            <a:r>
              <a:rPr lang="ko-KR" altLang="en-US" dirty="0">
                <a:latin typeface="+mj-lt"/>
              </a:rPr>
              <a:t>버튼 클릭 시 개인 워크스페이스 위치에 자동으로 해당 데이터를 연결하여 워크벤치 만드는 팝업이 시작됨</a:t>
            </a:r>
            <a:r>
              <a:rPr lang="ko-KR" altLang="en-US" dirty="0">
                <a:solidFill>
                  <a:srgbClr val="00B0F0"/>
                </a:solidFill>
                <a:latin typeface="+mj-lt"/>
                <a:sym typeface="Wingdings"/>
              </a:rPr>
              <a:t>☞</a:t>
            </a:r>
            <a:r>
              <a:rPr lang="en-US" altLang="ko-KR" dirty="0">
                <a:solidFill>
                  <a:srgbClr val="00B0F0"/>
                </a:solidFill>
                <a:latin typeface="+mj-lt"/>
                <a:sym typeface="Wingdings"/>
              </a:rPr>
              <a:t>[E1-01-023]</a:t>
            </a:r>
            <a:r>
              <a:rPr lang="ko-KR" altLang="en-US" dirty="0">
                <a:latin typeface="+mj-lt"/>
              </a:rPr>
              <a:t> </a:t>
            </a:r>
            <a:endParaRPr lang="en-US" altLang="ko-KR" dirty="0" smtClean="0">
              <a:latin typeface="+mj-lt"/>
            </a:endParaRPr>
          </a:p>
          <a:p>
            <a:pPr lvl="1">
              <a:spcBef>
                <a:spcPts val="400"/>
              </a:spcBef>
            </a:pPr>
            <a:r>
              <a:rPr kumimoji="1" lang="ko-KR" altLang="en-US" dirty="0" smtClean="0">
                <a:solidFill>
                  <a:srgbClr val="FF0000"/>
                </a:solidFill>
              </a:rPr>
              <a:t>모달팝업의 </a:t>
            </a:r>
            <a:r>
              <a:rPr kumimoji="1" lang="ko-KR" altLang="en-US" dirty="0">
                <a:solidFill>
                  <a:srgbClr val="FF0000"/>
                </a:solidFill>
              </a:rPr>
              <a:t>모달팝업이 뜨는 상황이므로  경고</a:t>
            </a:r>
            <a:r>
              <a:rPr kumimoji="1" lang="en-US" altLang="ko-KR" dirty="0">
                <a:solidFill>
                  <a:srgbClr val="FF0000"/>
                </a:solidFill>
              </a:rPr>
              <a:t>Alert</a:t>
            </a:r>
            <a:r>
              <a:rPr kumimoji="1" lang="ko-KR" altLang="en-US" dirty="0">
                <a:solidFill>
                  <a:srgbClr val="FF0000"/>
                </a:solidFill>
              </a:rPr>
              <a:t> 후 이동</a:t>
            </a:r>
            <a:r>
              <a:rPr kumimoji="1" lang="ko-KR" altLang="en-US" dirty="0">
                <a:solidFill>
                  <a:srgbClr val="7030A0"/>
                </a:solidFill>
              </a:rPr>
              <a:t> </a:t>
            </a:r>
            <a:r>
              <a:rPr lang="ko-KR" altLang="en-US" dirty="0">
                <a:solidFill>
                  <a:srgbClr val="00B0F0"/>
                </a:solidFill>
                <a:sym typeface="Wingdings"/>
              </a:rPr>
              <a:t>☞</a:t>
            </a:r>
            <a:r>
              <a:rPr lang="en-US" altLang="ko-KR" dirty="0">
                <a:solidFill>
                  <a:srgbClr val="00B0F0"/>
                </a:solidFill>
                <a:sym typeface="Wingdings"/>
              </a:rPr>
              <a:t>[024.0]</a:t>
            </a:r>
            <a:r>
              <a:rPr lang="ko-KR" altLang="en-US" dirty="0"/>
              <a:t> </a:t>
            </a:r>
            <a:endParaRPr lang="en-US" altLang="ko-KR" dirty="0">
              <a:latin typeface="+mj-lt"/>
            </a:endParaRPr>
          </a:p>
          <a:p>
            <a:pPr lvl="1"/>
            <a:r>
              <a:rPr lang="ko-KR" altLang="en-US" dirty="0">
                <a:latin typeface="+mj-lt"/>
              </a:rPr>
              <a:t>클릭시 권한이 없을 경우 경고 노출</a:t>
            </a:r>
            <a:endParaRPr lang="en-US" altLang="ko-KR" dirty="0">
              <a:latin typeface="+mj-lt"/>
            </a:endParaRPr>
          </a:p>
          <a:p>
            <a:pPr>
              <a:spcBef>
                <a:spcPts val="400"/>
              </a:spcBef>
            </a:pPr>
            <a:r>
              <a:rPr lang="ko-KR" altLang="en-US" dirty="0">
                <a:latin typeface="+mj-lt"/>
              </a:rPr>
              <a:t>탭 메뉴</a:t>
            </a:r>
            <a:endParaRPr lang="en-US" altLang="ko-KR" dirty="0">
              <a:latin typeface="+mj-lt"/>
            </a:endParaRPr>
          </a:p>
          <a:p>
            <a:pPr lvl="1">
              <a:spcBef>
                <a:spcPts val="400"/>
              </a:spcBef>
            </a:pPr>
            <a:r>
              <a:rPr lang="ko-KR" altLang="en-US" dirty="0">
                <a:latin typeface="+mj-lt"/>
              </a:rPr>
              <a:t>오버뷰</a:t>
            </a:r>
            <a:r>
              <a:rPr lang="en-US" altLang="ko-KR" dirty="0">
                <a:latin typeface="+mj-lt"/>
              </a:rPr>
              <a:t>,</a:t>
            </a:r>
            <a:r>
              <a:rPr lang="ko-KR" altLang="en-US" dirty="0">
                <a:latin typeface="+mj-lt"/>
              </a:rPr>
              <a:t> 컬럼</a:t>
            </a:r>
            <a:r>
              <a:rPr lang="en-US" altLang="ko-KR" dirty="0">
                <a:latin typeface="+mj-lt"/>
              </a:rPr>
              <a:t>,</a:t>
            </a:r>
            <a:r>
              <a:rPr lang="ko-KR" altLang="en-US" dirty="0">
                <a:latin typeface="+mj-lt"/>
              </a:rPr>
              <a:t> 샘플데이터</a:t>
            </a:r>
            <a:r>
              <a:rPr lang="en-US" altLang="ko-KR" dirty="0">
                <a:latin typeface="+mj-lt"/>
              </a:rPr>
              <a:t>,</a:t>
            </a:r>
            <a:r>
              <a:rPr lang="ko-KR" altLang="en-US" dirty="0">
                <a:latin typeface="+mj-lt"/>
              </a:rPr>
              <a:t> 토론</a:t>
            </a:r>
            <a:endParaRPr lang="en-US" altLang="ko-KR" dirty="0">
              <a:latin typeface="+mj-lt"/>
            </a:endParaRPr>
          </a:p>
          <a:p>
            <a:pPr>
              <a:spcBef>
                <a:spcPts val="400"/>
              </a:spcBef>
            </a:pPr>
            <a:r>
              <a:rPr kumimoji="1" lang="ko-KR" altLang="en-US" dirty="0">
                <a:latin typeface="+mj-lt"/>
              </a:rPr>
              <a:t>신뢰도</a:t>
            </a:r>
            <a:endParaRPr kumimoji="1" lang="en-US" altLang="ko-KR" dirty="0">
              <a:latin typeface="+mj-lt"/>
            </a:endParaRPr>
          </a:p>
          <a:p>
            <a:pPr lvl="1">
              <a:spcBef>
                <a:spcPts val="400"/>
              </a:spcBef>
            </a:pPr>
            <a:r>
              <a:rPr kumimoji="1" lang="ko-KR" altLang="en-US" dirty="0">
                <a:latin typeface="+mj-lt"/>
              </a:rPr>
              <a:t>지지</a:t>
            </a:r>
            <a:r>
              <a:rPr kumimoji="1" lang="en-US" altLang="ko-KR" dirty="0">
                <a:latin typeface="+mj-lt"/>
              </a:rPr>
              <a:t>,</a:t>
            </a:r>
            <a:r>
              <a:rPr kumimoji="1" lang="ko-KR" altLang="en-US" dirty="0">
                <a:latin typeface="+mj-lt"/>
              </a:rPr>
              <a:t> 알림</a:t>
            </a:r>
            <a:r>
              <a:rPr kumimoji="1" lang="en-US" altLang="ko-KR" dirty="0">
                <a:latin typeface="+mj-lt"/>
              </a:rPr>
              <a:t>,</a:t>
            </a:r>
            <a:r>
              <a:rPr kumimoji="1" lang="ko-KR" altLang="en-US" dirty="0">
                <a:latin typeface="+mj-lt"/>
              </a:rPr>
              <a:t> 문제</a:t>
            </a:r>
            <a:endParaRPr kumimoji="1" lang="en-US" altLang="ko-KR" dirty="0">
              <a:latin typeface="+mj-lt"/>
            </a:endParaRPr>
          </a:p>
          <a:p>
            <a:pPr lvl="2">
              <a:spcBef>
                <a:spcPts val="400"/>
              </a:spcBef>
            </a:pPr>
            <a:r>
              <a:rPr kumimoji="1" lang="ko-KR" altLang="en-US" dirty="0">
                <a:latin typeface="+mj-lt"/>
              </a:rPr>
              <a:t>지지도는 클릭 가능하며</a:t>
            </a:r>
            <a:r>
              <a:rPr kumimoji="1" lang="en-US" altLang="ko-KR" dirty="0">
                <a:latin typeface="+mj-lt"/>
              </a:rPr>
              <a:t>,</a:t>
            </a:r>
            <a:r>
              <a:rPr kumimoji="1" lang="ko-KR" altLang="en-US" dirty="0">
                <a:latin typeface="+mj-lt"/>
              </a:rPr>
              <a:t> 클릭시 지지도 </a:t>
            </a:r>
            <a:r>
              <a:rPr kumimoji="1" lang="en-US" altLang="ko-KR" dirty="0">
                <a:latin typeface="+mj-lt"/>
              </a:rPr>
              <a:t>+1</a:t>
            </a:r>
            <a:r>
              <a:rPr kumimoji="1" lang="ko-KR" altLang="en-US" dirty="0">
                <a:latin typeface="+mj-lt"/>
              </a:rPr>
              <a:t>됨</a:t>
            </a:r>
            <a:endParaRPr kumimoji="1" lang="en-US" altLang="ko-KR" dirty="0">
              <a:latin typeface="+mj-lt"/>
            </a:endParaRPr>
          </a:p>
          <a:p>
            <a:pPr lvl="2">
              <a:spcBef>
                <a:spcPts val="400"/>
              </a:spcBef>
            </a:pPr>
            <a:r>
              <a:rPr kumimoji="1" lang="ko-KR" altLang="en-US" dirty="0">
                <a:latin typeface="+mj-lt"/>
              </a:rPr>
              <a:t>이미 지지를 한 유저는 클릭할 수 없음</a:t>
            </a:r>
            <a:endParaRPr kumimoji="1" lang="en-US" altLang="ko-KR" dirty="0">
              <a:latin typeface="+mj-lt"/>
            </a:endParaRPr>
          </a:p>
          <a:p>
            <a:pPr>
              <a:spcBef>
                <a:spcPts val="400"/>
              </a:spcBef>
            </a:pPr>
            <a:r>
              <a:rPr kumimoji="1" lang="ko-KR" altLang="en-US" dirty="0">
                <a:latin typeface="+mj-lt"/>
              </a:rPr>
              <a:t>데이터 이름</a:t>
            </a:r>
            <a:endParaRPr kumimoji="1" lang="en-US" altLang="ko-KR" dirty="0">
              <a:latin typeface="+mj-lt"/>
            </a:endParaRPr>
          </a:p>
          <a:p>
            <a:pPr>
              <a:spcBef>
                <a:spcPts val="400"/>
              </a:spcBef>
            </a:pPr>
            <a:r>
              <a:rPr lang="ko-KR" altLang="en-US" dirty="0">
                <a:latin typeface="+mj-lt"/>
              </a:rPr>
              <a:t>설명</a:t>
            </a:r>
            <a:endParaRPr lang="en-US" altLang="ko-KR" dirty="0">
              <a:latin typeface="+mj-lt"/>
            </a:endParaRPr>
          </a:p>
          <a:p>
            <a:pPr lvl="1">
              <a:spcBef>
                <a:spcPts val="400"/>
              </a:spcBef>
            </a:pPr>
            <a:r>
              <a:rPr lang="ko-KR" altLang="en-US" dirty="0">
                <a:latin typeface="+mj-lt"/>
              </a:rPr>
              <a:t>설명 전체 노출</a:t>
            </a:r>
            <a:endParaRPr lang="en-US" altLang="ko-KR" dirty="0">
              <a:latin typeface="+mj-lt"/>
            </a:endParaRPr>
          </a:p>
          <a:p>
            <a:pPr lvl="1">
              <a:spcBef>
                <a:spcPts val="400"/>
              </a:spcBef>
            </a:pPr>
            <a:r>
              <a:rPr lang="ko-KR" altLang="en-US" dirty="0">
                <a:latin typeface="+mj-lt"/>
              </a:rPr>
              <a:t>설명이 없는 경우 </a:t>
            </a:r>
            <a:r>
              <a:rPr lang="en-US" altLang="ko-KR" dirty="0">
                <a:latin typeface="+mj-lt"/>
              </a:rPr>
              <a:t>‘-’</a:t>
            </a:r>
            <a:r>
              <a:rPr lang="ko-KR" altLang="en-US" dirty="0">
                <a:latin typeface="+mj-lt"/>
              </a:rPr>
              <a:t> 노출</a:t>
            </a:r>
            <a:endParaRPr lang="en-US" altLang="ko-KR" dirty="0">
              <a:latin typeface="+mj-lt"/>
            </a:endParaRPr>
          </a:p>
          <a:p>
            <a:pPr>
              <a:spcBef>
                <a:spcPts val="400"/>
              </a:spcBef>
            </a:pPr>
            <a:r>
              <a:rPr lang="ko-KR" altLang="en-US" dirty="0">
                <a:latin typeface="+mj-lt"/>
              </a:rPr>
              <a:t>태그</a:t>
            </a:r>
            <a:endParaRPr lang="en-US" altLang="ko-KR" dirty="0">
              <a:latin typeface="+mj-lt"/>
            </a:endParaRPr>
          </a:p>
          <a:p>
            <a:pPr lvl="1">
              <a:spcBef>
                <a:spcPts val="400"/>
              </a:spcBef>
            </a:pPr>
            <a:r>
              <a:rPr lang="ko-KR" altLang="en-US" dirty="0">
                <a:latin typeface="+mj-lt"/>
              </a:rPr>
              <a:t>태그가 없는 경우 </a:t>
            </a:r>
            <a:r>
              <a:rPr lang="en-US" altLang="ko-KR" dirty="0">
                <a:latin typeface="+mj-lt"/>
              </a:rPr>
              <a:t>‘-’</a:t>
            </a:r>
            <a:r>
              <a:rPr lang="ko-KR" altLang="en-US" dirty="0">
                <a:latin typeface="+mj-lt"/>
              </a:rPr>
              <a:t> 노출</a:t>
            </a:r>
            <a:endParaRPr lang="en-US" altLang="ko-KR" dirty="0">
              <a:latin typeface="+mj-lt"/>
            </a:endParaRPr>
          </a:p>
          <a:p>
            <a:pPr>
              <a:spcBef>
                <a:spcPts val="400"/>
              </a:spcBef>
            </a:pPr>
            <a:r>
              <a:rPr lang="ko-KR" altLang="en-US" dirty="0">
                <a:latin typeface="+mj-lt"/>
              </a:rPr>
              <a:t>카탈로그</a:t>
            </a:r>
            <a:r>
              <a:rPr lang="en-US" altLang="ko-KR" dirty="0">
                <a:latin typeface="+mj-lt"/>
              </a:rPr>
              <a:t>	</a:t>
            </a:r>
          </a:p>
          <a:p>
            <a:pPr lvl="1">
              <a:spcBef>
                <a:spcPts val="400"/>
              </a:spcBef>
            </a:pPr>
            <a:r>
              <a:rPr lang="ko-KR" altLang="en-US" dirty="0">
                <a:latin typeface="+mj-lt"/>
              </a:rPr>
              <a:t>해당 메타데이터가 속한 모든 카탈로그 위치 표시</a:t>
            </a:r>
            <a:endParaRPr lang="en-US" altLang="ko-KR" dirty="0">
              <a:latin typeface="+mj-lt"/>
            </a:endParaRPr>
          </a:p>
          <a:p>
            <a:pPr lvl="1">
              <a:spcBef>
                <a:spcPts val="400"/>
              </a:spcBef>
            </a:pPr>
            <a:r>
              <a:rPr lang="ko-KR" altLang="en-US" dirty="0">
                <a:latin typeface="+mj-lt"/>
              </a:rPr>
              <a:t>더보기 버튼 클릭시 </a:t>
            </a:r>
            <a:r>
              <a:rPr lang="en-US" altLang="ko-KR" dirty="0">
                <a:latin typeface="+mj-lt"/>
              </a:rPr>
              <a:t>&gt;</a:t>
            </a:r>
            <a:r>
              <a:rPr lang="ko-KR" altLang="en-US" dirty="0">
                <a:latin typeface="+mj-lt"/>
              </a:rPr>
              <a:t> 레이어 팝업 표시</a:t>
            </a:r>
            <a:endParaRPr lang="en-US" altLang="ko-KR" dirty="0">
              <a:latin typeface="+mj-lt"/>
            </a:endParaRPr>
          </a:p>
          <a:p>
            <a:pPr lvl="1">
              <a:spcBef>
                <a:spcPts val="400"/>
              </a:spcBef>
            </a:pPr>
            <a:r>
              <a:rPr lang="ko-KR" altLang="en-US" dirty="0">
                <a:latin typeface="+mj-lt"/>
              </a:rPr>
              <a:t>카탈로그가 없는 경우 </a:t>
            </a:r>
            <a:r>
              <a:rPr lang="en-US" altLang="ko-KR" dirty="0">
                <a:latin typeface="+mj-lt"/>
              </a:rPr>
              <a:t>‘Unclassified’</a:t>
            </a:r>
            <a:r>
              <a:rPr lang="ko-KR" altLang="en-US" dirty="0">
                <a:latin typeface="+mj-lt"/>
              </a:rPr>
              <a:t> 노출</a:t>
            </a:r>
            <a:endParaRPr lang="en-US" altLang="ko-KR" dirty="0">
              <a:latin typeface="+mj-lt"/>
            </a:endParaRPr>
          </a:p>
          <a:p>
            <a:pPr>
              <a:spcBef>
                <a:spcPts val="400"/>
              </a:spcBef>
            </a:pPr>
            <a:r>
              <a:rPr lang="ko-KR" altLang="en-US" dirty="0">
                <a:latin typeface="+mj-lt"/>
              </a:rPr>
              <a:t>데이터 인기도</a:t>
            </a:r>
            <a:endParaRPr lang="en-US" altLang="ko-KR" dirty="0">
              <a:solidFill>
                <a:srgbClr val="00B050"/>
              </a:solidFill>
              <a:latin typeface="+mj-lt"/>
            </a:endParaRPr>
          </a:p>
          <a:p>
            <a:pPr marL="0" indent="0" algn="r">
              <a:spcBef>
                <a:spcPts val="400"/>
              </a:spcBef>
              <a:buNone/>
            </a:pPr>
            <a:r>
              <a:rPr lang="ko-KR" altLang="en-US" b="0" dirty="0">
                <a:solidFill>
                  <a:schemeClr val="tx1">
                    <a:lumMod val="50000"/>
                    <a:lumOff val="50000"/>
                  </a:schemeClr>
                </a:solidFill>
                <a:latin typeface="+mj-lt"/>
              </a:rPr>
              <a:t>다음장 계속</a:t>
            </a:r>
            <a:endParaRPr lang="en-US" altLang="ko-KR" b="0" dirty="0">
              <a:solidFill>
                <a:schemeClr val="tx1">
                  <a:lumMod val="50000"/>
                  <a:lumOff val="50000"/>
                </a:schemeClr>
              </a:solidFill>
              <a:latin typeface="+mj-lt"/>
            </a:endParaRPr>
          </a:p>
        </p:txBody>
      </p:sp>
      <p:sp>
        <p:nvSpPr>
          <p:cNvPr id="20" name="TextBox 19">
            <a:extLst>
              <a:ext uri="{FF2B5EF4-FFF2-40B4-BE49-F238E27FC236}">
                <a16:creationId xmlns="" xmlns:a16="http://schemas.microsoft.com/office/drawing/2014/main" id="{57B65B94-76FF-B747-96E2-1F79ED410F67}"/>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dirty="0">
                <a:latin typeface="+mj-lt"/>
              </a:rPr>
              <a:t>세일즈메타데이터</a:t>
            </a:r>
            <a:endParaRPr kumimoji="1" lang="ko-KR" altLang="en-US" sz="1600" b="1" dirty="0">
              <a:latin typeface="+mj-lt"/>
            </a:endParaRPr>
          </a:p>
        </p:txBody>
      </p:sp>
      <p:sp>
        <p:nvSpPr>
          <p:cNvPr id="39" name="모서리가 둥근 직사각형 54">
            <a:extLst>
              <a:ext uri="{FF2B5EF4-FFF2-40B4-BE49-F238E27FC236}">
                <a16:creationId xmlns="" xmlns:a16="http://schemas.microsoft.com/office/drawing/2014/main" id="{E69E692E-9A65-2C4F-994B-ACEA53212E69}"/>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mj-lt"/>
                <a:ea typeface="Nanum Gothic" charset="-127"/>
                <a:cs typeface="Nanum Gothic" charset="-127"/>
              </a:rPr>
              <a:t>Database</a:t>
            </a:r>
            <a:endParaRPr kumimoji="1" lang="ko-KR" altLang="en-US" sz="800" b="1" dirty="0">
              <a:solidFill>
                <a:schemeClr val="tx1">
                  <a:lumMod val="75000"/>
                  <a:lumOff val="25000"/>
                </a:schemeClr>
              </a:solidFill>
              <a:latin typeface="+mj-lt"/>
              <a:ea typeface="Nanum Gothic" charset="-127"/>
              <a:cs typeface="Nanum Gothic" charset="-127"/>
            </a:endParaRPr>
          </a:p>
        </p:txBody>
      </p:sp>
      <p:grpSp>
        <p:nvGrpSpPr>
          <p:cNvPr id="12" name="그룹 11">
            <a:extLst>
              <a:ext uri="{FF2B5EF4-FFF2-40B4-BE49-F238E27FC236}">
                <a16:creationId xmlns="" xmlns:a16="http://schemas.microsoft.com/office/drawing/2014/main" id="{646F9A31-1D3D-9043-8B90-4C2293FCC193}"/>
              </a:ext>
            </a:extLst>
          </p:cNvPr>
          <p:cNvGrpSpPr/>
          <p:nvPr/>
        </p:nvGrpSpPr>
        <p:grpSpPr>
          <a:xfrm>
            <a:off x="5318617" y="3098349"/>
            <a:ext cx="842845" cy="224696"/>
            <a:chOff x="4674950" y="1235197"/>
            <a:chExt cx="842845" cy="224696"/>
          </a:xfrm>
        </p:grpSpPr>
        <p:sp>
          <p:nvSpPr>
            <p:cNvPr id="57" name="제목 2">
              <a:extLst>
                <a:ext uri="{FF2B5EF4-FFF2-40B4-BE49-F238E27FC236}">
                  <a16:creationId xmlns="" xmlns:a16="http://schemas.microsoft.com/office/drawing/2014/main" id="{51D2ED67-05BA-1D47-B91B-109A598934E7}"/>
                </a:ext>
              </a:extLst>
            </p:cNvPr>
            <p:cNvSpPr txBox="1">
              <a:spLocks/>
            </p:cNvSpPr>
            <p:nvPr/>
          </p:nvSpPr>
          <p:spPr bwMode="auto">
            <a:xfrm>
              <a:off x="4674950" y="1239373"/>
              <a:ext cx="629981"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latin typeface="+mj-lt"/>
                </a:rPr>
                <a:t>Data Popularity</a:t>
              </a:r>
            </a:p>
          </p:txBody>
        </p:sp>
        <p:pic>
          <p:nvPicPr>
            <p:cNvPr id="28" name="그림 69">
              <a:extLst>
                <a:ext uri="{FF2B5EF4-FFF2-40B4-BE49-F238E27FC236}">
                  <a16:creationId xmlns="" xmlns:a16="http://schemas.microsoft.com/office/drawing/2014/main" id="{1115E55F-FDD6-1247-8E75-8CA710C8EE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1640" y="1235197"/>
              <a:ext cx="79238" cy="79238"/>
            </a:xfrm>
            <a:prstGeom prst="rect">
              <a:avLst/>
            </a:prstGeom>
          </p:spPr>
        </p:pic>
        <p:grpSp>
          <p:nvGrpSpPr>
            <p:cNvPr id="54" name="그룹 45">
              <a:extLst>
                <a:ext uri="{FF2B5EF4-FFF2-40B4-BE49-F238E27FC236}">
                  <a16:creationId xmlns="" xmlns:a16="http://schemas.microsoft.com/office/drawing/2014/main" id="{E06DC3F6-BF1A-0D4F-AAD2-05E839808CFC}"/>
                </a:ext>
              </a:extLst>
            </p:cNvPr>
            <p:cNvGrpSpPr/>
            <p:nvPr/>
          </p:nvGrpSpPr>
          <p:grpSpPr>
            <a:xfrm flipV="1">
              <a:off x="4676990" y="1396553"/>
              <a:ext cx="840805" cy="63340"/>
              <a:chOff x="5506358" y="1847342"/>
              <a:chExt cx="1188692" cy="89547"/>
            </a:xfrm>
          </p:grpSpPr>
          <p:sp>
            <p:nvSpPr>
              <p:cNvPr id="55" name="모서리가 둥근 직사각형 46">
                <a:extLst>
                  <a:ext uri="{FF2B5EF4-FFF2-40B4-BE49-F238E27FC236}">
                    <a16:creationId xmlns="" xmlns:a16="http://schemas.microsoft.com/office/drawing/2014/main" id="{101C4015-DD49-A742-8D15-E2176F617E3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56" name="모서리가 둥근 직사각형 47">
                <a:extLst>
                  <a:ext uri="{FF2B5EF4-FFF2-40B4-BE49-F238E27FC236}">
                    <a16:creationId xmlns="" xmlns:a16="http://schemas.microsoft.com/office/drawing/2014/main" id="{5D95FAFC-C610-2E4A-A32D-CCE6A8BBE8C9}"/>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grpSp>
      <p:sp>
        <p:nvSpPr>
          <p:cNvPr id="59" name="모서리가 둥근 직사각형 58">
            <a:extLst>
              <a:ext uri="{FF2B5EF4-FFF2-40B4-BE49-F238E27FC236}">
                <a16:creationId xmlns="" xmlns:a16="http://schemas.microsoft.com/office/drawing/2014/main" id="{F72444A1-A5C1-5340-B350-7792D8D520F7}"/>
              </a:ext>
            </a:extLst>
          </p:cNvPr>
          <p:cNvSpPr/>
          <p:nvPr/>
        </p:nvSpPr>
        <p:spPr>
          <a:xfrm>
            <a:off x="5977460"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j-lt"/>
                <a:ea typeface="Nanum Gothic" charset="-127"/>
                <a:cs typeface="Nanum Gothic" charset="-127"/>
              </a:rPr>
              <a:t>사업부</a:t>
            </a:r>
          </a:p>
        </p:txBody>
      </p:sp>
      <p:sp>
        <p:nvSpPr>
          <p:cNvPr id="60" name="모서리가 둥근 직사각형 58">
            <a:extLst>
              <a:ext uri="{FF2B5EF4-FFF2-40B4-BE49-F238E27FC236}">
                <a16:creationId xmlns="" xmlns:a16="http://schemas.microsoft.com/office/drawing/2014/main" id="{671614D7-932C-A143-8B04-177CE419FEA2}"/>
              </a:ext>
            </a:extLst>
          </p:cNvPr>
          <p:cNvSpPr/>
          <p:nvPr/>
        </p:nvSpPr>
        <p:spPr>
          <a:xfrm>
            <a:off x="6482601"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j-lt"/>
                <a:ea typeface="Nanum Gothic" charset="-127"/>
                <a:cs typeface="Nanum Gothic" charset="-127"/>
              </a:rPr>
              <a:t>CEI</a:t>
            </a:r>
            <a:endParaRPr kumimoji="1" lang="ko-KR" altLang="en-US" sz="600" dirty="0">
              <a:solidFill>
                <a:schemeClr val="tx1"/>
              </a:solidFill>
              <a:latin typeface="+mj-lt"/>
              <a:ea typeface="Nanum Gothic" charset="-127"/>
              <a:cs typeface="Nanum Gothic" charset="-127"/>
            </a:endParaRPr>
          </a:p>
        </p:txBody>
      </p:sp>
      <p:sp>
        <p:nvSpPr>
          <p:cNvPr id="64" name="모서리가 둥근 직사각형 154">
            <a:extLst>
              <a:ext uri="{FF2B5EF4-FFF2-40B4-BE49-F238E27FC236}">
                <a16:creationId xmlns="" xmlns:a16="http://schemas.microsoft.com/office/drawing/2014/main" id="{C0971D24-9A93-004B-BBCA-A05529CF595C}"/>
              </a:ext>
            </a:extLst>
          </p:cNvPr>
          <p:cNvSpPr/>
          <p:nvPr/>
        </p:nvSpPr>
        <p:spPr>
          <a:xfrm>
            <a:off x="8284778"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j-lt"/>
                <a:cs typeface="Malgun Gothic" charset="-127"/>
              </a:rPr>
              <a:t>Make workbench</a:t>
            </a:r>
            <a:endParaRPr lang="ko-KR" altLang="en-US" sz="700" dirty="0">
              <a:solidFill>
                <a:schemeClr val="bg1"/>
              </a:solidFill>
              <a:latin typeface="+mj-lt"/>
              <a:cs typeface="Malgun Gothic" charset="-127"/>
            </a:endParaRPr>
          </a:p>
        </p:txBody>
      </p:sp>
      <p:sp>
        <p:nvSpPr>
          <p:cNvPr id="67" name="포인트가 5개인 별[5] 59">
            <a:extLst>
              <a:ext uri="{FF2B5EF4-FFF2-40B4-BE49-F238E27FC236}">
                <a16:creationId xmlns="" xmlns:a16="http://schemas.microsoft.com/office/drawing/2014/main" id="{1D3F2694-CA32-FD48-B29E-616B4B0A4648}"/>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j-lt"/>
              <a:ea typeface="+mn-ea"/>
              <a:cs typeface="Malgun Gothic" charset="-127"/>
            </a:endParaRPr>
          </a:p>
        </p:txBody>
      </p:sp>
      <p:sp>
        <p:nvSpPr>
          <p:cNvPr id="68" name="타원 62">
            <a:extLst>
              <a:ext uri="{FF2B5EF4-FFF2-40B4-BE49-F238E27FC236}">
                <a16:creationId xmlns="" xmlns:a16="http://schemas.microsoft.com/office/drawing/2014/main" id="{7B5FAB2E-999D-CC42-A1CA-ED190290C164}"/>
              </a:ext>
            </a:extLst>
          </p:cNvPr>
          <p:cNvSpPr/>
          <p:nvPr/>
        </p:nvSpPr>
        <p:spPr>
          <a:xfrm>
            <a:off x="894630" y="11752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1</a:t>
            </a:r>
            <a:endParaRPr lang="ko-KR" altLang="en-US" sz="700" b="1" dirty="0">
              <a:solidFill>
                <a:prstClr val="white"/>
              </a:solidFill>
              <a:latin typeface="+mj-lt"/>
              <a:cs typeface="Nanum Gothic" charset="-127"/>
            </a:endParaRPr>
          </a:p>
        </p:txBody>
      </p:sp>
      <p:sp>
        <p:nvSpPr>
          <p:cNvPr id="69" name="타원 62">
            <a:extLst>
              <a:ext uri="{FF2B5EF4-FFF2-40B4-BE49-F238E27FC236}">
                <a16:creationId xmlns="" xmlns:a16="http://schemas.microsoft.com/office/drawing/2014/main" id="{E22576E3-854A-BB4B-9DEB-BD12C5C58AAF}"/>
              </a:ext>
            </a:extLst>
          </p:cNvPr>
          <p:cNvSpPr/>
          <p:nvPr/>
        </p:nvSpPr>
        <p:spPr>
          <a:xfrm>
            <a:off x="1989827" y="11372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2</a:t>
            </a:r>
            <a:endParaRPr lang="ko-KR" altLang="en-US" sz="700" b="1" dirty="0">
              <a:solidFill>
                <a:prstClr val="white"/>
              </a:solidFill>
              <a:latin typeface="+mj-lt"/>
              <a:cs typeface="Nanum Gothic" charset="-127"/>
            </a:endParaRPr>
          </a:p>
        </p:txBody>
      </p:sp>
      <p:sp>
        <p:nvSpPr>
          <p:cNvPr id="70" name="타원 62">
            <a:extLst>
              <a:ext uri="{FF2B5EF4-FFF2-40B4-BE49-F238E27FC236}">
                <a16:creationId xmlns="" xmlns:a16="http://schemas.microsoft.com/office/drawing/2014/main" id="{FDF585F8-D6A9-124E-86B0-574CFD5ADC0D}"/>
              </a:ext>
            </a:extLst>
          </p:cNvPr>
          <p:cNvSpPr/>
          <p:nvPr/>
        </p:nvSpPr>
        <p:spPr>
          <a:xfrm>
            <a:off x="4199524" y="11281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3</a:t>
            </a:r>
            <a:endParaRPr lang="ko-KR" altLang="en-US" sz="700" b="1" dirty="0">
              <a:solidFill>
                <a:prstClr val="white"/>
              </a:solidFill>
              <a:latin typeface="+mj-lt"/>
              <a:cs typeface="Nanum Gothic" charset="-127"/>
            </a:endParaRPr>
          </a:p>
        </p:txBody>
      </p:sp>
      <p:sp>
        <p:nvSpPr>
          <p:cNvPr id="71" name="타원 62">
            <a:extLst>
              <a:ext uri="{FF2B5EF4-FFF2-40B4-BE49-F238E27FC236}">
                <a16:creationId xmlns="" xmlns:a16="http://schemas.microsoft.com/office/drawing/2014/main" id="{6C5D4EEB-95D1-0346-8282-A4EAC1399E2C}"/>
              </a:ext>
            </a:extLst>
          </p:cNvPr>
          <p:cNvSpPr/>
          <p:nvPr/>
        </p:nvSpPr>
        <p:spPr>
          <a:xfrm>
            <a:off x="4530236" y="11349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4</a:t>
            </a:r>
            <a:endParaRPr lang="ko-KR" altLang="en-US" sz="700" b="1" dirty="0">
              <a:solidFill>
                <a:prstClr val="white"/>
              </a:solidFill>
              <a:latin typeface="+mj-lt"/>
              <a:cs typeface="Nanum Gothic" charset="-127"/>
            </a:endParaRPr>
          </a:p>
        </p:txBody>
      </p:sp>
      <p:graphicFrame>
        <p:nvGraphicFramePr>
          <p:cNvPr id="86" name="표 188">
            <a:extLst>
              <a:ext uri="{FF2B5EF4-FFF2-40B4-BE49-F238E27FC236}">
                <a16:creationId xmlns="" xmlns:a16="http://schemas.microsoft.com/office/drawing/2014/main" id="{ED5F6C74-BB17-3149-BA8A-A5E5C0911429}"/>
              </a:ext>
            </a:extLst>
          </p:cNvPr>
          <p:cNvGraphicFramePr>
            <a:graphicFrameLocks noGrp="1"/>
          </p:cNvGraphicFramePr>
          <p:nvPr>
            <p:extLst>
              <p:ext uri="{D42A27DB-BD31-4B8C-83A1-F6EECF244321}">
                <p14:modId xmlns:p14="http://schemas.microsoft.com/office/powerpoint/2010/main" val="277562401"/>
              </p:ext>
            </p:extLst>
          </p:nvPr>
        </p:nvGraphicFramePr>
        <p:xfrm>
          <a:off x="1036679" y="3711541"/>
          <a:ext cx="3986171" cy="94176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784350">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algun Gothic" charset="-127"/>
                          <a:ea typeface="Malgun Gothic" charset="-127"/>
                          <a:cs typeface="Malgun Gothic" charset="-127"/>
                        </a:rPr>
                        <a:t>User</a:t>
                      </a:r>
                      <a:endParaRPr lang="ko-KR" altLang="en-US" sz="600" b="1"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algun Gothic" charset="-127"/>
                          <a:ea typeface="Malgun Gothic" charset="-127"/>
                          <a:cs typeface="Malgun Gothic" charset="-127"/>
                        </a:rPr>
                        <a:t>Last used</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baseline="0" dirty="0">
                          <a:solidFill>
                            <a:schemeClr val="tx1"/>
                          </a:solidFill>
                          <a:latin typeface="Malgun Gothic" charset="-127"/>
                          <a:ea typeface="Malgun Gothic" charset="-127"/>
                          <a:cs typeface="Malgun Gothic" charset="-127"/>
                        </a:rPr>
                        <a:t>Used in</a:t>
                      </a:r>
                      <a:endParaRPr lang="ko-KR" altLang="en-US" sz="600" b="1"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 </a:t>
                      </a:r>
                      <a:r>
                        <a:rPr lang="en-US" altLang="ko-KR" sz="600" b="0" i="0" u="sng" dirty="0">
                          <a:solidFill>
                            <a:schemeClr val="tx1"/>
                          </a:solidFill>
                          <a:latin typeface="+mn-ea"/>
                          <a:ea typeface="+mn-ea"/>
                          <a:cs typeface="Nanum Gothic" charset="-127"/>
                        </a:rPr>
                        <a:t>John Smith</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algun Gothic" charset="-127"/>
                          <a:ea typeface="Malgun Gothic" charset="-127"/>
                          <a:cs typeface="Malgun Gothic" charset="-127"/>
                        </a:rPr>
                        <a:t>yyyy-MM-dd HH:mm:ss</a:t>
                      </a:r>
                      <a:endParaRPr lang="ko-KR" altLang="en-US" sz="600" b="0"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chemeClr val="tx1"/>
                          </a:solidFill>
                          <a:latin typeface="Malgun Gothic" charset="-127"/>
                          <a:ea typeface="Malgun Gothic" charset="-127"/>
                          <a:cs typeface="Malgun Gothic" charset="-127"/>
                        </a:rPr>
                        <a:t>Workspace name 001 &gt; </a:t>
                      </a:r>
                      <a:r>
                        <a:rPr lang="en-US" altLang="ko-KR" sz="600" b="0" i="0" u="sng" dirty="0" smtClean="0">
                          <a:solidFill>
                            <a:schemeClr val="tx1"/>
                          </a:solidFill>
                          <a:latin typeface="Malgun Gothic" charset="-127"/>
                          <a:ea typeface="Malgun Gothic" charset="-127"/>
                          <a:cs typeface="Malgun Gothic" charset="-127"/>
                        </a:rPr>
                        <a:t>Workbench </a:t>
                      </a:r>
                      <a:r>
                        <a:rPr lang="en-US" altLang="ko-KR" sz="600" b="0" i="0" u="sng" dirty="0">
                          <a:solidFill>
                            <a:schemeClr val="tx1"/>
                          </a:solidFill>
                          <a:latin typeface="Malgun Gothic" charset="-127"/>
                          <a:ea typeface="Malgun Gothic" charset="-127"/>
                          <a:cs typeface="Malgun Gothic" charset="-127"/>
                        </a:rPr>
                        <a:t>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a:t>
                      </a:r>
                      <a:r>
                        <a:rPr lang="en-US" altLang="ko-KR" sz="600" b="0" i="0" u="sng" dirty="0">
                          <a:solidFill>
                            <a:schemeClr val="tx1"/>
                          </a:solidFill>
                          <a:latin typeface="+mn-ea"/>
                          <a:ea typeface="+mn-ea"/>
                          <a:cs typeface="Nanum Gothic" charset="-127"/>
                        </a:rPr>
                        <a:t>John Smith1</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smtClean="0">
                          <a:solidFill>
                            <a:schemeClr val="tx1"/>
                          </a:solidFill>
                          <a:latin typeface="Malgun Gothic" charset="-127"/>
                          <a:ea typeface="Malgun Gothic" charset="-127"/>
                          <a:cs typeface="Malgun Gothic" charset="-127"/>
                        </a:rPr>
                        <a:t>Workspace name 001 &gt; Workbench 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 </a:t>
                      </a:r>
                      <a:r>
                        <a:rPr lang="en-US" altLang="ko-KR" sz="600" b="0" i="0" u="sng" dirty="0">
                          <a:solidFill>
                            <a:schemeClr val="tx1"/>
                          </a:solidFill>
                          <a:latin typeface="+mn-ea"/>
                          <a:ea typeface="+mn-ea"/>
                          <a:cs typeface="Nanum Gothic" charset="-127"/>
                        </a:rPr>
                        <a:t>John Smith2</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smtClean="0">
                          <a:solidFill>
                            <a:schemeClr val="tx1"/>
                          </a:solidFill>
                          <a:latin typeface="Malgun Gothic" charset="-127"/>
                          <a:ea typeface="Malgun Gothic" charset="-127"/>
                          <a:cs typeface="Malgun Gothic" charset="-127"/>
                        </a:rPr>
                        <a:t>Workspace name 001 &gt; Workbench 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87" name="제목 2">
            <a:extLst>
              <a:ext uri="{FF2B5EF4-FFF2-40B4-BE49-F238E27FC236}">
                <a16:creationId xmlns="" xmlns:a16="http://schemas.microsoft.com/office/drawing/2014/main" id="{12DE7781-CAC8-764A-AF5A-D37313CB46BA}"/>
              </a:ext>
            </a:extLst>
          </p:cNvPr>
          <p:cNvSpPr txBox="1">
            <a:spLocks/>
          </p:cNvSpPr>
          <p:nvPr/>
        </p:nvSpPr>
        <p:spPr bwMode="auto">
          <a:xfrm>
            <a:off x="941184" y="3470885"/>
            <a:ext cx="907507"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j-lt"/>
                <a:ea typeface="Nanum Gothic" charset="-127"/>
                <a:cs typeface="Nanum Gothic" charset="-127"/>
              </a:rPr>
              <a:t>Top User</a:t>
            </a:r>
          </a:p>
        </p:txBody>
      </p:sp>
      <p:sp>
        <p:nvSpPr>
          <p:cNvPr id="13" name="Rectangle 12">
            <a:extLst>
              <a:ext uri="{FF2B5EF4-FFF2-40B4-BE49-F238E27FC236}">
                <a16:creationId xmlns="" xmlns:a16="http://schemas.microsoft.com/office/drawing/2014/main" id="{2D0734B3-4617-254B-B436-54A69FB16D3E}"/>
              </a:ext>
            </a:extLst>
          </p:cNvPr>
          <p:cNvSpPr/>
          <p:nvPr/>
        </p:nvSpPr>
        <p:spPr>
          <a:xfrm>
            <a:off x="5298457" y="1954467"/>
            <a:ext cx="187552" cy="107722"/>
          </a:xfrm>
          <a:prstGeom prst="rect">
            <a:avLst/>
          </a:prstGeom>
          <a:noFill/>
        </p:spPr>
        <p:txBody>
          <a:bodyPr wrap="none" lIns="0" tIns="0" rIns="0" bIns="0" rtlCol="0">
            <a:spAutoFit/>
          </a:bodyPr>
          <a:lstStyle/>
          <a:p>
            <a:r>
              <a:rPr kumimoji="1" lang="en-US" altLang="ko-KR" sz="700" dirty="0">
                <a:solidFill>
                  <a:schemeClr val="bg1">
                    <a:lumMod val="50000"/>
                  </a:schemeClr>
                </a:solidFill>
                <a:latin typeface="+mj-lt"/>
              </a:rPr>
              <a:t>Tags</a:t>
            </a:r>
            <a:endParaRPr kumimoji="1" lang="en-US" sz="700" dirty="0">
              <a:solidFill>
                <a:schemeClr val="bg1">
                  <a:lumMod val="50000"/>
                </a:schemeClr>
              </a:solidFill>
              <a:latin typeface="+mj-lt"/>
            </a:endParaRPr>
          </a:p>
        </p:txBody>
      </p:sp>
      <p:pic>
        <p:nvPicPr>
          <p:cNvPr id="93" name="그림 67">
            <a:extLst>
              <a:ext uri="{FF2B5EF4-FFF2-40B4-BE49-F238E27FC236}">
                <a16:creationId xmlns="" xmlns:a16="http://schemas.microsoft.com/office/drawing/2014/main" id="{737005F9-043D-0441-83DF-68B5B5981F2C}"/>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1076718" y="3971434"/>
            <a:ext cx="199486" cy="199486"/>
          </a:xfrm>
          <a:prstGeom prst="ellipse">
            <a:avLst/>
          </a:prstGeom>
        </p:spPr>
      </p:pic>
      <p:pic>
        <p:nvPicPr>
          <p:cNvPr id="94" name="그림 67">
            <a:extLst>
              <a:ext uri="{FF2B5EF4-FFF2-40B4-BE49-F238E27FC236}">
                <a16:creationId xmlns="" xmlns:a16="http://schemas.microsoft.com/office/drawing/2014/main" id="{8B7F45A1-CC6C-BE4A-8289-538A3AFAE655}"/>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1076718" y="4206384"/>
            <a:ext cx="199486" cy="199486"/>
          </a:xfrm>
          <a:prstGeom prst="ellipse">
            <a:avLst/>
          </a:prstGeom>
        </p:spPr>
      </p:pic>
      <p:pic>
        <p:nvPicPr>
          <p:cNvPr id="95" name="그림 67">
            <a:extLst>
              <a:ext uri="{FF2B5EF4-FFF2-40B4-BE49-F238E27FC236}">
                <a16:creationId xmlns="" xmlns:a16="http://schemas.microsoft.com/office/drawing/2014/main" id="{04FEA7CA-98E2-3240-945C-7EDD620BB6D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1076718" y="4434984"/>
            <a:ext cx="199486" cy="199486"/>
          </a:xfrm>
          <a:prstGeom prst="ellipse">
            <a:avLst/>
          </a:prstGeom>
        </p:spPr>
      </p:pic>
      <p:sp>
        <p:nvSpPr>
          <p:cNvPr id="14" name="Rectangle 13">
            <a:extLst>
              <a:ext uri="{FF2B5EF4-FFF2-40B4-BE49-F238E27FC236}">
                <a16:creationId xmlns="" xmlns:a16="http://schemas.microsoft.com/office/drawing/2014/main" id="{797D553C-129F-A444-A4DC-7094454F3A2A}"/>
              </a:ext>
            </a:extLst>
          </p:cNvPr>
          <p:cNvSpPr/>
          <p:nvPr/>
        </p:nvSpPr>
        <p:spPr>
          <a:xfrm>
            <a:off x="1057877" y="2620565"/>
            <a:ext cx="460062" cy="107722"/>
          </a:xfrm>
          <a:prstGeom prst="rect">
            <a:avLst/>
          </a:prstGeom>
          <a:noFill/>
        </p:spPr>
        <p:txBody>
          <a:bodyPr wrap="none" lIns="0" tIns="0" rIns="0" bIns="0" rtlCol="0">
            <a:spAutoFit/>
          </a:bodyPr>
          <a:lstStyle/>
          <a:p>
            <a:r>
              <a:rPr kumimoji="1" lang="en-US" altLang="ko-KR" sz="700" dirty="0">
                <a:solidFill>
                  <a:schemeClr val="bg1">
                    <a:lumMod val="50000"/>
                  </a:schemeClr>
                </a:solidFill>
                <a:latin typeface="+mj-lt"/>
              </a:rPr>
              <a:t>Description</a:t>
            </a:r>
          </a:p>
        </p:txBody>
      </p:sp>
      <p:sp>
        <p:nvSpPr>
          <p:cNvPr id="15" name="Rectangle 14">
            <a:extLst>
              <a:ext uri="{FF2B5EF4-FFF2-40B4-BE49-F238E27FC236}">
                <a16:creationId xmlns="" xmlns:a16="http://schemas.microsoft.com/office/drawing/2014/main" id="{C998D756-B274-6E47-94E4-F2F43A86C3C7}"/>
              </a:ext>
            </a:extLst>
          </p:cNvPr>
          <p:cNvSpPr/>
          <p:nvPr/>
        </p:nvSpPr>
        <p:spPr>
          <a:xfrm>
            <a:off x="1785785" y="2589895"/>
            <a:ext cx="3237065" cy="627479"/>
          </a:xfrm>
          <a:prstGeom prst="rect">
            <a:avLst/>
          </a:prstGeom>
        </p:spPr>
        <p:txBody>
          <a:bodyPr wrap="squar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latin typeface="+mj-lt"/>
                <a:ea typeface="Nanum Gothic" charset="-127"/>
                <a:cs typeface="Nanum Gothic" charset="-127"/>
              </a:rPr>
              <a:t>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a:t>
            </a:r>
            <a:endParaRPr kumimoji="1" lang="en-US" altLang="ko-KR" sz="700" dirty="0">
              <a:solidFill>
                <a:prstClr val="black">
                  <a:lumMod val="75000"/>
                  <a:lumOff val="25000"/>
                </a:prstClr>
              </a:solidFill>
              <a:latin typeface="+mj-lt"/>
              <a:ea typeface="Nanum Gothic" charset="-127"/>
              <a:cs typeface="Nanum Gothic" charset="-127"/>
            </a:endParaRPr>
          </a:p>
        </p:txBody>
      </p:sp>
      <p:sp>
        <p:nvSpPr>
          <p:cNvPr id="11" name="제목 2">
            <a:extLst>
              <a:ext uri="{FF2B5EF4-FFF2-40B4-BE49-F238E27FC236}">
                <a16:creationId xmlns="" xmlns:a16="http://schemas.microsoft.com/office/drawing/2014/main" id="{01F89BF0-A986-BE41-B9E8-09099F65C44E}"/>
              </a:ext>
            </a:extLst>
          </p:cNvPr>
          <p:cNvSpPr txBox="1">
            <a:spLocks/>
          </p:cNvSpPr>
          <p:nvPr/>
        </p:nvSpPr>
        <p:spPr bwMode="auto">
          <a:xfrm>
            <a:off x="5300674" y="2274068"/>
            <a:ext cx="351058"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latin typeface="+mj-lt"/>
              </a:rPr>
              <a:t>Catalogs</a:t>
            </a:r>
          </a:p>
        </p:txBody>
      </p:sp>
      <p:sp>
        <p:nvSpPr>
          <p:cNvPr id="53" name="직사각형 36">
            <a:extLst>
              <a:ext uri="{FF2B5EF4-FFF2-40B4-BE49-F238E27FC236}">
                <a16:creationId xmlns="" xmlns:a16="http://schemas.microsoft.com/office/drawing/2014/main" id="{0CAA2950-4672-EC47-BB63-D65473C58C09}"/>
              </a:ext>
            </a:extLst>
          </p:cNvPr>
          <p:cNvSpPr/>
          <p:nvPr/>
        </p:nvSpPr>
        <p:spPr>
          <a:xfrm>
            <a:off x="5992082" y="2253107"/>
            <a:ext cx="2080596" cy="627479"/>
          </a:xfrm>
          <a:prstGeom prst="rect">
            <a:avLst/>
          </a:prstGeom>
          <a:noFill/>
        </p:spPr>
        <p:txBody>
          <a:bodyPr wrap="square" lIns="0" tIns="0" rIns="36000" bIns="0">
            <a:spAutoFit/>
          </a:bodyPr>
          <a:lstStyle/>
          <a:p>
            <a:pPr>
              <a:lnSpc>
                <a:spcPct val="150000"/>
              </a:lnSpc>
              <a:defRP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3</a:t>
            </a:r>
            <a:endParaRPr lang="ko-KR" altLang="en-US" sz="900" dirty="0">
              <a:latin typeface="+mj-lt"/>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endParaRPr lang="ko-KR" altLang="en-US" sz="900" dirty="0">
              <a:latin typeface="+mj-lt"/>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p>
          <a:p>
            <a:pPr eaLnBrk="0" fontAlgn="base" hangingPunct="0">
              <a:lnSpc>
                <a:spcPct val="150000"/>
              </a:lnSpc>
              <a:spcBef>
                <a:spcPct val="0"/>
              </a:spcBef>
              <a:spcAft>
                <a:spcPct val="0"/>
              </a:spcAft>
              <a:buClr>
                <a:srgbClr val="336699"/>
              </a:buClr>
            </a:pPr>
            <a:r>
              <a:rPr kumimoji="1" lang="en-US" altLang="ko-KR" sz="700" u="sng" dirty="0">
                <a:solidFill>
                  <a:prstClr val="black"/>
                </a:solidFill>
                <a:latin typeface="+mj-lt"/>
                <a:ea typeface="Nanum Gothic" charset="-127"/>
                <a:cs typeface="Nanum Gothic" charset="-127"/>
              </a:rPr>
              <a:t>more</a:t>
            </a:r>
            <a:endParaRPr kumimoji="1" lang="is-IS" altLang="ko-KR" sz="700">
              <a:solidFill>
                <a:prstClr val="black">
                  <a:lumMod val="75000"/>
                  <a:lumOff val="25000"/>
                </a:prstClr>
              </a:solidFill>
              <a:latin typeface="+mj-lt"/>
              <a:ea typeface="Nanum Gothic" charset="-127"/>
              <a:cs typeface="Nanum Gothic" charset="-127"/>
            </a:endParaRPr>
          </a:p>
        </p:txBody>
      </p:sp>
      <p:grpSp>
        <p:nvGrpSpPr>
          <p:cNvPr id="123" name="그룹 17">
            <a:extLst>
              <a:ext uri="{FF2B5EF4-FFF2-40B4-BE49-F238E27FC236}">
                <a16:creationId xmlns="" xmlns:a16="http://schemas.microsoft.com/office/drawing/2014/main" id="{EF8775C9-04F7-354E-9958-6F2A1064323E}"/>
              </a:ext>
            </a:extLst>
          </p:cNvPr>
          <p:cNvGrpSpPr/>
          <p:nvPr/>
        </p:nvGrpSpPr>
        <p:grpSpPr>
          <a:xfrm>
            <a:off x="6408165" y="2586475"/>
            <a:ext cx="1954337" cy="910223"/>
            <a:chOff x="3080748" y="1377228"/>
            <a:chExt cx="1954337" cy="910223"/>
          </a:xfrm>
        </p:grpSpPr>
        <p:sp>
          <p:nvSpPr>
            <p:cNvPr id="127" name="사각형 설명선[R] 111">
              <a:extLst>
                <a:ext uri="{FF2B5EF4-FFF2-40B4-BE49-F238E27FC236}">
                  <a16:creationId xmlns="" xmlns:a16="http://schemas.microsoft.com/office/drawing/2014/main" id="{D7D9076F-0107-D64F-899F-A74469D99B3B}"/>
                </a:ext>
              </a:extLst>
            </p:cNvPr>
            <p:cNvSpPr/>
            <p:nvPr/>
          </p:nvSpPr>
          <p:spPr>
            <a:xfrm>
              <a:off x="3080748" y="1377228"/>
              <a:ext cx="1954337" cy="910223"/>
            </a:xfrm>
            <a:prstGeom prst="wedgeRectCallout">
              <a:avLst>
                <a:gd name="adj1" fmla="val -56884"/>
                <a:gd name="adj2" fmla="val -2492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dirty="0">
                  <a:solidFill>
                    <a:prstClr val="black"/>
                  </a:solidFill>
                  <a:latin typeface="+mj-lt"/>
                  <a:ea typeface="Nanum Gothic" charset="-127"/>
                  <a:cs typeface="Nanum Gothic" charset="-127"/>
                </a:rPr>
                <a:t>Catalogs</a:t>
              </a:r>
              <a:endParaRPr lang="en-US" altLang="ko-KR" sz="700" b="1" dirty="0">
                <a:solidFill>
                  <a:prstClr val="black"/>
                </a:solidFill>
                <a:latin typeface="+mj-lt"/>
                <a:ea typeface="Nanum Gothic" charset="-127"/>
                <a:cs typeface="Nanum Gothic" charset="-127"/>
              </a:endParaRPr>
            </a:p>
            <a:p>
              <a:pPr>
                <a:lnSpc>
                  <a:spcPct val="150000"/>
                </a:lnSpc>
                <a:defRP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3</a:t>
              </a:r>
              <a:endParaRPr lang="ko-KR" altLang="en-US" sz="900" dirty="0">
                <a:latin typeface="+mj-lt"/>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endParaRPr lang="ko-KR" altLang="en-US" sz="900" dirty="0">
                <a:latin typeface="+mj-lt"/>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a:t>
              </a:r>
            </a:p>
            <a:p>
              <a:pPr eaLnBrk="0" fontAlgn="base" hangingPunct="0">
                <a:lnSpc>
                  <a:spcPct val="150000"/>
                </a:lnSpc>
                <a:spcBef>
                  <a:spcPct val="0"/>
                </a:spcBef>
                <a:spcAft>
                  <a:spcPct val="0"/>
                </a:spcAft>
                <a:buClr>
                  <a:srgbClr val="336699"/>
                </a:buClr>
              </a:pP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1 &gt; </a:t>
              </a:r>
              <a:r>
                <a:rPr lang="ko-KR" altLang="en-US" sz="700" dirty="0">
                  <a:solidFill>
                    <a:prstClr val="black"/>
                  </a:solidFill>
                  <a:latin typeface="+mj-lt"/>
                  <a:ea typeface="Nanum Gothic" charset="-127"/>
                  <a:cs typeface="Nanum Gothic" charset="-127"/>
                </a:rPr>
                <a:t>폴더 </a:t>
              </a:r>
              <a:r>
                <a:rPr lang="en-US" altLang="ko-KR" sz="700" dirty="0">
                  <a:solidFill>
                    <a:prstClr val="black"/>
                  </a:solidFill>
                  <a:latin typeface="+mj-lt"/>
                  <a:ea typeface="Nanum Gothic" charset="-127"/>
                  <a:cs typeface="Nanum Gothic" charset="-127"/>
                </a:rPr>
                <a:t>depth</a:t>
              </a:r>
              <a:r>
                <a:rPr lang="ko-KR" altLang="en-US" sz="700" dirty="0">
                  <a:solidFill>
                    <a:prstClr val="black"/>
                  </a:solidFill>
                  <a:latin typeface="+mj-lt"/>
                  <a:ea typeface="Nanum Gothic" charset="-127"/>
                  <a:cs typeface="Nanum Gothic" charset="-127"/>
                </a:rPr>
                <a:t> </a:t>
              </a:r>
              <a:r>
                <a:rPr lang="en-US" altLang="ko-KR" sz="700" dirty="0">
                  <a:solidFill>
                    <a:prstClr val="black"/>
                  </a:solidFill>
                  <a:latin typeface="+mj-lt"/>
                  <a:ea typeface="Nanum Gothic" charset="-127"/>
                  <a:cs typeface="Nanum Gothic" charset="-127"/>
                </a:rPr>
                <a:t>2</a:t>
              </a:r>
              <a:endParaRPr kumimoji="1" lang="en-US" altLang="ko-KR" sz="700" dirty="0">
                <a:solidFill>
                  <a:prstClr val="black"/>
                </a:solidFill>
                <a:latin typeface="+mj-lt"/>
                <a:ea typeface="Nanum Gothic" charset="-127"/>
                <a:cs typeface="Nanum Gothic" charset="-127"/>
              </a:endParaRPr>
            </a:p>
          </p:txBody>
        </p:sp>
        <p:sp>
          <p:nvSpPr>
            <p:cNvPr id="125" name="모서리가 둥근 직사각형 113">
              <a:extLst>
                <a:ext uri="{FF2B5EF4-FFF2-40B4-BE49-F238E27FC236}">
                  <a16:creationId xmlns="" xmlns:a16="http://schemas.microsoft.com/office/drawing/2014/main" id="{D10EF482-3DCF-774A-AD6A-579DB087A124}"/>
                </a:ext>
              </a:extLst>
            </p:cNvPr>
            <p:cNvSpPr/>
            <p:nvPr/>
          </p:nvSpPr>
          <p:spPr>
            <a:xfrm rot="5400000" flipV="1">
              <a:off x="4657406" y="1855524"/>
              <a:ext cx="622670"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j-lt"/>
                <a:ea typeface="Nanum Gothic" charset="-127"/>
                <a:cs typeface="Nanum Gothic" charset="-127"/>
              </a:endParaRPr>
            </a:p>
          </p:txBody>
        </p:sp>
        <p:sp>
          <p:nvSpPr>
            <p:cNvPr id="126" name="십자형[C] 116">
              <a:extLst>
                <a:ext uri="{FF2B5EF4-FFF2-40B4-BE49-F238E27FC236}">
                  <a16:creationId xmlns="" xmlns:a16="http://schemas.microsoft.com/office/drawing/2014/main" id="{B706B118-E5BD-1449-BAB4-2664ED4E8166}"/>
                </a:ext>
              </a:extLst>
            </p:cNvPr>
            <p:cNvSpPr/>
            <p:nvPr/>
          </p:nvSpPr>
          <p:spPr>
            <a:xfrm rot="2700000">
              <a:off x="4876538" y="1446825"/>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a typeface="Nanum Gothic Regular" charset="-127"/>
              </a:endParaRPr>
            </a:p>
          </p:txBody>
        </p:sp>
      </p:grpSp>
      <p:sp>
        <p:nvSpPr>
          <p:cNvPr id="82" name="Rectangle 12">
            <a:extLst>
              <a:ext uri="{FF2B5EF4-FFF2-40B4-BE49-F238E27FC236}">
                <a16:creationId xmlns="" xmlns:a16="http://schemas.microsoft.com/office/drawing/2014/main" id="{19629251-D8CB-584A-9CCC-9C8D59CF82D0}"/>
              </a:ext>
            </a:extLst>
          </p:cNvPr>
          <p:cNvSpPr/>
          <p:nvPr/>
        </p:nvSpPr>
        <p:spPr>
          <a:xfrm>
            <a:off x="1057877" y="2369723"/>
            <a:ext cx="444032" cy="107722"/>
          </a:xfrm>
          <a:prstGeom prst="rect">
            <a:avLst/>
          </a:prstGeom>
          <a:noFill/>
        </p:spPr>
        <p:txBody>
          <a:bodyPr wrap="none" lIns="0" tIns="0" rIns="0" bIns="0" rtlCol="0">
            <a:spAutoFit/>
          </a:bodyPr>
          <a:lstStyle/>
          <a:p>
            <a:r>
              <a:rPr kumimoji="1" lang="en-US" sz="700" dirty="0">
                <a:solidFill>
                  <a:schemeClr val="bg1">
                    <a:lumMod val="50000"/>
                  </a:schemeClr>
                </a:solidFill>
                <a:latin typeface="+mj-lt"/>
              </a:rPr>
              <a:t>Data name</a:t>
            </a:r>
          </a:p>
        </p:txBody>
      </p:sp>
      <p:sp>
        <p:nvSpPr>
          <p:cNvPr id="83" name="Rectangle 14">
            <a:extLst>
              <a:ext uri="{FF2B5EF4-FFF2-40B4-BE49-F238E27FC236}">
                <a16:creationId xmlns="" xmlns:a16="http://schemas.microsoft.com/office/drawing/2014/main" id="{2DA87F20-618F-224A-B386-334A5FA3335E}"/>
              </a:ext>
            </a:extLst>
          </p:cNvPr>
          <p:cNvSpPr/>
          <p:nvPr/>
        </p:nvSpPr>
        <p:spPr>
          <a:xfrm>
            <a:off x="1785785" y="2348630"/>
            <a:ext cx="718145" cy="140744"/>
          </a:xfrm>
          <a:prstGeom prst="rect">
            <a:avLst/>
          </a:prstGeom>
        </p:spPr>
        <p:txBody>
          <a:bodyPr wrap="non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latin typeface="+mj-lt"/>
                <a:ea typeface="Nanum Gothic" charset="-127"/>
                <a:cs typeface="Nanum Gothic" charset="-127"/>
              </a:rPr>
              <a:t>세일즈메타데이터</a:t>
            </a:r>
            <a:endParaRPr kumimoji="1" lang="en-US" altLang="ko-KR" sz="700" dirty="0">
              <a:solidFill>
                <a:prstClr val="black">
                  <a:lumMod val="75000"/>
                  <a:lumOff val="25000"/>
                </a:prstClr>
              </a:solidFill>
              <a:latin typeface="+mj-lt"/>
              <a:ea typeface="Nanum Gothic" charset="-127"/>
              <a:cs typeface="Nanum Gothic" charset="-127"/>
            </a:endParaRPr>
          </a:p>
        </p:txBody>
      </p:sp>
      <p:sp>
        <p:nvSpPr>
          <p:cNvPr id="17" name="직사각형 16">
            <a:extLst>
              <a:ext uri="{FF2B5EF4-FFF2-40B4-BE49-F238E27FC236}">
                <a16:creationId xmlns="" xmlns:a16="http://schemas.microsoft.com/office/drawing/2014/main" id="{4FBE82C3-4008-D54A-B13C-48BCA60BD671}"/>
              </a:ext>
            </a:extLst>
          </p:cNvPr>
          <p:cNvSpPr/>
          <p:nvPr/>
        </p:nvSpPr>
        <p:spPr>
          <a:xfrm>
            <a:off x="4289739" y="1275820"/>
            <a:ext cx="630301" cy="184666"/>
          </a:xfrm>
          <a:prstGeom prst="rect">
            <a:avLst/>
          </a:prstGeom>
        </p:spPr>
        <p:txBody>
          <a:bodyPr wrap="none">
            <a:spAutoFit/>
          </a:bodyPr>
          <a:lstStyle/>
          <a:p>
            <a:r>
              <a:rPr lang="en-US" altLang="ko-KR" sz="600" dirty="0">
                <a:solidFill>
                  <a:schemeClr val="tx1">
                    <a:lumMod val="50000"/>
                    <a:lumOff val="50000"/>
                  </a:schemeClr>
                </a:solidFill>
                <a:latin typeface="+mj-lt"/>
                <a:ea typeface="Nanum Gothic" charset="-127"/>
                <a:cs typeface="Nanum Gothic" charset="-127"/>
              </a:rPr>
              <a:t>by </a:t>
            </a:r>
            <a:r>
              <a:rPr lang="en-US" altLang="ko-KR" sz="600" u="sng" dirty="0">
                <a:solidFill>
                  <a:schemeClr val="tx1">
                    <a:lumMod val="50000"/>
                    <a:lumOff val="50000"/>
                  </a:schemeClr>
                </a:solidFill>
                <a:latin typeface="+mj-lt"/>
                <a:ea typeface="Nanum Gothic" charset="-127"/>
                <a:cs typeface="Nanum Gothic" charset="-127"/>
              </a:rPr>
              <a:t>Admin</a:t>
            </a:r>
            <a:r>
              <a:rPr lang="en-US" altLang="ko-KR" sz="600" dirty="0">
                <a:solidFill>
                  <a:schemeClr val="tx1">
                    <a:lumMod val="50000"/>
                    <a:lumOff val="50000"/>
                  </a:schemeClr>
                </a:solidFill>
                <a:latin typeface="+mj-lt"/>
                <a:ea typeface="Nanum Gothic" charset="-127"/>
                <a:cs typeface="Nanum Gothic" charset="-127"/>
              </a:rPr>
              <a:t> </a:t>
            </a:r>
            <a:r>
              <a:rPr lang="en-US" altLang="ko-KR" sz="600" dirty="0">
                <a:latin typeface="+mj-lt"/>
                <a:ea typeface="Nanum Gothic" charset="-127"/>
                <a:cs typeface="Nanum Gothic" charset="-127"/>
              </a:rPr>
              <a:t>★</a:t>
            </a:r>
            <a:endParaRPr lang="ko-KR" altLang="en-US" sz="600" u="sng" dirty="0">
              <a:solidFill>
                <a:schemeClr val="tx1">
                  <a:lumMod val="50000"/>
                  <a:lumOff val="50000"/>
                </a:schemeClr>
              </a:solidFill>
              <a:latin typeface="+mj-lt"/>
              <a:ea typeface="Nanum Gothic" charset="-127"/>
              <a:cs typeface="Nanum Gothic" charset="-127"/>
            </a:endParaRPr>
          </a:p>
        </p:txBody>
      </p:sp>
      <p:sp>
        <p:nvSpPr>
          <p:cNvPr id="72" name="타원 62">
            <a:extLst>
              <a:ext uri="{FF2B5EF4-FFF2-40B4-BE49-F238E27FC236}">
                <a16:creationId xmlns="" xmlns:a16="http://schemas.microsoft.com/office/drawing/2014/main" id="{E5BCB527-F6B0-5D4B-99F4-5123A4A63248}"/>
              </a:ext>
            </a:extLst>
          </p:cNvPr>
          <p:cNvSpPr/>
          <p:nvPr/>
        </p:nvSpPr>
        <p:spPr>
          <a:xfrm>
            <a:off x="7496127" y="11010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5</a:t>
            </a:r>
            <a:endParaRPr lang="ko-KR" altLang="en-US" sz="700" b="1" dirty="0">
              <a:solidFill>
                <a:prstClr val="white"/>
              </a:solidFill>
              <a:latin typeface="+mj-lt"/>
              <a:cs typeface="Nanum Gothic" charset="-127"/>
            </a:endParaRPr>
          </a:p>
        </p:txBody>
      </p:sp>
      <p:sp>
        <p:nvSpPr>
          <p:cNvPr id="73" name="타원 62">
            <a:extLst>
              <a:ext uri="{FF2B5EF4-FFF2-40B4-BE49-F238E27FC236}">
                <a16:creationId xmlns="" xmlns:a16="http://schemas.microsoft.com/office/drawing/2014/main" id="{2DBF1240-1A80-B64B-8CF4-3BA020EFE420}"/>
              </a:ext>
            </a:extLst>
          </p:cNvPr>
          <p:cNvSpPr/>
          <p:nvPr/>
        </p:nvSpPr>
        <p:spPr>
          <a:xfrm>
            <a:off x="8344159" y="10972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6</a:t>
            </a:r>
            <a:endParaRPr lang="ko-KR" altLang="en-US" sz="700" b="1" dirty="0">
              <a:solidFill>
                <a:prstClr val="white"/>
              </a:solidFill>
              <a:latin typeface="+mj-lt"/>
              <a:cs typeface="Nanum Gothic" charset="-127"/>
            </a:endParaRPr>
          </a:p>
        </p:txBody>
      </p:sp>
      <p:sp>
        <p:nvSpPr>
          <p:cNvPr id="118" name="타원 62">
            <a:extLst>
              <a:ext uri="{FF2B5EF4-FFF2-40B4-BE49-F238E27FC236}">
                <a16:creationId xmlns="" xmlns:a16="http://schemas.microsoft.com/office/drawing/2014/main" id="{6E96399F-B10B-4342-81D4-93FDBBE2C53E}"/>
              </a:ext>
            </a:extLst>
          </p:cNvPr>
          <p:cNvSpPr/>
          <p:nvPr/>
        </p:nvSpPr>
        <p:spPr>
          <a:xfrm>
            <a:off x="911100" y="20588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8</a:t>
            </a:r>
            <a:endParaRPr lang="ko-KR" altLang="en-US" sz="700" b="1" dirty="0">
              <a:solidFill>
                <a:prstClr val="white"/>
              </a:solidFill>
              <a:latin typeface="+mj-lt"/>
              <a:cs typeface="Nanum Gothic" charset="-127"/>
            </a:endParaRPr>
          </a:p>
        </p:txBody>
      </p:sp>
      <p:sp>
        <p:nvSpPr>
          <p:cNvPr id="119" name="타원 62">
            <a:extLst>
              <a:ext uri="{FF2B5EF4-FFF2-40B4-BE49-F238E27FC236}">
                <a16:creationId xmlns="" xmlns:a16="http://schemas.microsoft.com/office/drawing/2014/main" id="{DFF6F349-2FFA-2B4E-865D-B12C1BE0718B}"/>
              </a:ext>
            </a:extLst>
          </p:cNvPr>
          <p:cNvSpPr/>
          <p:nvPr/>
        </p:nvSpPr>
        <p:spPr>
          <a:xfrm>
            <a:off x="853046" y="23697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9</a:t>
            </a:r>
            <a:endParaRPr lang="ko-KR" altLang="en-US" sz="700" b="1" dirty="0">
              <a:solidFill>
                <a:prstClr val="white"/>
              </a:solidFill>
              <a:latin typeface="+mj-lt"/>
              <a:cs typeface="Nanum Gothic" charset="-127"/>
            </a:endParaRPr>
          </a:p>
        </p:txBody>
      </p:sp>
      <p:sp>
        <p:nvSpPr>
          <p:cNvPr id="120" name="타원 62">
            <a:extLst>
              <a:ext uri="{FF2B5EF4-FFF2-40B4-BE49-F238E27FC236}">
                <a16:creationId xmlns="" xmlns:a16="http://schemas.microsoft.com/office/drawing/2014/main" id="{C209C3B2-BC03-234E-84AC-9D094D3D9427}"/>
              </a:ext>
            </a:extLst>
          </p:cNvPr>
          <p:cNvSpPr/>
          <p:nvPr/>
        </p:nvSpPr>
        <p:spPr>
          <a:xfrm>
            <a:off x="860509" y="261201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prstClr val="white"/>
                </a:solidFill>
                <a:latin typeface="+mj-lt"/>
                <a:cs typeface="Nanum Gothic" charset="-127"/>
              </a:rPr>
              <a:t>10</a:t>
            </a:r>
            <a:endParaRPr lang="ko-KR" altLang="en-US" sz="700" b="1" dirty="0">
              <a:solidFill>
                <a:prstClr val="white"/>
              </a:solidFill>
              <a:latin typeface="+mj-lt"/>
              <a:cs typeface="Nanum Gothic" charset="-127"/>
            </a:endParaRPr>
          </a:p>
        </p:txBody>
      </p:sp>
      <p:sp>
        <p:nvSpPr>
          <p:cNvPr id="117" name="타원 62">
            <a:extLst>
              <a:ext uri="{FF2B5EF4-FFF2-40B4-BE49-F238E27FC236}">
                <a16:creationId xmlns="" xmlns:a16="http://schemas.microsoft.com/office/drawing/2014/main" id="{6CD6C155-C95D-3E49-8945-10A2C327877C}"/>
              </a:ext>
            </a:extLst>
          </p:cNvPr>
          <p:cNvSpPr/>
          <p:nvPr/>
        </p:nvSpPr>
        <p:spPr>
          <a:xfrm>
            <a:off x="865729" y="17529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7</a:t>
            </a:r>
            <a:endParaRPr lang="ko-KR" altLang="en-US" sz="700" b="1" dirty="0">
              <a:solidFill>
                <a:prstClr val="white"/>
              </a:solidFill>
              <a:latin typeface="+mj-lt"/>
              <a:cs typeface="Nanum Gothic" charset="-127"/>
            </a:endParaRPr>
          </a:p>
        </p:txBody>
      </p:sp>
      <p:sp>
        <p:nvSpPr>
          <p:cNvPr id="90" name="모서리가 둥근 직사각형 54">
            <a:extLst>
              <a:ext uri="{FF2B5EF4-FFF2-40B4-BE49-F238E27FC236}">
                <a16:creationId xmlns="" xmlns:a16="http://schemas.microsoft.com/office/drawing/2014/main" id="{9761E3AB-6259-804A-83E1-8D52C2B03E65}"/>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mj-lt"/>
                <a:ea typeface="Nanum Gothic" charset="-127"/>
                <a:cs typeface="Nanum Gothic" charset="-127"/>
              </a:rPr>
              <a:t>i</a:t>
            </a:r>
            <a:endParaRPr kumimoji="1" lang="ko-KR" altLang="en-US" sz="800" b="1" dirty="0">
              <a:solidFill>
                <a:schemeClr val="tx1">
                  <a:lumMod val="75000"/>
                  <a:lumOff val="25000"/>
                </a:schemeClr>
              </a:solidFill>
              <a:latin typeface="+mj-lt"/>
              <a:ea typeface="Nanum Gothic" charset="-127"/>
              <a:cs typeface="Nanum Gothic" charset="-127"/>
            </a:endParaRPr>
          </a:p>
        </p:txBody>
      </p:sp>
      <p:sp>
        <p:nvSpPr>
          <p:cNvPr id="92" name="모서리가 둥근 직사각형 88">
            <a:extLst>
              <a:ext uri="{FF2B5EF4-FFF2-40B4-BE49-F238E27FC236}">
                <a16:creationId xmlns="" xmlns:a16="http://schemas.microsoft.com/office/drawing/2014/main" id="{F90C7BE1-580E-9445-BE06-524E42DFEF4B}"/>
              </a:ext>
            </a:extLst>
          </p:cNvPr>
          <p:cNvSpPr/>
          <p:nvPr/>
        </p:nvSpPr>
        <p:spPr>
          <a:xfrm>
            <a:off x="1047514" y="1742160"/>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mj-lt"/>
                <a:ea typeface="Nanum Gothic" charset="-127"/>
                <a:cs typeface="Nanum Gothic" charset="-127"/>
              </a:rPr>
              <a:t>Overview</a:t>
            </a:r>
            <a:endParaRPr kumimoji="1" lang="ko-KR" altLang="en-US" sz="500" b="1" dirty="0">
              <a:solidFill>
                <a:schemeClr val="bg1"/>
              </a:solidFill>
              <a:latin typeface="+mj-lt"/>
              <a:ea typeface="Nanum Gothic" charset="-127"/>
              <a:cs typeface="Nanum Gothic" charset="-127"/>
            </a:endParaRPr>
          </a:p>
        </p:txBody>
      </p:sp>
      <p:sp>
        <p:nvSpPr>
          <p:cNvPr id="96" name="모서리가 둥근 직사각형 92">
            <a:extLst>
              <a:ext uri="{FF2B5EF4-FFF2-40B4-BE49-F238E27FC236}">
                <a16:creationId xmlns="" xmlns:a16="http://schemas.microsoft.com/office/drawing/2014/main" id="{E12E12F5-8597-DF41-A59B-AA16CBB9509E}"/>
              </a:ext>
            </a:extLst>
          </p:cNvPr>
          <p:cNvSpPr/>
          <p:nvPr/>
        </p:nvSpPr>
        <p:spPr>
          <a:xfrm>
            <a:off x="1727680" y="17440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cs typeface="Nanum Gothic" charset="-127"/>
              </a:rPr>
              <a:t>Columns</a:t>
            </a:r>
            <a:endParaRPr kumimoji="1" lang="ko-KR" altLang="en-US" sz="500" b="1" dirty="0">
              <a:solidFill>
                <a:schemeClr val="tx1"/>
              </a:solidFill>
              <a:latin typeface="+mj-lt"/>
              <a:ea typeface="Nanum Gothic" charset="-127"/>
              <a:cs typeface="Nanum Gothic" charset="-127"/>
            </a:endParaRPr>
          </a:p>
        </p:txBody>
      </p:sp>
      <p:sp>
        <p:nvSpPr>
          <p:cNvPr id="97" name="모서리가 둥근 직사각형 94">
            <a:extLst>
              <a:ext uri="{FF2B5EF4-FFF2-40B4-BE49-F238E27FC236}">
                <a16:creationId xmlns="" xmlns:a16="http://schemas.microsoft.com/office/drawing/2014/main" id="{01F4F081-DC7C-2F4D-BA8D-0A3681EC88DA}"/>
              </a:ext>
            </a:extLst>
          </p:cNvPr>
          <p:cNvSpPr/>
          <p:nvPr/>
        </p:nvSpPr>
        <p:spPr>
          <a:xfrm>
            <a:off x="2435132"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cs typeface="Nanum Gothic" charset="-127"/>
              </a:rPr>
              <a:t>Sample data</a:t>
            </a:r>
            <a:endParaRPr kumimoji="1" lang="ko-KR" altLang="en-US" sz="500" b="1" dirty="0">
              <a:solidFill>
                <a:schemeClr val="tx1"/>
              </a:solidFill>
              <a:latin typeface="+mj-lt"/>
              <a:ea typeface="Nanum Gothic" charset="-127"/>
              <a:cs typeface="Nanum Gothic" charset="-127"/>
            </a:endParaRPr>
          </a:p>
        </p:txBody>
      </p:sp>
      <p:sp>
        <p:nvSpPr>
          <p:cNvPr id="103" name="모서리가 둥근 직사각형 94">
            <a:extLst>
              <a:ext uri="{FF2B5EF4-FFF2-40B4-BE49-F238E27FC236}">
                <a16:creationId xmlns="" xmlns:a16="http://schemas.microsoft.com/office/drawing/2014/main" id="{06EC174C-F32C-2D44-81AD-71A2582A7212}"/>
              </a:ext>
            </a:extLst>
          </p:cNvPr>
          <p:cNvSpPr/>
          <p:nvPr/>
        </p:nvSpPr>
        <p:spPr>
          <a:xfrm>
            <a:off x="3129838"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mj-lt"/>
                <a:ea typeface="Nanum Gothic" charset="-127"/>
              </a:rPr>
              <a:t>Discussion</a:t>
            </a:r>
            <a:endParaRPr kumimoji="1" lang="ko-KR" altLang="en-US" sz="500" b="1" dirty="0">
              <a:solidFill>
                <a:schemeClr val="tx1"/>
              </a:solidFill>
              <a:latin typeface="+mj-lt"/>
              <a:ea typeface="Nanum Gothic" charset="-127"/>
            </a:endParaRPr>
          </a:p>
        </p:txBody>
      </p:sp>
      <p:sp>
        <p:nvSpPr>
          <p:cNvPr id="112" name="타원 62">
            <a:extLst>
              <a:ext uri="{FF2B5EF4-FFF2-40B4-BE49-F238E27FC236}">
                <a16:creationId xmlns="" xmlns:a16="http://schemas.microsoft.com/office/drawing/2014/main" id="{94909AB8-F524-6F4B-8C8C-8843E7FACE85}"/>
              </a:ext>
            </a:extLst>
          </p:cNvPr>
          <p:cNvSpPr/>
          <p:nvPr/>
        </p:nvSpPr>
        <p:spPr>
          <a:xfrm>
            <a:off x="5564424" y="19467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prstClr val="white"/>
                </a:solidFill>
                <a:latin typeface="+mj-lt"/>
                <a:cs typeface="Nanum Gothic" charset="-127"/>
              </a:rPr>
              <a:t>11</a:t>
            </a:r>
            <a:endParaRPr lang="ko-KR" altLang="en-US" sz="700" b="1" dirty="0">
              <a:solidFill>
                <a:prstClr val="white"/>
              </a:solidFill>
              <a:latin typeface="+mj-lt"/>
              <a:cs typeface="Nanum Gothic" charset="-127"/>
            </a:endParaRPr>
          </a:p>
        </p:txBody>
      </p:sp>
      <p:sp>
        <p:nvSpPr>
          <p:cNvPr id="113" name="직사각형 112">
            <a:extLst>
              <a:ext uri="{FF2B5EF4-FFF2-40B4-BE49-F238E27FC236}">
                <a16:creationId xmlns="" xmlns:a16="http://schemas.microsoft.com/office/drawing/2014/main" id="{C022C405-A105-134D-8E1A-3B0A85AE4DD3}"/>
              </a:ext>
            </a:extLst>
          </p:cNvPr>
          <p:cNvSpPr/>
          <p:nvPr/>
        </p:nvSpPr>
        <p:spPr>
          <a:xfrm>
            <a:off x="5242361" y="3056512"/>
            <a:ext cx="1053583" cy="406678"/>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81" name="TextBox 80">
            <a:extLst>
              <a:ext uri="{FF2B5EF4-FFF2-40B4-BE49-F238E27FC236}">
                <a16:creationId xmlns="" xmlns:a16="http://schemas.microsoft.com/office/drawing/2014/main" id="{B3562030-FEB7-514E-8E29-7C21683E3C56}"/>
              </a:ext>
            </a:extLst>
          </p:cNvPr>
          <p:cNvSpPr txBox="1"/>
          <p:nvPr/>
        </p:nvSpPr>
        <p:spPr>
          <a:xfrm>
            <a:off x="1057877" y="2139672"/>
            <a:ext cx="458459"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stStyle>
          <a:p>
            <a:r>
              <a:rPr lang="en-US" altLang="ko-KR" dirty="0">
                <a:latin typeface="+mj-lt"/>
              </a:rPr>
              <a:t>Confidence</a:t>
            </a:r>
            <a:endParaRPr lang="ko-KR" altLang="en-US" dirty="0">
              <a:latin typeface="+mj-lt"/>
            </a:endParaRPr>
          </a:p>
        </p:txBody>
      </p:sp>
      <p:pic>
        <p:nvPicPr>
          <p:cNvPr id="88" name="그림 87" descr="빨간색, 클립아트이(가) 표시된 사진&#10;&#10;&#10;&#10;자동 생성된 설명">
            <a:extLst>
              <a:ext uri="{FF2B5EF4-FFF2-40B4-BE49-F238E27FC236}">
                <a16:creationId xmlns="" xmlns:a16="http://schemas.microsoft.com/office/drawing/2014/main" id="{FD2B24A3-B724-C842-B1E7-EF352F362A1F}"/>
              </a:ext>
            </a:extLst>
          </p:cNvPr>
          <p:cNvPicPr>
            <a:picLocks noChangeAspect="1"/>
          </p:cNvPicPr>
          <p:nvPr/>
        </p:nvPicPr>
        <p:blipFill>
          <a:blip r:embed="rId5"/>
          <a:stretch>
            <a:fillRect/>
          </a:stretch>
        </p:blipFill>
        <p:spPr>
          <a:xfrm>
            <a:off x="3881139" y="2114635"/>
            <a:ext cx="152400" cy="152400"/>
          </a:xfrm>
          <a:prstGeom prst="rect">
            <a:avLst/>
          </a:prstGeom>
        </p:spPr>
      </p:pic>
      <p:pic>
        <p:nvPicPr>
          <p:cNvPr id="89" name="그림 88">
            <a:extLst>
              <a:ext uri="{FF2B5EF4-FFF2-40B4-BE49-F238E27FC236}">
                <a16:creationId xmlns="" xmlns:a16="http://schemas.microsoft.com/office/drawing/2014/main" id="{A7D7C39D-17C1-9445-9ACC-C64DFDA073BF}"/>
              </a:ext>
            </a:extLst>
          </p:cNvPr>
          <p:cNvPicPr>
            <a:picLocks noChangeAspect="1"/>
          </p:cNvPicPr>
          <p:nvPr/>
        </p:nvPicPr>
        <p:blipFill>
          <a:blip r:embed="rId6"/>
          <a:stretch>
            <a:fillRect/>
          </a:stretch>
        </p:blipFill>
        <p:spPr>
          <a:xfrm>
            <a:off x="2887393" y="2114635"/>
            <a:ext cx="152400" cy="152400"/>
          </a:xfrm>
          <a:prstGeom prst="rect">
            <a:avLst/>
          </a:prstGeom>
        </p:spPr>
      </p:pic>
      <p:sp>
        <p:nvSpPr>
          <p:cNvPr id="91" name="TextBox 90">
            <a:extLst>
              <a:ext uri="{FF2B5EF4-FFF2-40B4-BE49-F238E27FC236}">
                <a16:creationId xmlns="" xmlns:a16="http://schemas.microsoft.com/office/drawing/2014/main" id="{72D652D8-575B-E242-BD02-1203A0913A5B}"/>
              </a:ext>
            </a:extLst>
          </p:cNvPr>
          <p:cNvSpPr txBox="1"/>
          <p:nvPr/>
        </p:nvSpPr>
        <p:spPr>
          <a:xfrm>
            <a:off x="3065083" y="2126986"/>
            <a:ext cx="543418" cy="123111"/>
          </a:xfrm>
          <a:prstGeom prst="rect">
            <a:avLst/>
          </a:prstGeom>
          <a:noFill/>
        </p:spPr>
        <p:txBody>
          <a:bodyPr wrap="none" lIns="0" tIns="0" rIns="0" bIns="0" rtlCol="0">
            <a:spAutoFit/>
          </a:bodyPr>
          <a:lstStyle/>
          <a:p>
            <a:r>
              <a:rPr kumimoji="1" lang="en-US" altLang="ko-KR" sz="800" dirty="0">
                <a:latin typeface="+mj-lt"/>
              </a:rPr>
              <a:t>12 Warning</a:t>
            </a:r>
            <a:endParaRPr kumimoji="1" lang="ko-KR" altLang="en-US" sz="800" dirty="0">
              <a:latin typeface="+mj-lt"/>
            </a:endParaRPr>
          </a:p>
        </p:txBody>
      </p:sp>
      <p:sp>
        <p:nvSpPr>
          <p:cNvPr id="121" name="TextBox 120">
            <a:extLst>
              <a:ext uri="{FF2B5EF4-FFF2-40B4-BE49-F238E27FC236}">
                <a16:creationId xmlns="" xmlns:a16="http://schemas.microsoft.com/office/drawing/2014/main" id="{23D07512-4AE4-5E44-8CAB-114849002DAC}"/>
              </a:ext>
            </a:extLst>
          </p:cNvPr>
          <p:cNvSpPr txBox="1"/>
          <p:nvPr/>
        </p:nvSpPr>
        <p:spPr>
          <a:xfrm>
            <a:off x="4075261" y="2126985"/>
            <a:ext cx="338234" cy="123111"/>
          </a:xfrm>
          <a:prstGeom prst="rect">
            <a:avLst/>
          </a:prstGeom>
          <a:noFill/>
        </p:spPr>
        <p:txBody>
          <a:bodyPr wrap="none" lIns="0" tIns="0" rIns="0" bIns="0" rtlCol="0">
            <a:spAutoFit/>
          </a:bodyPr>
          <a:lstStyle/>
          <a:p>
            <a:r>
              <a:rPr kumimoji="1" lang="en-US" altLang="ko-KR" sz="800" dirty="0">
                <a:solidFill>
                  <a:srgbClr val="C00000"/>
                </a:solidFill>
                <a:latin typeface="+mj-lt"/>
              </a:rPr>
              <a:t>1 Block</a:t>
            </a:r>
            <a:endParaRPr kumimoji="1" lang="ko-KR" altLang="en-US" sz="800" dirty="0">
              <a:solidFill>
                <a:srgbClr val="C00000"/>
              </a:solidFill>
              <a:latin typeface="+mj-lt"/>
            </a:endParaRPr>
          </a:p>
        </p:txBody>
      </p:sp>
      <p:grpSp>
        <p:nvGrpSpPr>
          <p:cNvPr id="7" name="그룹 6">
            <a:extLst>
              <a:ext uri="{FF2B5EF4-FFF2-40B4-BE49-F238E27FC236}">
                <a16:creationId xmlns="" xmlns:a16="http://schemas.microsoft.com/office/drawing/2014/main" id="{CB19013A-CFEB-C341-B353-0FDD1D923F0C}"/>
              </a:ext>
            </a:extLst>
          </p:cNvPr>
          <p:cNvGrpSpPr/>
          <p:nvPr/>
        </p:nvGrpSpPr>
        <p:grpSpPr>
          <a:xfrm>
            <a:off x="1583131" y="1870668"/>
            <a:ext cx="1077813" cy="555088"/>
            <a:chOff x="3453774" y="1870668"/>
            <a:chExt cx="1077813" cy="555088"/>
          </a:xfrm>
        </p:grpSpPr>
        <p:sp>
          <p:nvSpPr>
            <p:cNvPr id="84" name="TextBox 83">
              <a:extLst>
                <a:ext uri="{FF2B5EF4-FFF2-40B4-BE49-F238E27FC236}">
                  <a16:creationId xmlns="" xmlns:a16="http://schemas.microsoft.com/office/drawing/2014/main" id="{B01A7387-0B4C-9742-B41B-8D45264689F0}"/>
                </a:ext>
              </a:extLst>
            </p:cNvPr>
            <p:cNvSpPr txBox="1"/>
            <p:nvPr/>
          </p:nvSpPr>
          <p:spPr>
            <a:xfrm>
              <a:off x="3710849" y="2129279"/>
              <a:ext cx="820738" cy="123111"/>
            </a:xfrm>
            <a:prstGeom prst="rect">
              <a:avLst/>
            </a:prstGeom>
            <a:noFill/>
          </p:spPr>
          <p:txBody>
            <a:bodyPr wrap="none" lIns="0" tIns="0" rIns="0" bIns="0" rtlCol="0">
              <a:spAutoFit/>
            </a:bodyPr>
            <a:lstStyle/>
            <a:p>
              <a:r>
                <a:rPr kumimoji="1" lang="en-US" altLang="ko-KR" sz="800" dirty="0">
                  <a:solidFill>
                    <a:schemeClr val="accent6"/>
                  </a:solidFill>
                  <a:latin typeface="+mj-lt"/>
                </a:rPr>
                <a:t>123 Endorsement</a:t>
              </a:r>
              <a:endParaRPr kumimoji="1" lang="ko-KR" altLang="en-US" sz="800" dirty="0">
                <a:solidFill>
                  <a:schemeClr val="accent6"/>
                </a:solidFill>
                <a:latin typeface="+mj-lt"/>
              </a:endParaRPr>
            </a:p>
          </p:txBody>
        </p:sp>
        <p:pic>
          <p:nvPicPr>
            <p:cNvPr id="85" name="그림 84" descr="클립아트이(가) 표시된 사진&#10;&#10;&#10;&#10;자동 생성된 설명">
              <a:extLst>
                <a:ext uri="{FF2B5EF4-FFF2-40B4-BE49-F238E27FC236}">
                  <a16:creationId xmlns="" xmlns:a16="http://schemas.microsoft.com/office/drawing/2014/main" id="{BE8D061B-2BB5-7F47-8919-379EC9630435}"/>
                </a:ext>
              </a:extLst>
            </p:cNvPr>
            <p:cNvPicPr>
              <a:picLocks noChangeAspect="1"/>
            </p:cNvPicPr>
            <p:nvPr/>
          </p:nvPicPr>
          <p:blipFill>
            <a:blip r:embed="rId7"/>
            <a:stretch>
              <a:fillRect/>
            </a:stretch>
          </p:blipFill>
          <p:spPr>
            <a:xfrm>
              <a:off x="3533353" y="2114635"/>
              <a:ext cx="152400" cy="152400"/>
            </a:xfrm>
            <a:prstGeom prst="rect">
              <a:avLst/>
            </a:prstGeom>
          </p:spPr>
        </p:pic>
        <p:pic>
          <p:nvPicPr>
            <p:cNvPr id="100" name="그림 99">
              <a:extLst>
                <a:ext uri="{FF2B5EF4-FFF2-40B4-BE49-F238E27FC236}">
                  <a16:creationId xmlns="" xmlns:a16="http://schemas.microsoft.com/office/drawing/2014/main" id="{8EAB892B-42EC-BD4A-AFC2-6CA3A97303D7}"/>
                </a:ext>
              </a:extLst>
            </p:cNvPr>
            <p:cNvPicPr>
              <a:picLocks noChangeAspect="1"/>
            </p:cNvPicPr>
            <p:nvPr/>
          </p:nvPicPr>
          <p:blipFill rotWithShape="1">
            <a:blip r:embed="rId8"/>
            <a:srcRect l="47848" t="12783" r="8007" b="10981"/>
            <a:stretch/>
          </p:blipFill>
          <p:spPr>
            <a:xfrm>
              <a:off x="3564358" y="2225048"/>
              <a:ext cx="154968" cy="200708"/>
            </a:xfrm>
            <a:prstGeom prst="rect">
              <a:avLst/>
            </a:prstGeom>
          </p:spPr>
        </p:pic>
        <p:sp>
          <p:nvSpPr>
            <p:cNvPr id="102" name="사각형 설명선[R] 101">
              <a:extLst>
                <a:ext uri="{FF2B5EF4-FFF2-40B4-BE49-F238E27FC236}">
                  <a16:creationId xmlns="" xmlns:a16="http://schemas.microsoft.com/office/drawing/2014/main" id="{99CCD2BA-5ACB-2744-89B8-E953574A5156}"/>
                </a:ext>
              </a:extLst>
            </p:cNvPr>
            <p:cNvSpPr/>
            <p:nvPr/>
          </p:nvSpPr>
          <p:spPr>
            <a:xfrm>
              <a:off x="3453774" y="1870668"/>
              <a:ext cx="657675" cy="169277"/>
            </a:xfrm>
            <a:prstGeom prst="wedgeRectCallout">
              <a:avLst>
                <a:gd name="adj1" fmla="val -16451"/>
                <a:gd name="adj2" fmla="val 83117"/>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spAutoFit/>
            </a:bodyPr>
            <a:lstStyle/>
            <a:p>
              <a:pPr algn="ctr"/>
              <a:r>
                <a:rPr kumimoji="1" lang="en-US" altLang="ko-KR" sz="500" b="1" dirty="0">
                  <a:solidFill>
                    <a:schemeClr val="tx1"/>
                  </a:solidFill>
                  <a:latin typeface="+mj-lt"/>
                  <a:ea typeface="Nanum Gothic" charset="-127"/>
                  <a:cs typeface="Nanum Gothic" charset="-127"/>
                </a:rPr>
                <a:t>+1 Endorsement </a:t>
              </a:r>
              <a:endParaRPr kumimoji="1" lang="ko-KR" altLang="en-US" sz="500" b="1" dirty="0">
                <a:solidFill>
                  <a:schemeClr val="tx1"/>
                </a:solidFill>
                <a:latin typeface="+mj-lt"/>
                <a:ea typeface="Nanum Gothic" charset="-127"/>
                <a:cs typeface="Nanum Gothic" charset="-127"/>
              </a:endParaRPr>
            </a:p>
          </p:txBody>
        </p:sp>
      </p:grpSp>
      <p:sp>
        <p:nvSpPr>
          <p:cNvPr id="101" name="타원 62">
            <a:extLst>
              <a:ext uri="{FF2B5EF4-FFF2-40B4-BE49-F238E27FC236}">
                <a16:creationId xmlns="" xmlns:a16="http://schemas.microsoft.com/office/drawing/2014/main" id="{9971361F-BB6C-0A48-AE64-99856717AF77}"/>
              </a:ext>
            </a:extLst>
          </p:cNvPr>
          <p:cNvSpPr/>
          <p:nvPr/>
        </p:nvSpPr>
        <p:spPr>
          <a:xfrm>
            <a:off x="5700013" y="22473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prstClr val="white"/>
                </a:solidFill>
                <a:latin typeface="+mj-lt"/>
                <a:cs typeface="Nanum Gothic" charset="-127"/>
              </a:rPr>
              <a:t>12</a:t>
            </a:r>
            <a:endParaRPr lang="ko-KR" altLang="en-US" sz="700" b="1" dirty="0">
              <a:solidFill>
                <a:prstClr val="white"/>
              </a:solidFill>
              <a:latin typeface="+mj-lt"/>
              <a:cs typeface="Nanum Gothic" charset="-127"/>
            </a:endParaRPr>
          </a:p>
        </p:txBody>
      </p:sp>
      <p:sp>
        <p:nvSpPr>
          <p:cNvPr id="122" name="타원 62">
            <a:extLst>
              <a:ext uri="{FF2B5EF4-FFF2-40B4-BE49-F238E27FC236}">
                <a16:creationId xmlns="" xmlns:a16="http://schemas.microsoft.com/office/drawing/2014/main" id="{E8C53415-768F-5A4A-93A6-A234739EE894}"/>
              </a:ext>
            </a:extLst>
          </p:cNvPr>
          <p:cNvSpPr/>
          <p:nvPr/>
        </p:nvSpPr>
        <p:spPr>
          <a:xfrm>
            <a:off x="5161569" y="32982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2500"/>
          </a:bodyPr>
          <a:lstStyle/>
          <a:p>
            <a:pPr algn="ctr"/>
            <a:r>
              <a:rPr lang="en-US" altLang="ko-KR" sz="700" b="1" dirty="0">
                <a:solidFill>
                  <a:prstClr val="white"/>
                </a:solidFill>
                <a:latin typeface="+mj-lt"/>
                <a:cs typeface="Nanum Gothic" charset="-127"/>
              </a:rPr>
              <a:t>13</a:t>
            </a:r>
            <a:endParaRPr lang="ko-KR" altLang="en-US" sz="700" b="1" dirty="0">
              <a:solidFill>
                <a:prstClr val="white"/>
              </a:solidFill>
              <a:latin typeface="+mj-lt"/>
              <a:cs typeface="Nanum Gothic" charset="-127"/>
            </a:endParaRPr>
          </a:p>
        </p:txBody>
      </p:sp>
      <p:sp>
        <p:nvSpPr>
          <p:cNvPr id="129" name="타원 62">
            <a:extLst>
              <a:ext uri="{FF2B5EF4-FFF2-40B4-BE49-F238E27FC236}">
                <a16:creationId xmlns="" xmlns:a16="http://schemas.microsoft.com/office/drawing/2014/main" id="{9C72A295-E3E6-F74A-8761-38916FAE04C1}"/>
              </a:ext>
            </a:extLst>
          </p:cNvPr>
          <p:cNvSpPr/>
          <p:nvPr/>
        </p:nvSpPr>
        <p:spPr>
          <a:xfrm>
            <a:off x="1620206" y="50026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2</a:t>
            </a:r>
            <a:endParaRPr lang="ko-KR" altLang="en-US" sz="700" b="1" dirty="0">
              <a:solidFill>
                <a:prstClr val="white"/>
              </a:solidFill>
              <a:latin typeface="+mj-lt"/>
              <a:cs typeface="Nanum Gothic" charset="-127"/>
            </a:endParaRPr>
          </a:p>
        </p:txBody>
      </p:sp>
      <p:sp>
        <p:nvSpPr>
          <p:cNvPr id="130" name="직사각형 134">
            <a:extLst>
              <a:ext uri="{FF2B5EF4-FFF2-40B4-BE49-F238E27FC236}">
                <a16:creationId xmlns="" xmlns:a16="http://schemas.microsoft.com/office/drawing/2014/main" id="{7A276DD2-20A8-1E4D-9FF6-1ED0485CC4A3}"/>
              </a:ext>
            </a:extLst>
          </p:cNvPr>
          <p:cNvSpPr/>
          <p:nvPr/>
        </p:nvSpPr>
        <p:spPr>
          <a:xfrm>
            <a:off x="1047514" y="4834055"/>
            <a:ext cx="1329975" cy="140744"/>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latin typeface="+mj-lt"/>
                <a:ea typeface="Nanum Gothic" charset="-127"/>
                <a:cs typeface="Nanum Gothic" charset="-127"/>
              </a:rPr>
              <a:t>Recently Queries</a:t>
            </a:r>
            <a:r>
              <a:rPr kumimoji="1" lang="ko-KR" altLang="en-US" sz="700" b="1" dirty="0">
                <a:solidFill>
                  <a:prstClr val="black">
                    <a:lumMod val="75000"/>
                    <a:lumOff val="25000"/>
                  </a:prstClr>
                </a:solidFill>
                <a:latin typeface="+mj-lt"/>
                <a:ea typeface="Nanum Gothic" charset="-127"/>
                <a:cs typeface="Nanum Gothic" charset="-127"/>
              </a:rPr>
              <a:t> </a:t>
            </a:r>
            <a:r>
              <a:rPr kumimoji="1" lang="en-US" altLang="ko-KR" sz="700" b="1" dirty="0">
                <a:solidFill>
                  <a:prstClr val="black">
                    <a:lumMod val="75000"/>
                    <a:lumOff val="25000"/>
                  </a:prstClr>
                </a:solidFill>
                <a:latin typeface="+mj-lt"/>
                <a:ea typeface="Nanum Gothic" charset="-127"/>
                <a:cs typeface="Nanum Gothic" charset="-127"/>
              </a:rPr>
              <a:t>(</a:t>
            </a:r>
            <a:r>
              <a:rPr kumimoji="1" lang="en-US" altLang="ko-KR" sz="700" b="1" u="sng" dirty="0">
                <a:solidFill>
                  <a:prstClr val="black">
                    <a:lumMod val="75000"/>
                    <a:lumOff val="25000"/>
                  </a:prstClr>
                </a:solidFill>
                <a:latin typeface="+mj-lt"/>
                <a:ea typeface="Nanum Gothic" charset="-127"/>
                <a:cs typeface="Nanum Gothic" charset="-127"/>
              </a:rPr>
              <a:t>See all lists</a:t>
            </a:r>
            <a:r>
              <a:rPr kumimoji="1" lang="en-US" altLang="ko-KR" sz="700" b="1" dirty="0">
                <a:solidFill>
                  <a:prstClr val="black">
                    <a:lumMod val="75000"/>
                    <a:lumOff val="25000"/>
                  </a:prstClr>
                </a:solidFill>
                <a:latin typeface="+mj-lt"/>
                <a:ea typeface="Nanum Gothic" charset="-127"/>
                <a:cs typeface="Nanum Gothic" charset="-127"/>
              </a:rPr>
              <a:t>)</a:t>
            </a:r>
          </a:p>
        </p:txBody>
      </p:sp>
      <p:graphicFrame>
        <p:nvGraphicFramePr>
          <p:cNvPr id="131" name="표 130">
            <a:extLst>
              <a:ext uri="{FF2B5EF4-FFF2-40B4-BE49-F238E27FC236}">
                <a16:creationId xmlns="" xmlns:a16="http://schemas.microsoft.com/office/drawing/2014/main" id="{F0118317-079E-AB45-B53B-AF0A05E01564}"/>
              </a:ext>
            </a:extLst>
          </p:cNvPr>
          <p:cNvGraphicFramePr>
            <a:graphicFrameLocks noGrp="1"/>
          </p:cNvGraphicFramePr>
          <p:nvPr>
            <p:extLst>
              <p:ext uri="{D42A27DB-BD31-4B8C-83A1-F6EECF244321}">
                <p14:modId xmlns:p14="http://schemas.microsoft.com/office/powerpoint/2010/main" val="1637246031"/>
              </p:ext>
            </p:extLst>
          </p:nvPr>
        </p:nvGraphicFramePr>
        <p:xfrm>
          <a:off x="1021557" y="5028025"/>
          <a:ext cx="8128000" cy="1179275"/>
        </p:xfrm>
        <a:graphic>
          <a:graphicData uri="http://schemas.openxmlformats.org/drawingml/2006/table">
            <a:tbl>
              <a:tblPr firstRow="1" bandRow="1">
                <a:tableStyleId>{5C22544A-7EE6-4342-B048-85BDC9FD1C3A}</a:tableStyleId>
              </a:tblPr>
              <a:tblGrid>
                <a:gridCol w="865432">
                  <a:extLst>
                    <a:ext uri="{9D8B030D-6E8A-4147-A177-3AD203B41FA5}">
                      <a16:colId xmlns="" xmlns:a16="http://schemas.microsoft.com/office/drawing/2014/main" val="1744324398"/>
                    </a:ext>
                  </a:extLst>
                </a:gridCol>
                <a:gridCol w="523702">
                  <a:extLst>
                    <a:ext uri="{9D8B030D-6E8A-4147-A177-3AD203B41FA5}">
                      <a16:colId xmlns="" xmlns:a16="http://schemas.microsoft.com/office/drawing/2014/main" val="919258455"/>
                    </a:ext>
                  </a:extLst>
                </a:gridCol>
                <a:gridCol w="615142">
                  <a:extLst>
                    <a:ext uri="{9D8B030D-6E8A-4147-A177-3AD203B41FA5}">
                      <a16:colId xmlns="" xmlns:a16="http://schemas.microsoft.com/office/drawing/2014/main" val="3300093860"/>
                    </a:ext>
                  </a:extLst>
                </a:gridCol>
                <a:gridCol w="482138">
                  <a:extLst>
                    <a:ext uri="{9D8B030D-6E8A-4147-A177-3AD203B41FA5}">
                      <a16:colId xmlns="" xmlns:a16="http://schemas.microsoft.com/office/drawing/2014/main" val="1716065022"/>
                    </a:ext>
                  </a:extLst>
                </a:gridCol>
                <a:gridCol w="5641586">
                  <a:extLst>
                    <a:ext uri="{9D8B030D-6E8A-4147-A177-3AD203B41FA5}">
                      <a16:colId xmlns="" xmlns:a16="http://schemas.microsoft.com/office/drawing/2014/main" val="984373010"/>
                    </a:ext>
                  </a:extLst>
                </a:gridCol>
              </a:tblGrid>
              <a:tr h="235855">
                <a:tc>
                  <a:txBody>
                    <a:bodyPr/>
                    <a:lstStyle/>
                    <a:p>
                      <a:pPr latinLnBrk="1"/>
                      <a:r>
                        <a:rPr lang="en-US" altLang="ko-KR" sz="600" b="1" dirty="0">
                          <a:solidFill>
                            <a:schemeClr val="tx1"/>
                          </a:solidFill>
                        </a:rPr>
                        <a:t>Date</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Type</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User</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Result</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Query</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4609059"/>
                  </a:ext>
                </a:extLst>
              </a:tr>
              <a:tr h="235855">
                <a:tc>
                  <a:txBody>
                    <a:bodyPr/>
                    <a:lstStyle/>
                    <a:p>
                      <a:pPr latinLnBrk="1"/>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SUMMARY</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b="0" i="0" dirty="0">
                          <a:solidFill>
                            <a:schemeClr val="tx1"/>
                          </a:solidFill>
                          <a:latin typeface="Nanum Gothic" charset="-127"/>
                          <a:ea typeface="Nanum Gothic" charset="-127"/>
                          <a:cs typeface="Nanum Gothic" charset="-127"/>
                        </a:rPr>
                        <a:t>John Smith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Fail</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"dataSource":{"type":"default","name":"gets_the_entire_data"},"fields":[{"type":"timestamp","name":"column1","alias":"column1"}],"userFields":[]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56911891"/>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SEARCH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QueryUser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"dataSource":{"type":"default","name":"gets_the_entire_data","temporary":false},"filters":[],"projections":[],"userFields":[],"limits":{"limit":100},"metaQuery":false,"preview":true</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22265118"/>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SUMMARY</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Datamanager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"dataSource":{"type":"default","name":"gets_the_entire_data","temporary":false},"filters":[],"projections":[],"userFields":[],"limits":{"limit":100,"sort":[]},"metaQuery":false,"preview":true……</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41809049"/>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SEARCH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administrator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"dataSource":{"type":"default","name":"gets_the_entire_data"},"fields":[{"type":"timestamp","name":"column1","alias":"column1"}],"userFields":[]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55928712"/>
                  </a:ext>
                </a:extLst>
              </a:tr>
            </a:tbl>
          </a:graphicData>
        </a:graphic>
      </p:graphicFrame>
      <p:sp>
        <p:nvSpPr>
          <p:cNvPr id="132" name="모서리가 둥근 직사각형 154">
            <a:extLst>
              <a:ext uri="{FF2B5EF4-FFF2-40B4-BE49-F238E27FC236}">
                <a16:creationId xmlns="" xmlns:a16="http://schemas.microsoft.com/office/drawing/2014/main" id="{95154301-484C-384B-B4D3-1D1FAEB7119C}"/>
              </a:ext>
            </a:extLst>
          </p:cNvPr>
          <p:cNvSpPr/>
          <p:nvPr/>
        </p:nvSpPr>
        <p:spPr>
          <a:xfrm>
            <a:off x="8828145" y="532280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j-lt"/>
                <a:cs typeface="Malgun Gothic" charset="-127"/>
              </a:rPr>
              <a:t>Copy</a:t>
            </a:r>
            <a:endParaRPr lang="ko-KR" altLang="en-US" sz="500" dirty="0">
              <a:solidFill>
                <a:schemeClr val="bg1"/>
              </a:solidFill>
              <a:latin typeface="+mj-lt"/>
              <a:cs typeface="Malgun Gothic" charset="-127"/>
            </a:endParaRPr>
          </a:p>
        </p:txBody>
      </p:sp>
      <p:sp>
        <p:nvSpPr>
          <p:cNvPr id="133" name="모서리가 둥근 직사각형 154">
            <a:extLst>
              <a:ext uri="{FF2B5EF4-FFF2-40B4-BE49-F238E27FC236}">
                <a16:creationId xmlns="" xmlns:a16="http://schemas.microsoft.com/office/drawing/2014/main" id="{B7839FAC-D809-DC44-95D6-F3C955BD02D5}"/>
              </a:ext>
            </a:extLst>
          </p:cNvPr>
          <p:cNvSpPr/>
          <p:nvPr/>
        </p:nvSpPr>
        <p:spPr>
          <a:xfrm>
            <a:off x="8828145" y="555498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j-lt"/>
                <a:cs typeface="Malgun Gothic" charset="-127"/>
              </a:rPr>
              <a:t>Copy</a:t>
            </a:r>
            <a:endParaRPr lang="ko-KR" altLang="en-US" sz="500" dirty="0">
              <a:solidFill>
                <a:schemeClr val="bg1"/>
              </a:solidFill>
              <a:latin typeface="+mj-lt"/>
              <a:cs typeface="Malgun Gothic" charset="-127"/>
            </a:endParaRPr>
          </a:p>
        </p:txBody>
      </p:sp>
      <p:sp>
        <p:nvSpPr>
          <p:cNvPr id="134" name="모서리가 둥근 직사각형 154">
            <a:extLst>
              <a:ext uri="{FF2B5EF4-FFF2-40B4-BE49-F238E27FC236}">
                <a16:creationId xmlns="" xmlns:a16="http://schemas.microsoft.com/office/drawing/2014/main" id="{373103B7-87D5-FA4C-AA62-23A8E8C5342A}"/>
              </a:ext>
            </a:extLst>
          </p:cNvPr>
          <p:cNvSpPr/>
          <p:nvPr/>
        </p:nvSpPr>
        <p:spPr>
          <a:xfrm>
            <a:off x="8828145" y="578709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j-lt"/>
                <a:cs typeface="Malgun Gothic" charset="-127"/>
              </a:rPr>
              <a:t>Copy</a:t>
            </a:r>
            <a:endParaRPr lang="ko-KR" altLang="en-US" sz="500" dirty="0">
              <a:solidFill>
                <a:schemeClr val="bg1"/>
              </a:solidFill>
              <a:latin typeface="+mj-lt"/>
              <a:cs typeface="Malgun Gothic" charset="-127"/>
            </a:endParaRPr>
          </a:p>
        </p:txBody>
      </p:sp>
      <p:sp>
        <p:nvSpPr>
          <p:cNvPr id="135" name="모서리가 둥근 직사각형 154">
            <a:extLst>
              <a:ext uri="{FF2B5EF4-FFF2-40B4-BE49-F238E27FC236}">
                <a16:creationId xmlns="" xmlns:a16="http://schemas.microsoft.com/office/drawing/2014/main" id="{2CAD1678-CE76-2A4F-9E7D-D71ABB44589A}"/>
              </a:ext>
            </a:extLst>
          </p:cNvPr>
          <p:cNvSpPr/>
          <p:nvPr/>
        </p:nvSpPr>
        <p:spPr>
          <a:xfrm>
            <a:off x="8828145" y="601927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j-lt"/>
                <a:cs typeface="Malgun Gothic" charset="-127"/>
              </a:rPr>
              <a:t>Copy</a:t>
            </a:r>
            <a:endParaRPr lang="ko-KR" altLang="en-US" sz="500" dirty="0">
              <a:solidFill>
                <a:schemeClr val="bg1"/>
              </a:solidFill>
              <a:latin typeface="+mj-lt"/>
              <a:cs typeface="Malgun Gothic" charset="-127"/>
            </a:endParaRPr>
          </a:p>
        </p:txBody>
      </p:sp>
      <p:pic>
        <p:nvPicPr>
          <p:cNvPr id="80" name="그림 79">
            <a:extLst>
              <a:ext uri="{FF2B5EF4-FFF2-40B4-BE49-F238E27FC236}">
                <a16:creationId xmlns="" xmlns:a16="http://schemas.microsoft.com/office/drawing/2014/main" id="{A38E0DEB-90EC-2545-A83E-190DFBAC75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99" name="직사각형 98">
            <a:extLst>
              <a:ext uri="{FF2B5EF4-FFF2-40B4-BE49-F238E27FC236}">
                <a16:creationId xmlns="" xmlns:a16="http://schemas.microsoft.com/office/drawing/2014/main" id="{1B78E9EF-97B8-A64F-972E-6861C5CADA26}"/>
              </a:ext>
            </a:extLst>
          </p:cNvPr>
          <p:cNvSpPr/>
          <p:nvPr/>
        </p:nvSpPr>
        <p:spPr>
          <a:xfrm>
            <a:off x="3116588" y="1708651"/>
            <a:ext cx="774450" cy="207908"/>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smtClean="0">
                <a:solidFill>
                  <a:schemeClr val="bg1"/>
                </a:solidFill>
                <a:latin typeface="+mj-lt"/>
                <a:ea typeface="Nanum Gothic" charset="-127"/>
                <a:cs typeface="Nanum Gothic" charset="-127"/>
              </a:rPr>
              <a:t>TBD</a:t>
            </a:r>
            <a:endParaRPr kumimoji="1" lang="ko-KR" altLang="en-US" sz="800" dirty="0">
              <a:solidFill>
                <a:schemeClr val="bg1"/>
              </a:solidFill>
              <a:latin typeface="+mj-lt"/>
              <a:ea typeface="Nanum Gothic" charset="-127"/>
              <a:cs typeface="Nanum Gothic" charset="-127"/>
            </a:endParaRPr>
          </a:p>
        </p:txBody>
      </p:sp>
      <p:sp>
        <p:nvSpPr>
          <p:cNvPr id="104" name="직사각형 103">
            <a:extLst>
              <a:ext uri="{FF2B5EF4-FFF2-40B4-BE49-F238E27FC236}">
                <a16:creationId xmlns="" xmlns:a16="http://schemas.microsoft.com/office/drawing/2014/main" id="{1D20F1BD-CA55-4D43-A970-38AF9674EEB7}"/>
              </a:ext>
            </a:extLst>
          </p:cNvPr>
          <p:cNvSpPr/>
          <p:nvPr/>
        </p:nvSpPr>
        <p:spPr>
          <a:xfrm>
            <a:off x="861811" y="1910778"/>
            <a:ext cx="3551683" cy="44008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smtClean="0">
                <a:solidFill>
                  <a:schemeClr val="bg1"/>
                </a:solidFill>
                <a:latin typeface="+mj-lt"/>
                <a:ea typeface="Nanum Gothic" charset="-127"/>
                <a:cs typeface="Nanum Gothic" charset="-127"/>
              </a:rPr>
              <a:t>TBD</a:t>
            </a:r>
            <a:endParaRPr kumimoji="1" lang="ko-KR" altLang="en-US" sz="800" dirty="0">
              <a:solidFill>
                <a:schemeClr val="bg1"/>
              </a:solidFill>
              <a:latin typeface="+mj-lt"/>
              <a:ea typeface="Nanum Gothic" charset="-127"/>
              <a:cs typeface="Nanum Gothic" charset="-127"/>
            </a:endParaRPr>
          </a:p>
        </p:txBody>
      </p:sp>
      <p:sp>
        <p:nvSpPr>
          <p:cNvPr id="110" name="TextBox 109"/>
          <p:cNvSpPr txBox="1"/>
          <p:nvPr/>
        </p:nvSpPr>
        <p:spPr>
          <a:xfrm>
            <a:off x="7768542" y="399298"/>
            <a:ext cx="2213074" cy="215444"/>
          </a:xfrm>
          <a:prstGeom prst="rect">
            <a:avLst/>
          </a:prstGeom>
          <a:solidFill>
            <a:srgbClr val="FF0000"/>
          </a:solidFill>
        </p:spPr>
        <p:txBody>
          <a:bodyPr wrap="square" rtlCol="0">
            <a:spAutoFit/>
          </a:bodyPr>
          <a:lstStyle/>
          <a:p>
            <a:r>
              <a:rPr kumimoji="1" lang="en-US" altLang="ko-KR" sz="800" dirty="0" smtClean="0">
                <a:solidFill>
                  <a:schemeClr val="bg1"/>
                </a:solidFill>
                <a:latin typeface="+mj-lt"/>
              </a:rPr>
              <a:t>Database </a:t>
            </a:r>
            <a:r>
              <a:rPr kumimoji="1" lang="ko-KR" altLang="en-US" sz="800" dirty="0" smtClean="0">
                <a:solidFill>
                  <a:schemeClr val="bg1"/>
                </a:solidFill>
                <a:latin typeface="+mj-lt"/>
              </a:rPr>
              <a:t>타입인 경우만 </a:t>
            </a:r>
            <a:r>
              <a:rPr kumimoji="1" lang="en-US" altLang="ko-KR" sz="800" dirty="0" smtClean="0">
                <a:solidFill>
                  <a:schemeClr val="bg1"/>
                </a:solidFill>
                <a:latin typeface="+mj-lt"/>
              </a:rPr>
              <a:t>(</a:t>
            </a:r>
            <a:r>
              <a:rPr kumimoji="1" lang="en-US" altLang="ko-KR" sz="800" dirty="0" err="1" smtClean="0">
                <a:solidFill>
                  <a:schemeClr val="bg1"/>
                </a:solidFill>
                <a:latin typeface="+mj-lt"/>
              </a:rPr>
              <a:t>StagingDB</a:t>
            </a:r>
            <a:r>
              <a:rPr kumimoji="1" lang="ko-KR" altLang="en-US" sz="800" dirty="0" smtClean="0">
                <a:solidFill>
                  <a:schemeClr val="bg1"/>
                </a:solidFill>
                <a:latin typeface="+mj-lt"/>
              </a:rPr>
              <a:t> 제외</a:t>
            </a:r>
            <a:r>
              <a:rPr kumimoji="1" lang="en-US" altLang="ko-KR" sz="800" dirty="0" smtClean="0">
                <a:solidFill>
                  <a:schemeClr val="bg1"/>
                </a:solidFill>
                <a:latin typeface="+mj-lt"/>
              </a:rPr>
              <a:t>)</a:t>
            </a:r>
          </a:p>
        </p:txBody>
      </p:sp>
      <p:pic>
        <p:nvPicPr>
          <p:cNvPr id="2050" name="Picture 2" descr="ove icon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0861" y="4003040"/>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ove icon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0861" y="4246880"/>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ove iconì ëí ì´ë¯¸ì§ ê²ìê²°ê³¼"/>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0861" y="4485640"/>
            <a:ext cx="100458" cy="99638"/>
          </a:xfrm>
          <a:prstGeom prst="rect">
            <a:avLst/>
          </a:prstGeom>
          <a:noFill/>
          <a:extLst>
            <a:ext uri="{909E8E84-426E-40DD-AFC4-6F175D3DCCD1}">
              <a14:hiddenFill xmlns:a14="http://schemas.microsoft.com/office/drawing/2010/main">
                <a:solidFill>
                  <a:srgbClr val="FFFFFF"/>
                </a:solidFill>
              </a14:hiddenFill>
            </a:ext>
          </a:extLst>
        </p:spPr>
      </p:pic>
      <p:sp>
        <p:nvSpPr>
          <p:cNvPr id="98" name="제목 2">
            <a:extLst>
              <a:ext uri="{FF2B5EF4-FFF2-40B4-BE49-F238E27FC236}">
                <a16:creationId xmlns="" xmlns:a16="http://schemas.microsoft.com/office/drawing/2014/main" id="{390B7810-7200-5845-82E1-BCC609D50189}"/>
              </a:ext>
            </a:extLst>
          </p:cNvPr>
          <p:cNvSpPr txBox="1">
            <a:spLocks/>
          </p:cNvSpPr>
          <p:nvPr/>
        </p:nvSpPr>
        <p:spPr bwMode="auto">
          <a:xfrm>
            <a:off x="5114071" y="3459772"/>
            <a:ext cx="1849544"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n-lt"/>
                <a:ea typeface="Nanum Gothic" charset="-127"/>
                <a:cs typeface="Nanum Gothic" charset="-127"/>
              </a:rPr>
              <a:t>Recently </a:t>
            </a:r>
            <a:r>
              <a:rPr lang="en-US" altLang="ko-KR" sz="700" b="1" dirty="0" smtClean="0">
                <a:solidFill>
                  <a:prstClr val="black">
                    <a:lumMod val="75000"/>
                    <a:lumOff val="25000"/>
                  </a:prstClr>
                </a:solidFill>
                <a:latin typeface="+mn-lt"/>
                <a:ea typeface="Nanum Gothic" charset="-127"/>
                <a:cs typeface="Nanum Gothic" charset="-127"/>
              </a:rPr>
              <a:t>Updated</a:t>
            </a:r>
            <a:endParaRPr lang="en-US" altLang="ko-KR" sz="700" b="1" dirty="0">
              <a:solidFill>
                <a:prstClr val="black">
                  <a:lumMod val="75000"/>
                  <a:lumOff val="25000"/>
                </a:prstClr>
              </a:solidFill>
              <a:latin typeface="+mn-lt"/>
              <a:ea typeface="Nanum Gothic" charset="-127"/>
              <a:cs typeface="Nanum Gothic" charset="-127"/>
            </a:endParaRPr>
          </a:p>
        </p:txBody>
      </p:sp>
      <p:graphicFrame>
        <p:nvGraphicFramePr>
          <p:cNvPr id="105" name="표 188">
            <a:extLst>
              <a:ext uri="{FF2B5EF4-FFF2-40B4-BE49-F238E27FC236}">
                <a16:creationId xmlns="" xmlns:a16="http://schemas.microsoft.com/office/drawing/2014/main" id="{C6882CCD-A0FC-A84F-A38A-90045C5A346F}"/>
              </a:ext>
            </a:extLst>
          </p:cNvPr>
          <p:cNvGraphicFramePr>
            <a:graphicFrameLocks noGrp="1"/>
          </p:cNvGraphicFramePr>
          <p:nvPr>
            <p:extLst>
              <p:ext uri="{D42A27DB-BD31-4B8C-83A1-F6EECF244321}">
                <p14:modId xmlns:p14="http://schemas.microsoft.com/office/powerpoint/2010/main" val="1189649874"/>
              </p:ext>
            </p:extLst>
          </p:nvPr>
        </p:nvGraphicFramePr>
        <p:xfrm>
          <a:off x="5209566" y="3700428"/>
          <a:ext cx="3839184" cy="141264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637363">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contents</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User</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lt"/>
                          <a:ea typeface="Nanum Gothic" charset="-127"/>
                          <a:cs typeface="Nanum Gothic" charset="-127"/>
                        </a:rPr>
                        <a:t>yyyy-MM-dd HH:mm:ss</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Description</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mn-lt"/>
                          <a:ea typeface="Nanum Gothic" charset="-127"/>
                          <a:cs typeface="Nanum Gothic" charset="-127"/>
                        </a:rPr>
                        <a:t>Columns &gt; </a:t>
                      </a:r>
                      <a:r>
                        <a:rPr lang="en-US" altLang="ko-KR" sz="600" b="0" i="0" dirty="0" smtClean="0">
                          <a:solidFill>
                            <a:schemeClr val="tx1"/>
                          </a:solidFill>
                          <a:latin typeface="+mn-lt"/>
                          <a:ea typeface="Nanum Gothic" charset="-127"/>
                          <a:cs typeface="Nanum Gothic" charset="-127"/>
                        </a:rPr>
                        <a:t>City (type)</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Smith1</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Name</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 &gt; </a:t>
                      </a:r>
                      <a:r>
                        <a:rPr lang="en-US" altLang="ko-KR" sz="600" b="0" i="0" dirty="0" err="1" smtClean="0">
                          <a:solidFill>
                            <a:schemeClr val="tx1"/>
                          </a:solidFill>
                          <a:latin typeface="+mn-lt"/>
                          <a:ea typeface="Nanum Gothic" charset="-127"/>
                          <a:cs typeface="Nanum Gothic" charset="-127"/>
                        </a:rPr>
                        <a:t>AreaTime</a:t>
                      </a:r>
                      <a:r>
                        <a:rPr lang="en-US" altLang="ko-KR" sz="600" b="0" i="0" dirty="0" smtClean="0">
                          <a:solidFill>
                            <a:schemeClr val="tx1"/>
                          </a:solidFill>
                          <a:latin typeface="+mn-lt"/>
                          <a:ea typeface="Nanum Gothic" charset="-127"/>
                          <a:cs typeface="Nanum Gothic" charset="-127"/>
                        </a:rPr>
                        <a:t> (format)</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pic>
        <p:nvPicPr>
          <p:cNvPr id="106" name="그림 67">
            <a:extLst>
              <a:ext uri="{FF2B5EF4-FFF2-40B4-BE49-F238E27FC236}">
                <a16:creationId xmlns="" xmlns:a16="http://schemas.microsoft.com/office/drawing/2014/main" id="{6F54B1D6-B420-ED42-835F-83E1AABDF7D0}"/>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479940" y="3957537"/>
            <a:ext cx="199486" cy="199486"/>
          </a:xfrm>
          <a:prstGeom prst="ellipse">
            <a:avLst/>
          </a:prstGeom>
        </p:spPr>
      </p:pic>
      <p:pic>
        <p:nvPicPr>
          <p:cNvPr id="107"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479940" y="4192487"/>
            <a:ext cx="199486" cy="199486"/>
          </a:xfrm>
          <a:prstGeom prst="ellipse">
            <a:avLst/>
          </a:prstGeom>
        </p:spPr>
      </p:pic>
      <p:pic>
        <p:nvPicPr>
          <p:cNvPr id="108"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479940" y="4421087"/>
            <a:ext cx="199486" cy="199486"/>
          </a:xfrm>
          <a:prstGeom prst="ellipse">
            <a:avLst/>
          </a:prstGeom>
        </p:spPr>
      </p:pic>
      <p:pic>
        <p:nvPicPr>
          <p:cNvPr id="115"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468030" y="4652071"/>
            <a:ext cx="199486" cy="199486"/>
          </a:xfrm>
          <a:prstGeom prst="ellipse">
            <a:avLst/>
          </a:prstGeom>
        </p:spPr>
      </p:pic>
      <p:pic>
        <p:nvPicPr>
          <p:cNvPr id="116"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7468030" y="4880671"/>
            <a:ext cx="199486" cy="199486"/>
          </a:xfrm>
          <a:prstGeom prst="ellipse">
            <a:avLst/>
          </a:prstGeom>
        </p:spPr>
      </p:pic>
    </p:spTree>
    <p:extLst>
      <p:ext uri="{BB962C8B-B14F-4D97-AF65-F5344CB8AC3E}">
        <p14:creationId xmlns:p14="http://schemas.microsoft.com/office/powerpoint/2010/main" val="501382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13">
            <a:extLst>
              <a:ext uri="{FF2B5EF4-FFF2-40B4-BE49-F238E27FC236}">
                <a16:creationId xmlns="" xmlns:a16="http://schemas.microsoft.com/office/drawing/2014/main" id="{67CA0D10-9075-A94D-816B-9E52B5772A20}"/>
              </a:ext>
            </a:extLst>
          </p:cNvPr>
          <p:cNvSpPr/>
          <p:nvPr/>
        </p:nvSpPr>
        <p:spPr>
          <a:xfrm>
            <a:off x="1057877" y="2620565"/>
            <a:ext cx="460062" cy="107722"/>
          </a:xfrm>
          <a:prstGeom prst="rect">
            <a:avLst/>
          </a:prstGeom>
          <a:noFill/>
        </p:spPr>
        <p:txBody>
          <a:bodyPr wrap="none" lIns="0" tIns="0" rIns="0" bIns="0" rtlCol="0">
            <a:spAutoFit/>
          </a:bodyPr>
          <a:lstStyle/>
          <a:p>
            <a:r>
              <a:rPr kumimoji="1" lang="en-US" altLang="ko-KR" sz="700" dirty="0">
                <a:solidFill>
                  <a:schemeClr val="bg1">
                    <a:lumMod val="50000"/>
                  </a:schemeClr>
                </a:solidFill>
              </a:rPr>
              <a:t>Description</a:t>
            </a:r>
          </a:p>
        </p:txBody>
      </p:sp>
      <p:sp>
        <p:nvSpPr>
          <p:cNvPr id="104" name="Rectangle 14">
            <a:extLst>
              <a:ext uri="{FF2B5EF4-FFF2-40B4-BE49-F238E27FC236}">
                <a16:creationId xmlns="" xmlns:a16="http://schemas.microsoft.com/office/drawing/2014/main" id="{6FEDD152-1E95-664C-9A5E-2B578586A000}"/>
              </a:ext>
            </a:extLst>
          </p:cNvPr>
          <p:cNvSpPr/>
          <p:nvPr/>
        </p:nvSpPr>
        <p:spPr>
          <a:xfrm>
            <a:off x="1785785" y="2589895"/>
            <a:ext cx="3237065" cy="627479"/>
          </a:xfrm>
          <a:prstGeom prst="rect">
            <a:avLst/>
          </a:prstGeom>
        </p:spPr>
        <p:txBody>
          <a:bodyPr wrap="squar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latin typeface="Nanum Gothic" charset="-127"/>
                <a:ea typeface="Nanum Gothic" charset="-127"/>
                <a:cs typeface="Nanum Gothic" charset="-127"/>
              </a:rPr>
              <a:t>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a:t>
            </a:r>
            <a:endParaRPr kumimoji="1" lang="en-US" altLang="ko-KR" sz="700" dirty="0">
              <a:solidFill>
                <a:prstClr val="black">
                  <a:lumMod val="75000"/>
                  <a:lumOff val="25000"/>
                </a:prstClr>
              </a:solidFill>
              <a:latin typeface="Nanum Gothic" charset="-127"/>
              <a:ea typeface="Nanum Gothic" charset="-127"/>
              <a:cs typeface="Nanum Gothic" charset="-127"/>
            </a:endParaRPr>
          </a:p>
        </p:txBody>
      </p:sp>
      <p:sp>
        <p:nvSpPr>
          <p:cNvPr id="112" name="Rectangle 12">
            <a:extLst>
              <a:ext uri="{FF2B5EF4-FFF2-40B4-BE49-F238E27FC236}">
                <a16:creationId xmlns="" xmlns:a16="http://schemas.microsoft.com/office/drawing/2014/main" id="{F7F70947-BC8B-E544-93BE-C054BB14D00A}"/>
              </a:ext>
            </a:extLst>
          </p:cNvPr>
          <p:cNvSpPr/>
          <p:nvPr/>
        </p:nvSpPr>
        <p:spPr>
          <a:xfrm>
            <a:off x="1057877" y="2369723"/>
            <a:ext cx="444032" cy="107722"/>
          </a:xfrm>
          <a:prstGeom prst="rect">
            <a:avLst/>
          </a:prstGeom>
          <a:noFill/>
        </p:spPr>
        <p:txBody>
          <a:bodyPr wrap="none" lIns="0" tIns="0" rIns="0" bIns="0" rtlCol="0">
            <a:spAutoFit/>
          </a:bodyPr>
          <a:lstStyle/>
          <a:p>
            <a:r>
              <a:rPr kumimoji="1" lang="en-US" sz="700" dirty="0">
                <a:solidFill>
                  <a:schemeClr val="bg1">
                    <a:lumMod val="50000"/>
                  </a:schemeClr>
                </a:solidFill>
              </a:rPr>
              <a:t>Data name</a:t>
            </a:r>
          </a:p>
        </p:txBody>
      </p:sp>
      <p:sp>
        <p:nvSpPr>
          <p:cNvPr id="113" name="Rectangle 14">
            <a:extLst>
              <a:ext uri="{FF2B5EF4-FFF2-40B4-BE49-F238E27FC236}">
                <a16:creationId xmlns="" xmlns:a16="http://schemas.microsoft.com/office/drawing/2014/main" id="{6E044D3B-79D3-694C-9BC6-6F50D953758C}"/>
              </a:ext>
            </a:extLst>
          </p:cNvPr>
          <p:cNvSpPr/>
          <p:nvPr/>
        </p:nvSpPr>
        <p:spPr>
          <a:xfrm>
            <a:off x="1785785" y="2348630"/>
            <a:ext cx="679673" cy="142731"/>
          </a:xfrm>
          <a:prstGeom prst="rect">
            <a:avLst/>
          </a:prstGeom>
        </p:spPr>
        <p:txBody>
          <a:bodyPr wrap="non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latin typeface="Nanum Gothic" charset="-127"/>
                <a:ea typeface="Nanum Gothic" charset="-127"/>
                <a:cs typeface="Nanum Gothic" charset="-127"/>
              </a:rPr>
              <a:t>세일즈메타데이터</a:t>
            </a:r>
            <a:endParaRPr kumimoji="1" lang="en-US" altLang="ko-KR" sz="700" dirty="0">
              <a:solidFill>
                <a:prstClr val="black">
                  <a:lumMod val="75000"/>
                  <a:lumOff val="25000"/>
                </a:prstClr>
              </a:solidFill>
              <a:latin typeface="Nanum Gothic" charset="-127"/>
              <a:ea typeface="Nanum Gothic" charset="-127"/>
              <a:cs typeface="Nanum Gothic" charset="-127"/>
            </a:endParaRPr>
          </a:p>
        </p:txBody>
      </p:sp>
      <p:sp>
        <p:nvSpPr>
          <p:cNvPr id="117" name="TextBox 116">
            <a:extLst>
              <a:ext uri="{FF2B5EF4-FFF2-40B4-BE49-F238E27FC236}">
                <a16:creationId xmlns="" xmlns:a16="http://schemas.microsoft.com/office/drawing/2014/main" id="{DAB28D2B-813F-FD48-9F21-D46A5666AF51}"/>
              </a:ext>
            </a:extLst>
          </p:cNvPr>
          <p:cNvSpPr txBox="1"/>
          <p:nvPr/>
        </p:nvSpPr>
        <p:spPr>
          <a:xfrm>
            <a:off x="1057877" y="2139672"/>
            <a:ext cx="458459"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stStyle>
          <a:p>
            <a:r>
              <a:rPr lang="en-US" altLang="ko-KR" dirty="0"/>
              <a:t>Confidence</a:t>
            </a:r>
            <a:endParaRPr lang="ko-KR" altLang="en-US" dirty="0"/>
          </a:p>
        </p:txBody>
      </p:sp>
      <p:sp>
        <p:nvSpPr>
          <p:cNvPr id="118" name="TextBox 117">
            <a:extLst>
              <a:ext uri="{FF2B5EF4-FFF2-40B4-BE49-F238E27FC236}">
                <a16:creationId xmlns="" xmlns:a16="http://schemas.microsoft.com/office/drawing/2014/main" id="{0456F8FE-6E4B-A140-8853-154F80821FC7}"/>
              </a:ext>
            </a:extLst>
          </p:cNvPr>
          <p:cNvSpPr txBox="1"/>
          <p:nvPr/>
        </p:nvSpPr>
        <p:spPr>
          <a:xfrm>
            <a:off x="3710849" y="2129279"/>
            <a:ext cx="820738" cy="123111"/>
          </a:xfrm>
          <a:prstGeom prst="rect">
            <a:avLst/>
          </a:prstGeom>
          <a:noFill/>
        </p:spPr>
        <p:txBody>
          <a:bodyPr wrap="none" lIns="0" tIns="0" rIns="0" bIns="0" rtlCol="0">
            <a:spAutoFit/>
          </a:bodyPr>
          <a:lstStyle/>
          <a:p>
            <a:r>
              <a:rPr kumimoji="1" lang="en-US" altLang="ko-KR" sz="800" dirty="0">
                <a:solidFill>
                  <a:schemeClr val="accent6"/>
                </a:solidFill>
              </a:rPr>
              <a:t>123 Endorsement</a:t>
            </a:r>
            <a:endParaRPr kumimoji="1" lang="ko-KR" altLang="en-US" sz="800" dirty="0">
              <a:solidFill>
                <a:schemeClr val="accent6"/>
              </a:solidFill>
            </a:endParaRPr>
          </a:p>
        </p:txBody>
      </p:sp>
      <p:pic>
        <p:nvPicPr>
          <p:cNvPr id="119" name="그림 118" descr="클립아트이(가) 표시된 사진&#10;&#10;&#10;&#10;자동 생성된 설명">
            <a:extLst>
              <a:ext uri="{FF2B5EF4-FFF2-40B4-BE49-F238E27FC236}">
                <a16:creationId xmlns="" xmlns:a16="http://schemas.microsoft.com/office/drawing/2014/main" id="{95E80818-83FD-0B49-81C0-59B27404CA39}"/>
              </a:ext>
            </a:extLst>
          </p:cNvPr>
          <p:cNvPicPr>
            <a:picLocks noChangeAspect="1"/>
          </p:cNvPicPr>
          <p:nvPr/>
        </p:nvPicPr>
        <p:blipFill>
          <a:blip r:embed="rId2"/>
          <a:stretch>
            <a:fillRect/>
          </a:stretch>
        </p:blipFill>
        <p:spPr>
          <a:xfrm>
            <a:off x="3533353" y="2114635"/>
            <a:ext cx="152400" cy="152400"/>
          </a:xfrm>
          <a:prstGeom prst="rect">
            <a:avLst/>
          </a:prstGeom>
        </p:spPr>
      </p:pic>
      <p:pic>
        <p:nvPicPr>
          <p:cNvPr id="120" name="그림 119" descr="빨간색, 클립아트이(가) 표시된 사진&#10;&#10;&#10;&#10;자동 생성된 설명">
            <a:extLst>
              <a:ext uri="{FF2B5EF4-FFF2-40B4-BE49-F238E27FC236}">
                <a16:creationId xmlns="" xmlns:a16="http://schemas.microsoft.com/office/drawing/2014/main" id="{7A4A60F5-18E0-4648-9622-DF15A26E843A}"/>
              </a:ext>
            </a:extLst>
          </p:cNvPr>
          <p:cNvPicPr>
            <a:picLocks noChangeAspect="1"/>
          </p:cNvPicPr>
          <p:nvPr/>
        </p:nvPicPr>
        <p:blipFill>
          <a:blip r:embed="rId3"/>
          <a:stretch>
            <a:fillRect/>
          </a:stretch>
        </p:blipFill>
        <p:spPr>
          <a:xfrm>
            <a:off x="1753153" y="2114635"/>
            <a:ext cx="152400" cy="152400"/>
          </a:xfrm>
          <a:prstGeom prst="rect">
            <a:avLst/>
          </a:prstGeom>
        </p:spPr>
      </p:pic>
      <p:pic>
        <p:nvPicPr>
          <p:cNvPr id="123" name="그림 122">
            <a:extLst>
              <a:ext uri="{FF2B5EF4-FFF2-40B4-BE49-F238E27FC236}">
                <a16:creationId xmlns="" xmlns:a16="http://schemas.microsoft.com/office/drawing/2014/main" id="{F6C03382-0BA6-E34F-9A48-9AD398EE6B4D}"/>
              </a:ext>
            </a:extLst>
          </p:cNvPr>
          <p:cNvPicPr>
            <a:picLocks noChangeAspect="1"/>
          </p:cNvPicPr>
          <p:nvPr/>
        </p:nvPicPr>
        <p:blipFill>
          <a:blip r:embed="rId4"/>
          <a:stretch>
            <a:fillRect/>
          </a:stretch>
        </p:blipFill>
        <p:spPr>
          <a:xfrm>
            <a:off x="2529046" y="2114635"/>
            <a:ext cx="152400" cy="152400"/>
          </a:xfrm>
          <a:prstGeom prst="rect">
            <a:avLst/>
          </a:prstGeom>
        </p:spPr>
      </p:pic>
      <p:sp>
        <p:nvSpPr>
          <p:cNvPr id="125" name="TextBox 124">
            <a:extLst>
              <a:ext uri="{FF2B5EF4-FFF2-40B4-BE49-F238E27FC236}">
                <a16:creationId xmlns="" xmlns:a16="http://schemas.microsoft.com/office/drawing/2014/main" id="{FA58D605-3BED-274F-9D2A-2E6BB5293378}"/>
              </a:ext>
            </a:extLst>
          </p:cNvPr>
          <p:cNvSpPr txBox="1"/>
          <p:nvPr/>
        </p:nvSpPr>
        <p:spPr>
          <a:xfrm>
            <a:off x="2706736" y="2126986"/>
            <a:ext cx="543418" cy="123111"/>
          </a:xfrm>
          <a:prstGeom prst="rect">
            <a:avLst/>
          </a:prstGeom>
          <a:noFill/>
        </p:spPr>
        <p:txBody>
          <a:bodyPr wrap="none" lIns="0" tIns="0" rIns="0" bIns="0" rtlCol="0">
            <a:spAutoFit/>
          </a:bodyPr>
          <a:lstStyle/>
          <a:p>
            <a:r>
              <a:rPr kumimoji="1" lang="en-US" altLang="ko-KR" sz="800" dirty="0"/>
              <a:t>12 Warning</a:t>
            </a:r>
            <a:endParaRPr kumimoji="1" lang="ko-KR" altLang="en-US" sz="800" dirty="0"/>
          </a:p>
        </p:txBody>
      </p:sp>
      <p:sp>
        <p:nvSpPr>
          <p:cNvPr id="126" name="TextBox 125">
            <a:extLst>
              <a:ext uri="{FF2B5EF4-FFF2-40B4-BE49-F238E27FC236}">
                <a16:creationId xmlns="" xmlns:a16="http://schemas.microsoft.com/office/drawing/2014/main" id="{1DC0FC5C-C7A3-4B4B-A3F5-D3BAA2A32AA4}"/>
              </a:ext>
            </a:extLst>
          </p:cNvPr>
          <p:cNvSpPr txBox="1"/>
          <p:nvPr/>
        </p:nvSpPr>
        <p:spPr>
          <a:xfrm>
            <a:off x="1947275" y="2126985"/>
            <a:ext cx="338234" cy="123111"/>
          </a:xfrm>
          <a:prstGeom prst="rect">
            <a:avLst/>
          </a:prstGeom>
          <a:noFill/>
        </p:spPr>
        <p:txBody>
          <a:bodyPr wrap="none" lIns="0" tIns="0" rIns="0" bIns="0" rtlCol="0">
            <a:spAutoFit/>
          </a:bodyPr>
          <a:lstStyle/>
          <a:p>
            <a:r>
              <a:rPr kumimoji="1" lang="en-US" altLang="ko-KR" sz="800" dirty="0">
                <a:solidFill>
                  <a:srgbClr val="C00000"/>
                </a:solidFill>
              </a:rPr>
              <a:t>1 Block</a:t>
            </a:r>
            <a:endParaRPr kumimoji="1" lang="ko-KR" altLang="en-US" sz="800" dirty="0">
              <a:solidFill>
                <a:srgbClr val="C00000"/>
              </a:solidFill>
            </a:endParaRPr>
          </a:p>
        </p:txBody>
      </p:sp>
      <p:grpSp>
        <p:nvGrpSpPr>
          <p:cNvPr id="127" name="그룹 126">
            <a:extLst>
              <a:ext uri="{FF2B5EF4-FFF2-40B4-BE49-F238E27FC236}">
                <a16:creationId xmlns="" xmlns:a16="http://schemas.microsoft.com/office/drawing/2014/main" id="{36F08667-FF82-6945-BB1D-7F3B0333A9CD}"/>
              </a:ext>
            </a:extLst>
          </p:cNvPr>
          <p:cNvGrpSpPr/>
          <p:nvPr/>
        </p:nvGrpSpPr>
        <p:grpSpPr>
          <a:xfrm>
            <a:off x="5318617" y="3098349"/>
            <a:ext cx="842845" cy="224696"/>
            <a:chOff x="4674950" y="1235197"/>
            <a:chExt cx="842845" cy="224696"/>
          </a:xfrm>
        </p:grpSpPr>
        <p:sp>
          <p:nvSpPr>
            <p:cNvPr id="133" name="제목 2">
              <a:extLst>
                <a:ext uri="{FF2B5EF4-FFF2-40B4-BE49-F238E27FC236}">
                  <a16:creationId xmlns="" xmlns:a16="http://schemas.microsoft.com/office/drawing/2014/main" id="{B4DA63F4-1618-564F-B4A1-94463A75A9BD}"/>
                </a:ext>
              </a:extLst>
            </p:cNvPr>
            <p:cNvSpPr txBox="1">
              <a:spLocks/>
            </p:cNvSpPr>
            <p:nvPr/>
          </p:nvSpPr>
          <p:spPr bwMode="auto">
            <a:xfrm>
              <a:off x="4674950" y="1239373"/>
              <a:ext cx="629981"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t>Data Popularity</a:t>
              </a:r>
            </a:p>
          </p:txBody>
        </p:sp>
        <p:pic>
          <p:nvPicPr>
            <p:cNvPr id="137" name="그림 69">
              <a:extLst>
                <a:ext uri="{FF2B5EF4-FFF2-40B4-BE49-F238E27FC236}">
                  <a16:creationId xmlns="" xmlns:a16="http://schemas.microsoft.com/office/drawing/2014/main" id="{1BE77D4B-505A-574F-B9A0-AF7FBC5A44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1640" y="1235197"/>
              <a:ext cx="79238" cy="79238"/>
            </a:xfrm>
            <a:prstGeom prst="rect">
              <a:avLst/>
            </a:prstGeom>
          </p:spPr>
        </p:pic>
        <p:grpSp>
          <p:nvGrpSpPr>
            <p:cNvPr id="138" name="그룹 45">
              <a:extLst>
                <a:ext uri="{FF2B5EF4-FFF2-40B4-BE49-F238E27FC236}">
                  <a16:creationId xmlns="" xmlns:a16="http://schemas.microsoft.com/office/drawing/2014/main" id="{6BDA2EA3-3997-C24E-ABBB-8D4F156A6745}"/>
                </a:ext>
              </a:extLst>
            </p:cNvPr>
            <p:cNvGrpSpPr/>
            <p:nvPr/>
          </p:nvGrpSpPr>
          <p:grpSpPr>
            <a:xfrm flipV="1">
              <a:off x="4676990" y="1396553"/>
              <a:ext cx="840805" cy="63340"/>
              <a:chOff x="5506358" y="1847342"/>
              <a:chExt cx="1188692" cy="89547"/>
            </a:xfrm>
          </p:grpSpPr>
          <p:sp>
            <p:nvSpPr>
              <p:cNvPr id="139" name="모서리가 둥근 직사각형 46">
                <a:extLst>
                  <a:ext uri="{FF2B5EF4-FFF2-40B4-BE49-F238E27FC236}">
                    <a16:creationId xmlns="" xmlns:a16="http://schemas.microsoft.com/office/drawing/2014/main" id="{5FFF535A-52BB-6343-A2B5-85BED73A057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40" name="모서리가 둥근 직사각형 47">
                <a:extLst>
                  <a:ext uri="{FF2B5EF4-FFF2-40B4-BE49-F238E27FC236}">
                    <a16:creationId xmlns="" xmlns:a16="http://schemas.microsoft.com/office/drawing/2014/main" id="{F43A0C35-0AA0-564D-9221-77154D187006}"/>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sp>
        <p:nvSpPr>
          <p:cNvPr id="141" name="모서리가 둥근 직사각형 140">
            <a:extLst>
              <a:ext uri="{FF2B5EF4-FFF2-40B4-BE49-F238E27FC236}">
                <a16:creationId xmlns="" xmlns:a16="http://schemas.microsoft.com/office/drawing/2014/main" id="{BD41E142-032C-4843-A0DE-900479B60A2D}"/>
              </a:ext>
            </a:extLst>
          </p:cNvPr>
          <p:cNvSpPr/>
          <p:nvPr/>
        </p:nvSpPr>
        <p:spPr>
          <a:xfrm>
            <a:off x="5977460"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Nanum Gothic" charset="-127"/>
                <a:ea typeface="Nanum Gothic" charset="-127"/>
                <a:cs typeface="Nanum Gothic" charset="-127"/>
              </a:rPr>
              <a:t>사업부</a:t>
            </a:r>
          </a:p>
        </p:txBody>
      </p:sp>
      <p:sp>
        <p:nvSpPr>
          <p:cNvPr id="142" name="모서리가 둥근 직사각형 58">
            <a:extLst>
              <a:ext uri="{FF2B5EF4-FFF2-40B4-BE49-F238E27FC236}">
                <a16:creationId xmlns="" xmlns:a16="http://schemas.microsoft.com/office/drawing/2014/main" id="{CAC4046C-D73C-D642-BCDB-3E236724DAAA}"/>
              </a:ext>
            </a:extLst>
          </p:cNvPr>
          <p:cNvSpPr/>
          <p:nvPr/>
        </p:nvSpPr>
        <p:spPr>
          <a:xfrm>
            <a:off x="6482601"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Nanum Gothic" charset="-127"/>
                <a:ea typeface="Nanum Gothic" charset="-127"/>
                <a:cs typeface="Nanum Gothic" charset="-127"/>
              </a:rPr>
              <a:t>CEI</a:t>
            </a:r>
            <a:endParaRPr kumimoji="1" lang="ko-KR" altLang="en-US" sz="600" dirty="0">
              <a:solidFill>
                <a:schemeClr val="tx1"/>
              </a:solidFill>
              <a:latin typeface="Nanum Gothic" charset="-127"/>
              <a:ea typeface="Nanum Gothic" charset="-127"/>
              <a:cs typeface="Nanum Gothic" charset="-127"/>
            </a:endParaRPr>
          </a:p>
        </p:txBody>
      </p:sp>
      <p:sp>
        <p:nvSpPr>
          <p:cNvPr id="143" name="Rectangle 12">
            <a:extLst>
              <a:ext uri="{FF2B5EF4-FFF2-40B4-BE49-F238E27FC236}">
                <a16:creationId xmlns="" xmlns:a16="http://schemas.microsoft.com/office/drawing/2014/main" id="{C756BAFD-F9A1-AD47-A0E4-09C30F16DA8E}"/>
              </a:ext>
            </a:extLst>
          </p:cNvPr>
          <p:cNvSpPr/>
          <p:nvPr/>
        </p:nvSpPr>
        <p:spPr>
          <a:xfrm>
            <a:off x="5298457" y="1954467"/>
            <a:ext cx="187552" cy="107722"/>
          </a:xfrm>
          <a:prstGeom prst="rect">
            <a:avLst/>
          </a:prstGeom>
          <a:noFill/>
        </p:spPr>
        <p:txBody>
          <a:bodyPr wrap="none" lIns="0" tIns="0" rIns="0" bIns="0" rtlCol="0">
            <a:spAutoFit/>
          </a:bodyPr>
          <a:lstStyle/>
          <a:p>
            <a:r>
              <a:rPr kumimoji="1" lang="en-US" altLang="ko-KR" sz="700" dirty="0">
                <a:solidFill>
                  <a:schemeClr val="bg1">
                    <a:lumMod val="50000"/>
                  </a:schemeClr>
                </a:solidFill>
              </a:rPr>
              <a:t>Tags</a:t>
            </a:r>
            <a:endParaRPr kumimoji="1" lang="en-US" sz="700" dirty="0">
              <a:solidFill>
                <a:schemeClr val="bg1">
                  <a:lumMod val="50000"/>
                </a:schemeClr>
              </a:solidFill>
            </a:endParaRPr>
          </a:p>
        </p:txBody>
      </p:sp>
      <p:sp>
        <p:nvSpPr>
          <p:cNvPr id="144" name="제목 2">
            <a:extLst>
              <a:ext uri="{FF2B5EF4-FFF2-40B4-BE49-F238E27FC236}">
                <a16:creationId xmlns="" xmlns:a16="http://schemas.microsoft.com/office/drawing/2014/main" id="{B33C0A9F-6409-1644-8591-A102474523C1}"/>
              </a:ext>
            </a:extLst>
          </p:cNvPr>
          <p:cNvSpPr txBox="1">
            <a:spLocks/>
          </p:cNvSpPr>
          <p:nvPr/>
        </p:nvSpPr>
        <p:spPr bwMode="auto">
          <a:xfrm>
            <a:off x="5300674" y="2274068"/>
            <a:ext cx="351058"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t>Catalogs</a:t>
            </a:r>
          </a:p>
        </p:txBody>
      </p:sp>
      <p:sp>
        <p:nvSpPr>
          <p:cNvPr id="145" name="직사각형 36">
            <a:extLst>
              <a:ext uri="{FF2B5EF4-FFF2-40B4-BE49-F238E27FC236}">
                <a16:creationId xmlns="" xmlns:a16="http://schemas.microsoft.com/office/drawing/2014/main" id="{C40F5244-3A75-0548-BE96-3AF77BDD9897}"/>
              </a:ext>
            </a:extLst>
          </p:cNvPr>
          <p:cNvSpPr/>
          <p:nvPr/>
        </p:nvSpPr>
        <p:spPr>
          <a:xfrm>
            <a:off x="5992082" y="2253107"/>
            <a:ext cx="2080596" cy="627479"/>
          </a:xfrm>
          <a:prstGeom prst="rect">
            <a:avLst/>
          </a:prstGeom>
          <a:noFill/>
        </p:spPr>
        <p:txBody>
          <a:bodyPr wrap="square" lIns="0" tIns="0" rIns="36000" bIns="0">
            <a:spAutoFit/>
          </a:bodyPr>
          <a:lstStyle/>
          <a:p>
            <a:pPr>
              <a:lnSpc>
                <a:spcPct val="150000"/>
              </a:lnSpc>
              <a:defRPr/>
            </a:pP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1 &gt; </a:t>
            </a: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2</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&gt; </a:t>
            </a: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3</a:t>
            </a:r>
            <a:endParaRPr lang="ko-KR" altLang="en-US" sz="900" dirty="0">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1 &gt; </a:t>
            </a: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2</a:t>
            </a:r>
            <a:endParaRPr lang="ko-KR" altLang="en-US" sz="900" dirty="0">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1 &gt; </a:t>
            </a:r>
            <a:r>
              <a:rPr lang="ko-KR" altLang="en-US" sz="700" dirty="0">
                <a:solidFill>
                  <a:prstClr val="black"/>
                </a:solidFill>
                <a:latin typeface="Nanum Gothic" charset="-127"/>
                <a:ea typeface="Nanum Gothic" charset="-127"/>
                <a:cs typeface="Nanum Gothic" charset="-127"/>
              </a:rPr>
              <a:t>폴더 </a:t>
            </a:r>
            <a:r>
              <a:rPr lang="en-US" altLang="ko-KR" sz="700" dirty="0">
                <a:solidFill>
                  <a:prstClr val="black"/>
                </a:solidFill>
                <a:latin typeface="Nanum Gothic" charset="-127"/>
                <a:ea typeface="Nanum Gothic" charset="-127"/>
                <a:cs typeface="Nanum Gothic" charset="-127"/>
              </a:rPr>
              <a:t>depth</a:t>
            </a:r>
            <a:r>
              <a:rPr lang="ko-KR" altLang="en-US" sz="700" dirty="0">
                <a:solidFill>
                  <a:prstClr val="black"/>
                </a:solidFill>
                <a:latin typeface="Nanum Gothic" charset="-127"/>
                <a:ea typeface="Nanum Gothic" charset="-127"/>
                <a:cs typeface="Nanum Gothic" charset="-127"/>
              </a:rPr>
              <a:t> </a:t>
            </a:r>
            <a:r>
              <a:rPr lang="en-US" altLang="ko-KR" sz="700" dirty="0">
                <a:solidFill>
                  <a:prstClr val="black"/>
                </a:solidFill>
                <a:latin typeface="Nanum Gothic" charset="-127"/>
                <a:ea typeface="Nanum Gothic" charset="-127"/>
                <a:cs typeface="Nanum Gothic" charset="-127"/>
              </a:rPr>
              <a:t>2</a:t>
            </a:r>
          </a:p>
          <a:p>
            <a:pPr eaLnBrk="0" fontAlgn="base" hangingPunct="0">
              <a:lnSpc>
                <a:spcPct val="150000"/>
              </a:lnSpc>
              <a:spcBef>
                <a:spcPct val="0"/>
              </a:spcBef>
              <a:spcAft>
                <a:spcPct val="0"/>
              </a:spcAft>
              <a:buClr>
                <a:srgbClr val="336699"/>
              </a:buClr>
            </a:pPr>
            <a:r>
              <a:rPr kumimoji="1" lang="en-US" altLang="ko-KR" sz="700" u="sng" dirty="0">
                <a:solidFill>
                  <a:prstClr val="black"/>
                </a:solidFill>
                <a:latin typeface="Nanum Gothic" charset="-127"/>
                <a:ea typeface="Nanum Gothic" charset="-127"/>
                <a:cs typeface="Nanum Gothic" charset="-127"/>
              </a:rPr>
              <a:t>more</a:t>
            </a:r>
            <a:endParaRPr kumimoji="1" lang="is-IS" altLang="ko-KR" sz="700">
              <a:solidFill>
                <a:prstClr val="black">
                  <a:lumMod val="75000"/>
                  <a:lumOff val="25000"/>
                </a:prstClr>
              </a:solidFill>
              <a:latin typeface="Nanum Gothic" charset="-127"/>
              <a:ea typeface="Nanum Gothic" charset="-127"/>
              <a:cs typeface="Nanum Gothic" charset="-127"/>
            </a:endParaRPr>
          </a:p>
        </p:txBody>
      </p:sp>
      <p:sp>
        <p:nvSpPr>
          <p:cNvPr id="153" name="제목 2">
            <a:extLst>
              <a:ext uri="{FF2B5EF4-FFF2-40B4-BE49-F238E27FC236}">
                <a16:creationId xmlns="" xmlns:a16="http://schemas.microsoft.com/office/drawing/2014/main" id="{7E61BDAB-07DA-8742-94ED-66C994295169}"/>
              </a:ext>
            </a:extLst>
          </p:cNvPr>
          <p:cNvSpPr txBox="1">
            <a:spLocks/>
          </p:cNvSpPr>
          <p:nvPr/>
        </p:nvSpPr>
        <p:spPr bwMode="auto">
          <a:xfrm>
            <a:off x="941184" y="3461750"/>
            <a:ext cx="907507"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j-ea"/>
                <a:ea typeface="+mj-ea"/>
                <a:cs typeface="Nanum Gothic" charset="-127"/>
              </a:rPr>
              <a:t>Top User</a:t>
            </a:r>
          </a:p>
        </p:txBody>
      </p:sp>
      <p:sp>
        <p:nvSpPr>
          <p:cNvPr id="168" name="제목 2">
            <a:extLst>
              <a:ext uri="{FF2B5EF4-FFF2-40B4-BE49-F238E27FC236}">
                <a16:creationId xmlns="" xmlns:a16="http://schemas.microsoft.com/office/drawing/2014/main" id="{390B7810-7200-5845-82E1-BCC609D50189}"/>
              </a:ext>
            </a:extLst>
          </p:cNvPr>
          <p:cNvSpPr txBox="1">
            <a:spLocks/>
          </p:cNvSpPr>
          <p:nvPr/>
        </p:nvSpPr>
        <p:spPr bwMode="auto">
          <a:xfrm>
            <a:off x="5114071" y="3459772"/>
            <a:ext cx="1849544"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n-lt"/>
                <a:ea typeface="Nanum Gothic" charset="-127"/>
                <a:cs typeface="Nanum Gothic" charset="-127"/>
              </a:rPr>
              <a:t>Recently </a:t>
            </a:r>
            <a:r>
              <a:rPr lang="en-US" altLang="ko-KR" sz="700" b="1" dirty="0" smtClean="0">
                <a:solidFill>
                  <a:prstClr val="black">
                    <a:lumMod val="75000"/>
                    <a:lumOff val="25000"/>
                  </a:prstClr>
                </a:solidFill>
                <a:latin typeface="+mn-lt"/>
                <a:ea typeface="Nanum Gothic" charset="-127"/>
                <a:cs typeface="Nanum Gothic" charset="-127"/>
              </a:rPr>
              <a:t>Updated</a:t>
            </a:r>
            <a:endParaRPr lang="en-US" altLang="ko-KR" sz="700" b="1" dirty="0">
              <a:solidFill>
                <a:prstClr val="black">
                  <a:lumMod val="75000"/>
                  <a:lumOff val="25000"/>
                </a:prstClr>
              </a:solidFill>
              <a:latin typeface="+mn-lt"/>
              <a:ea typeface="Nanum Gothic" charset="-127"/>
              <a:cs typeface="Nanum Gothic" charset="-127"/>
            </a:endParaRPr>
          </a:p>
        </p:txBody>
      </p:sp>
      <p:sp>
        <p:nvSpPr>
          <p:cNvPr id="79" name="모서리가 둥근 직사각형 154">
            <a:extLst>
              <a:ext uri="{FF2B5EF4-FFF2-40B4-BE49-F238E27FC236}">
                <a16:creationId xmlns="" xmlns:a16="http://schemas.microsoft.com/office/drawing/2014/main" id="{7476B309-DE86-F74F-B034-5A8E7A62AF0A}"/>
              </a:ext>
            </a:extLst>
          </p:cNvPr>
          <p:cNvSpPr/>
          <p:nvPr/>
        </p:nvSpPr>
        <p:spPr>
          <a:xfrm>
            <a:off x="7460182"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Edit data</a:t>
            </a:r>
            <a:endParaRPr lang="ko-KR" altLang="en-US" sz="700" dirty="0">
              <a:solidFill>
                <a:schemeClr val="bg1"/>
              </a:solidFill>
              <a:latin typeface="+mn-ea"/>
              <a:cs typeface="Malgun Gothic" charset="-127"/>
            </a:endParaRPr>
          </a:p>
        </p:txBody>
      </p:sp>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t>E1-01-004</a:t>
            </a: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a:xfrm>
            <a:off x="158111" y="260648"/>
            <a:ext cx="9826195" cy="259200"/>
          </a:xfrm>
        </p:spPr>
        <p:txBody>
          <a:bodyPr/>
          <a:lstStyle/>
          <a:p>
            <a:r>
              <a:rPr lang="en-US" dirty="0"/>
              <a:t>1.2.1 </a:t>
            </a:r>
            <a:r>
              <a:rPr lang="ko-KR" altLang="en-US" dirty="0"/>
              <a:t>메타데이터 개요</a:t>
            </a:r>
            <a:endParaRPr lang="en-US" dirty="0"/>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a:xfrm>
            <a:off x="158110" y="31852"/>
            <a:ext cx="9826196" cy="228795"/>
          </a:xfrm>
        </p:spPr>
        <p:txBody>
          <a:bodyPr/>
          <a:lstStyle/>
          <a:p>
            <a:r>
              <a:rPr kumimoji="1" lang="en-US" altLang="ko-KR" dirty="0">
                <a:latin typeface="+mn-ea"/>
                <a:cs typeface="Malgun Gothic" charset="-127"/>
              </a:rPr>
              <a:t>1.2 Metadata &gt; Explore Data</a:t>
            </a:r>
            <a:r>
              <a:rPr kumimoji="1" lang="ko-KR" altLang="en-US" dirty="0">
                <a:latin typeface="+mn-ea"/>
                <a:cs typeface="Malgun Gothic" charset="-127"/>
              </a:rPr>
              <a:t> </a:t>
            </a:r>
            <a:r>
              <a:rPr kumimoji="1" lang="en-US" altLang="ko-KR" dirty="0">
                <a:latin typeface="+mn-ea"/>
                <a:cs typeface="Malgun Gothic" charset="-127"/>
              </a:rPr>
              <a:t>&gt;</a:t>
            </a:r>
            <a:r>
              <a:rPr kumimoji="1" lang="ko-KR" altLang="en-US" dirty="0">
                <a:latin typeface="+mn-ea"/>
                <a:cs typeface="Malgun Gothic" charset="-127"/>
              </a:rPr>
              <a:t> </a:t>
            </a:r>
            <a:r>
              <a:rPr kumimoji="1" lang="en-US" altLang="ko-KR" b="1" dirty="0">
                <a:latin typeface="+mn-ea"/>
                <a:cs typeface="Malgun Gothic" charset="-127"/>
              </a:rPr>
              <a:t>Metadata detail</a:t>
            </a:r>
            <a:endParaRPr lang="en-US" b="1" dirty="0"/>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19</a:t>
            </a:fld>
            <a:endParaRPr lang="ko-KR" altLang="en-US" dirty="0">
              <a:solidFill>
                <a:prstClr val="white">
                  <a:lumMod val="50000"/>
                </a:prstClr>
              </a:solidFill>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a:xfrm>
            <a:off x="10080108" y="665018"/>
            <a:ext cx="2080596" cy="6192982"/>
          </a:xfrm>
        </p:spPr>
        <p:txBody>
          <a:bodyPr>
            <a:normAutofit lnSpcReduction="10000"/>
          </a:bodyPr>
          <a:lstStyle/>
          <a:p>
            <a:pPr marL="0" indent="0">
              <a:spcBef>
                <a:spcPts val="400"/>
              </a:spcBef>
              <a:buNone/>
            </a:pPr>
            <a:r>
              <a:rPr lang="ko-KR" altLang="en-US" dirty="0"/>
              <a:t>오버뷰 탭</a:t>
            </a:r>
            <a:endParaRPr lang="en-US" altLang="ko-KR" dirty="0"/>
          </a:p>
          <a:p>
            <a:pPr>
              <a:spcBef>
                <a:spcPts val="400"/>
              </a:spcBef>
            </a:pPr>
            <a:r>
              <a:rPr kumimoji="1" lang="ko-KR" altLang="en-US" dirty="0"/>
              <a:t>최고 사용자 </a:t>
            </a:r>
            <a:r>
              <a:rPr kumimoji="1" lang="en-US" altLang="ko-KR" dirty="0"/>
              <a:t>(</a:t>
            </a:r>
            <a:r>
              <a:rPr kumimoji="1" lang="ko-KR" altLang="en-US" dirty="0"/>
              <a:t>상위 </a:t>
            </a:r>
            <a:r>
              <a:rPr kumimoji="1" lang="en-US" altLang="ko-KR" dirty="0"/>
              <a:t>3</a:t>
            </a:r>
            <a:r>
              <a:rPr kumimoji="1" lang="ko-KR" altLang="en-US" dirty="0"/>
              <a:t>명</a:t>
            </a:r>
            <a:r>
              <a:rPr kumimoji="1" lang="en-US" altLang="ko-KR" dirty="0"/>
              <a:t>)</a:t>
            </a:r>
          </a:p>
          <a:p>
            <a:pPr lvl="1">
              <a:spcBef>
                <a:spcPts val="400"/>
              </a:spcBef>
            </a:pPr>
            <a:r>
              <a:rPr kumimoji="1" lang="en-US" altLang="ko-KR" dirty="0" smtClean="0"/>
              <a:t>Top User</a:t>
            </a:r>
            <a:r>
              <a:rPr kumimoji="1" lang="ko-KR" altLang="en-US" dirty="0" smtClean="0"/>
              <a:t>는 최근 </a:t>
            </a:r>
            <a:r>
              <a:rPr kumimoji="1" lang="en-US" altLang="ko-KR" dirty="0" smtClean="0"/>
              <a:t>1</a:t>
            </a:r>
            <a:r>
              <a:rPr kumimoji="1" lang="ko-KR" altLang="en-US" dirty="0" smtClean="0"/>
              <a:t>개월 기준으로 해당 테이블을 이용하여 쿼리를 한 사용자 중에 쿼리 날린 건수가 많은 사용자 순</a:t>
            </a:r>
          </a:p>
          <a:p>
            <a:pPr lvl="2">
              <a:spcBef>
                <a:spcPts val="400"/>
              </a:spcBef>
            </a:pPr>
            <a:r>
              <a:rPr kumimoji="1" lang="ko-KR" altLang="en-US" dirty="0" smtClean="0"/>
              <a:t>사용자를 클릭 시</a:t>
            </a:r>
            <a:r>
              <a:rPr lang="ko-KR" altLang="en-US" dirty="0">
                <a:solidFill>
                  <a:srgbClr val="00B0F0"/>
                </a:solidFill>
                <a:latin typeface="+mn-ea"/>
                <a:sym typeface="Wingdings"/>
              </a:rPr>
              <a:t> ☞</a:t>
            </a:r>
            <a:r>
              <a:rPr kumimoji="1" lang="ko-KR" altLang="en-US" dirty="0" smtClean="0"/>
              <a:t> </a:t>
            </a:r>
            <a:r>
              <a:rPr lang="en-US" altLang="ko-KR" dirty="0" smtClean="0">
                <a:solidFill>
                  <a:srgbClr val="00B0F0"/>
                </a:solidFill>
                <a:latin typeface="+mn-ea"/>
                <a:sym typeface="Wingdings"/>
              </a:rPr>
              <a:t>[E1-01-019]</a:t>
            </a:r>
            <a:r>
              <a:rPr lang="ko-KR" altLang="en-US" dirty="0" smtClean="0"/>
              <a:t> </a:t>
            </a:r>
            <a:endParaRPr lang="en-US" altLang="ko-KR" dirty="0" smtClean="0"/>
          </a:p>
          <a:p>
            <a:pPr lvl="1">
              <a:spcBef>
                <a:spcPts val="400"/>
              </a:spcBef>
            </a:pPr>
            <a:r>
              <a:rPr kumimoji="1" lang="ko-KR" altLang="en-US" dirty="0" smtClean="0"/>
              <a:t>그 사람이 마지막 쿼리를 날린 시각</a:t>
            </a:r>
            <a:endParaRPr kumimoji="1" lang="en-US" altLang="ko-KR" dirty="0" smtClean="0"/>
          </a:p>
          <a:p>
            <a:pPr lvl="2">
              <a:spcBef>
                <a:spcPts val="400"/>
              </a:spcBef>
            </a:pPr>
            <a:r>
              <a:rPr kumimoji="1" lang="ko-KR" altLang="en-US" dirty="0" smtClean="0"/>
              <a:t>최근 접속일</a:t>
            </a:r>
            <a:r>
              <a:rPr kumimoji="1" lang="en-US" altLang="ko-KR" dirty="0" smtClean="0"/>
              <a:t>:</a:t>
            </a:r>
            <a:r>
              <a:rPr kumimoji="1" lang="ko-KR" altLang="en-US" dirty="0" smtClean="0"/>
              <a:t> </a:t>
            </a:r>
            <a:r>
              <a:rPr kumimoji="1" lang="en-US" altLang="ko-KR" dirty="0" err="1" smtClean="0"/>
              <a:t>yyyy</a:t>
            </a:r>
            <a:r>
              <a:rPr kumimoji="1" lang="en-US" altLang="ko-KR" dirty="0" smtClean="0"/>
              <a:t>-MM-</a:t>
            </a:r>
            <a:r>
              <a:rPr kumimoji="1" lang="en-US" altLang="ko-KR" dirty="0" err="1" smtClean="0"/>
              <a:t>dd</a:t>
            </a:r>
            <a:r>
              <a:rPr kumimoji="1" lang="en-US" altLang="ko-KR" dirty="0" smtClean="0"/>
              <a:t> </a:t>
            </a:r>
            <a:r>
              <a:rPr kumimoji="1" lang="en-US" altLang="ko-KR" dirty="0" err="1" smtClean="0"/>
              <a:t>HH:mm:ss</a:t>
            </a:r>
            <a:endParaRPr kumimoji="1" lang="en-US" altLang="ko-KR" dirty="0" smtClean="0"/>
          </a:p>
          <a:p>
            <a:pPr lvl="1">
              <a:spcBef>
                <a:spcPts val="400"/>
              </a:spcBef>
            </a:pPr>
            <a:r>
              <a:rPr kumimoji="1" lang="ko-KR" altLang="en-US" dirty="0" smtClean="0"/>
              <a:t>그 마지막 시간에 사용된 워크벤치</a:t>
            </a:r>
            <a:endParaRPr kumimoji="1" lang="en-US" altLang="ko-KR" dirty="0" smtClean="0"/>
          </a:p>
          <a:p>
            <a:pPr lvl="2">
              <a:spcBef>
                <a:spcPts val="400"/>
              </a:spcBef>
            </a:pPr>
            <a:r>
              <a:rPr kumimoji="1" lang="ko-KR" altLang="en-US" dirty="0" smtClean="0"/>
              <a:t>사용한 </a:t>
            </a:r>
            <a:r>
              <a:rPr kumimoji="1" lang="ko-KR" altLang="en-US" dirty="0" smtClean="0"/>
              <a:t>워크벤치명을</a:t>
            </a:r>
            <a:r>
              <a:rPr kumimoji="1" lang="ko-KR" altLang="en-US" dirty="0" smtClean="0"/>
              <a:t> 클릭 시 해당 </a:t>
            </a:r>
            <a:r>
              <a:rPr kumimoji="1" lang="ko-KR" altLang="en-US" dirty="0" smtClean="0"/>
              <a:t>워크벤치</a:t>
            </a:r>
            <a:r>
              <a:rPr kumimoji="1" lang="ko-KR" altLang="en-US" dirty="0" smtClean="0"/>
              <a:t> 화면으로 이동 </a:t>
            </a:r>
            <a:r>
              <a:rPr kumimoji="1" lang="en-US" altLang="ko-KR" dirty="0" smtClean="0"/>
              <a:t>(</a:t>
            </a:r>
            <a:r>
              <a:rPr kumimoji="1" lang="ko-KR" altLang="en-US" dirty="0" smtClean="0"/>
              <a:t>새창으로 보여짐</a:t>
            </a:r>
            <a:r>
              <a:rPr kumimoji="1" lang="en-US" altLang="ko-KR" dirty="0" smtClean="0"/>
              <a:t>,</a:t>
            </a:r>
            <a:r>
              <a:rPr kumimoji="1" lang="ko-KR" altLang="en-US" dirty="0" smtClean="0"/>
              <a:t> 단 권한이 없는 경우 점핑 버튼이 보여지지 않음</a:t>
            </a:r>
            <a:r>
              <a:rPr kumimoji="1" lang="en-US" altLang="ko-KR" dirty="0" smtClean="0"/>
              <a:t>)</a:t>
            </a:r>
          </a:p>
          <a:p>
            <a:pPr lvl="1">
              <a:spcBef>
                <a:spcPts val="400"/>
              </a:spcBef>
            </a:pPr>
            <a:r>
              <a:rPr kumimoji="1" lang="ko-KR" altLang="en-US" strike="sngStrike" dirty="0" smtClean="0"/>
              <a:t>데이터를 </a:t>
            </a:r>
            <a:r>
              <a:rPr kumimoji="1" lang="ko-KR" altLang="en-US" strike="sngStrike" dirty="0"/>
              <a:t>사용한 유저가 없을 경우 </a:t>
            </a:r>
            <a:r>
              <a:rPr kumimoji="1" lang="en-US" altLang="ko-KR" strike="sngStrike" dirty="0"/>
              <a:t>‘</a:t>
            </a:r>
            <a:r>
              <a:rPr lang="en-US" altLang="ko-KR" strike="sngStrike" dirty="0"/>
              <a:t>No users’</a:t>
            </a:r>
            <a:r>
              <a:rPr lang="ko-KR" altLang="en-US" strike="sngStrike" dirty="0" smtClean="0"/>
              <a:t>노출 </a:t>
            </a:r>
            <a:r>
              <a:rPr lang="ko-KR" altLang="en-US" dirty="0" smtClean="0">
                <a:solidFill>
                  <a:srgbClr val="FF00E7"/>
                </a:solidFill>
              </a:rPr>
              <a:t>만약 정보가 없는 경우 해당 영역 자체를 </a:t>
            </a:r>
            <a:r>
              <a:rPr lang="ko-KR" altLang="en-US" dirty="0" smtClean="0">
                <a:solidFill>
                  <a:srgbClr val="FF00E7"/>
                </a:solidFill>
              </a:rPr>
              <a:t>노출시키지 않는다 </a:t>
            </a:r>
            <a:r>
              <a:rPr lang="en-US" altLang="ko-KR" dirty="0" smtClean="0">
                <a:solidFill>
                  <a:srgbClr val="FF00E7"/>
                </a:solidFill>
              </a:rPr>
              <a:t>(2019.08.08)</a:t>
            </a:r>
            <a:endParaRPr lang="en-US" altLang="ko-KR" dirty="0">
              <a:solidFill>
                <a:srgbClr val="FF00E7"/>
              </a:solidFill>
            </a:endParaRPr>
          </a:p>
          <a:p>
            <a:pPr>
              <a:spcBef>
                <a:spcPts val="400"/>
              </a:spcBef>
            </a:pPr>
            <a:r>
              <a:rPr kumimoji="1" lang="ko-KR" altLang="en-US" dirty="0"/>
              <a:t>최근 업데이트</a:t>
            </a:r>
            <a:r>
              <a:rPr kumimoji="1" lang="en-US" altLang="ko-KR" dirty="0"/>
              <a:t>/</a:t>
            </a:r>
            <a:r>
              <a:rPr kumimoji="1" lang="ko-KR" altLang="en-US" dirty="0"/>
              <a:t>수정 </a:t>
            </a:r>
            <a:r>
              <a:rPr kumimoji="1" lang="en-US" altLang="ko-KR" dirty="0"/>
              <a:t>(</a:t>
            </a:r>
            <a:r>
              <a:rPr kumimoji="1" lang="ko-KR" altLang="en-US" dirty="0"/>
              <a:t>최근 </a:t>
            </a:r>
            <a:r>
              <a:rPr kumimoji="1" lang="en-US" altLang="ko-KR" dirty="0" smtClean="0"/>
              <a:t>5</a:t>
            </a:r>
            <a:r>
              <a:rPr kumimoji="1" lang="ko-KR" altLang="en-US" dirty="0" smtClean="0"/>
              <a:t>개</a:t>
            </a:r>
            <a:r>
              <a:rPr kumimoji="1" lang="en-US" altLang="ko-KR" dirty="0"/>
              <a:t>)</a:t>
            </a:r>
          </a:p>
          <a:p>
            <a:pPr lvl="1">
              <a:spcBef>
                <a:spcPts val="400"/>
              </a:spcBef>
            </a:pPr>
            <a:r>
              <a:rPr kumimoji="1" lang="ko-KR" altLang="en-US" dirty="0"/>
              <a:t>업데이트 한 데이터관리자</a:t>
            </a:r>
            <a:endParaRPr kumimoji="1" lang="en-US" altLang="ko-KR" dirty="0"/>
          </a:p>
          <a:p>
            <a:pPr lvl="2">
              <a:spcBef>
                <a:spcPts val="400"/>
              </a:spcBef>
            </a:pPr>
            <a:r>
              <a:rPr kumimoji="1" lang="ko-KR" altLang="en-US" dirty="0"/>
              <a:t>클릭시 해당 등록자의 데이터 목록으로 이동</a:t>
            </a:r>
            <a:r>
              <a:rPr lang="ko-KR" altLang="en-US" dirty="0">
                <a:solidFill>
                  <a:srgbClr val="00B0F0"/>
                </a:solidFill>
                <a:latin typeface="+mn-ea"/>
                <a:sym typeface="Wingdings"/>
              </a:rPr>
              <a:t>☞</a:t>
            </a:r>
            <a:r>
              <a:rPr lang="en-US" altLang="ko-KR" dirty="0">
                <a:solidFill>
                  <a:srgbClr val="00B0F0"/>
                </a:solidFill>
                <a:latin typeface="+mn-ea"/>
                <a:sym typeface="Wingdings"/>
              </a:rPr>
              <a:t>[E1-01-019]</a:t>
            </a:r>
            <a:r>
              <a:rPr lang="ko-KR" altLang="en-US" dirty="0"/>
              <a:t> </a:t>
            </a:r>
            <a:endParaRPr lang="en-US" altLang="ko-KR" dirty="0" smtClean="0"/>
          </a:p>
          <a:p>
            <a:pPr lvl="2">
              <a:spcBef>
                <a:spcPts val="400"/>
              </a:spcBef>
            </a:pPr>
            <a:r>
              <a:rPr kumimoji="1" lang="ko-KR" altLang="en-US" dirty="0" smtClean="0"/>
              <a:t>모달팝업의 </a:t>
            </a:r>
            <a:r>
              <a:rPr kumimoji="1" lang="ko-KR" altLang="en-US" dirty="0"/>
              <a:t>모달팝업이 뜨는 상황이므로 경고</a:t>
            </a:r>
            <a:r>
              <a:rPr kumimoji="1" lang="en-US" altLang="ko-KR" dirty="0"/>
              <a:t>Alert</a:t>
            </a:r>
            <a:r>
              <a:rPr kumimoji="1" lang="ko-KR" altLang="en-US" dirty="0"/>
              <a:t> 후 이동 </a:t>
            </a:r>
            <a:r>
              <a:rPr lang="ko-KR" altLang="en-US" dirty="0">
                <a:solidFill>
                  <a:srgbClr val="00B0F0"/>
                </a:solidFill>
                <a:latin typeface="+mn-ea"/>
                <a:sym typeface="Wingdings"/>
              </a:rPr>
              <a:t>☞</a:t>
            </a:r>
            <a:r>
              <a:rPr lang="en-US" altLang="ko-KR" dirty="0">
                <a:solidFill>
                  <a:srgbClr val="00B0F0"/>
                </a:solidFill>
                <a:latin typeface="+mn-ea"/>
                <a:sym typeface="Wingdings"/>
              </a:rPr>
              <a:t>[024.0]</a:t>
            </a:r>
            <a:r>
              <a:rPr lang="ko-KR" altLang="en-US" dirty="0"/>
              <a:t> </a:t>
            </a:r>
            <a:endParaRPr kumimoji="1" lang="en-US" altLang="ko-KR" dirty="0"/>
          </a:p>
          <a:p>
            <a:pPr lvl="1">
              <a:spcBef>
                <a:spcPts val="400"/>
              </a:spcBef>
            </a:pPr>
            <a:r>
              <a:rPr kumimoji="1" lang="ko-KR" altLang="en-US" dirty="0"/>
              <a:t>업데이트일</a:t>
            </a:r>
            <a:r>
              <a:rPr kumimoji="1" lang="en-US" altLang="ko-KR" dirty="0"/>
              <a:t>:</a:t>
            </a:r>
            <a:r>
              <a:rPr kumimoji="1" lang="ko-KR" altLang="en-US" dirty="0"/>
              <a:t> </a:t>
            </a:r>
            <a:r>
              <a:rPr kumimoji="1" lang="en-US" altLang="ko-KR" dirty="0"/>
              <a:t>yyyy-MM-dd HH:mm:ss</a:t>
            </a:r>
          </a:p>
          <a:p>
            <a:pPr lvl="1">
              <a:spcBef>
                <a:spcPts val="400"/>
              </a:spcBef>
            </a:pPr>
            <a:r>
              <a:rPr kumimoji="1" lang="ko-KR" altLang="en-US" dirty="0"/>
              <a:t>업데이트 내용</a:t>
            </a:r>
            <a:endParaRPr kumimoji="1" lang="en-US" altLang="ko-KR" dirty="0"/>
          </a:p>
          <a:p>
            <a:pPr lvl="2">
              <a:spcBef>
                <a:spcPts val="400"/>
              </a:spcBef>
            </a:pPr>
            <a:r>
              <a:rPr kumimoji="1" lang="en-US" altLang="ko-KR" dirty="0"/>
              <a:t>Information &gt; [</a:t>
            </a:r>
            <a:r>
              <a:rPr kumimoji="1" lang="ko-KR" altLang="en-US" dirty="0"/>
              <a:t>내용 종류</a:t>
            </a:r>
            <a:r>
              <a:rPr kumimoji="1" lang="en-US" altLang="ko-KR" dirty="0"/>
              <a:t>]</a:t>
            </a:r>
          </a:p>
          <a:p>
            <a:pPr lvl="2">
              <a:spcBef>
                <a:spcPts val="400"/>
              </a:spcBef>
            </a:pPr>
            <a:r>
              <a:rPr kumimoji="1" lang="en-US" altLang="ko-KR" dirty="0"/>
              <a:t>Column &gt; [</a:t>
            </a:r>
            <a:r>
              <a:rPr kumimoji="1" lang="ko-KR" altLang="en-US" dirty="0"/>
              <a:t>컬럼 이름</a:t>
            </a:r>
            <a:r>
              <a:rPr kumimoji="1" lang="en-US" altLang="ko-KR" dirty="0"/>
              <a:t>]</a:t>
            </a:r>
          </a:p>
          <a:p>
            <a:pPr lvl="1">
              <a:spcBef>
                <a:spcPts val="400"/>
              </a:spcBef>
            </a:pPr>
            <a:r>
              <a:rPr kumimoji="1" lang="ko-KR" altLang="en-US" dirty="0"/>
              <a:t>최초 등록자도 업데이트 목록에 포함됨</a:t>
            </a:r>
            <a:r>
              <a:rPr kumimoji="1" lang="en-US" altLang="ko-KR" dirty="0"/>
              <a:t>(</a:t>
            </a:r>
            <a:r>
              <a:rPr kumimoji="1" lang="ko-KR" altLang="en-US" dirty="0"/>
              <a:t>업데이트 유저가 없는 케이스 없음</a:t>
            </a:r>
            <a:r>
              <a:rPr kumimoji="1" lang="en-US" altLang="ko-KR" dirty="0"/>
              <a:t>)</a:t>
            </a:r>
            <a:endParaRPr lang="en-US" altLang="ko-KR" dirty="0"/>
          </a:p>
          <a:p>
            <a:pPr>
              <a:spcBef>
                <a:spcPts val="400"/>
              </a:spcBef>
            </a:pPr>
            <a:r>
              <a:rPr lang="ko-KR" altLang="en-US" dirty="0"/>
              <a:t>사용된 질의</a:t>
            </a:r>
            <a:endParaRPr lang="en-US" altLang="ko-KR" dirty="0"/>
          </a:p>
          <a:p>
            <a:pPr lvl="1">
              <a:spcBef>
                <a:spcPts val="400"/>
              </a:spcBef>
            </a:pPr>
            <a:r>
              <a:rPr lang="ko-KR" altLang="en-US" dirty="0"/>
              <a:t>이 데이터에 사용된 질의 목록</a:t>
            </a:r>
            <a:endParaRPr lang="en-US" altLang="ko-KR" dirty="0"/>
          </a:p>
          <a:p>
            <a:pPr lvl="1">
              <a:spcBef>
                <a:spcPts val="400"/>
              </a:spcBef>
            </a:pPr>
            <a:r>
              <a:rPr lang="ko-KR" altLang="en-US" dirty="0"/>
              <a:t>날짜</a:t>
            </a:r>
            <a:r>
              <a:rPr lang="en-US" altLang="ko-KR" dirty="0"/>
              <a:t>,</a:t>
            </a:r>
            <a:r>
              <a:rPr lang="ko-KR" altLang="en-US" dirty="0"/>
              <a:t> 질의타입</a:t>
            </a:r>
            <a:r>
              <a:rPr lang="en-US" altLang="ko-KR" dirty="0"/>
              <a:t>,</a:t>
            </a:r>
            <a:r>
              <a:rPr lang="ko-KR" altLang="en-US" dirty="0"/>
              <a:t> 사용한 유저</a:t>
            </a:r>
            <a:r>
              <a:rPr lang="en-US" altLang="ko-KR" dirty="0"/>
              <a:t>,</a:t>
            </a:r>
            <a:r>
              <a:rPr lang="ko-KR" altLang="en-US" dirty="0"/>
              <a:t> 결과 쿼리문 노출</a:t>
            </a:r>
            <a:endParaRPr lang="en-US" altLang="ko-KR" dirty="0"/>
          </a:p>
          <a:p>
            <a:pPr lvl="1">
              <a:spcBef>
                <a:spcPts val="400"/>
              </a:spcBef>
            </a:pPr>
            <a:r>
              <a:rPr lang="ko-KR" altLang="en-US" dirty="0"/>
              <a:t>최근 </a:t>
            </a:r>
            <a:r>
              <a:rPr lang="en-US" altLang="ko-KR" dirty="0"/>
              <a:t>5</a:t>
            </a:r>
            <a:r>
              <a:rPr lang="ko-KR" altLang="en-US" dirty="0"/>
              <a:t>건만 노출되며</a:t>
            </a:r>
            <a:r>
              <a:rPr lang="en-US" altLang="ko-KR" dirty="0"/>
              <a:t>,</a:t>
            </a:r>
            <a:r>
              <a:rPr lang="ko-KR" altLang="en-US" dirty="0"/>
              <a:t> </a:t>
            </a:r>
            <a:r>
              <a:rPr kumimoji="1" lang="ko-KR" altLang="en-US" dirty="0"/>
              <a:t>모든 리스트 보기 클릭시 전체 리스트 팝업으로 이동</a:t>
            </a:r>
            <a:r>
              <a:rPr lang="ko-KR" altLang="en-US" dirty="0"/>
              <a:t> </a:t>
            </a:r>
            <a:r>
              <a:rPr lang="ko-KR" altLang="en-US" dirty="0">
                <a:solidFill>
                  <a:srgbClr val="00B0F0"/>
                </a:solidFill>
                <a:latin typeface="+mn-ea"/>
                <a:sym typeface="Wingdings"/>
              </a:rPr>
              <a:t>☞</a:t>
            </a:r>
            <a:r>
              <a:rPr lang="en-US" altLang="ko-KR" dirty="0">
                <a:solidFill>
                  <a:srgbClr val="00B0F0"/>
                </a:solidFill>
                <a:latin typeface="+mn-ea"/>
                <a:sym typeface="Wingdings"/>
              </a:rPr>
              <a:t>[E1-01-022]</a:t>
            </a:r>
            <a:r>
              <a:rPr lang="ko-KR" altLang="en-US" dirty="0"/>
              <a:t> </a:t>
            </a:r>
            <a:endParaRPr lang="en-US" altLang="ko-KR" dirty="0"/>
          </a:p>
          <a:p>
            <a:pPr lvl="1">
              <a:spcBef>
                <a:spcPts val="400"/>
              </a:spcBef>
            </a:pPr>
            <a:r>
              <a:rPr lang="ko-KR" altLang="en-US" dirty="0"/>
              <a:t>클릭시 상세보기 등 없으며 </a:t>
            </a:r>
            <a:r>
              <a:rPr lang="en-US" altLang="ko-KR" dirty="0"/>
              <a:t>[</a:t>
            </a:r>
            <a:r>
              <a:rPr lang="ko-KR" altLang="en-US" dirty="0"/>
              <a:t>복사</a:t>
            </a:r>
            <a:r>
              <a:rPr lang="en-US" altLang="ko-KR" dirty="0"/>
              <a:t>]</a:t>
            </a:r>
            <a:r>
              <a:rPr lang="ko-KR" altLang="en-US" dirty="0"/>
              <a:t>버튼 클릭시 쿼리 문구 자동 복사됨</a:t>
            </a:r>
            <a:endParaRPr lang="en-US" altLang="ko-KR" dirty="0"/>
          </a:p>
          <a:p>
            <a:pPr lvl="1">
              <a:spcBef>
                <a:spcPts val="400"/>
              </a:spcBef>
            </a:pPr>
            <a:r>
              <a:rPr kumimoji="1" lang="ko-KR" altLang="en-US" dirty="0"/>
              <a:t>사용된 질의가 없는 경우 </a:t>
            </a:r>
            <a:r>
              <a:rPr kumimoji="1" lang="en-US" altLang="ko-KR" dirty="0"/>
              <a:t>‘No used’</a:t>
            </a:r>
            <a:r>
              <a:rPr kumimoji="1" lang="ko-KR" altLang="en-US" dirty="0"/>
              <a:t>노출</a:t>
            </a:r>
            <a:endParaRPr kumimoji="1" lang="en-US" altLang="ko-KR" dirty="0"/>
          </a:p>
          <a:p>
            <a:pPr lvl="2">
              <a:spcBef>
                <a:spcPts val="400"/>
              </a:spcBef>
            </a:pPr>
            <a:r>
              <a:rPr kumimoji="1" lang="ko-KR" altLang="en-US" dirty="0"/>
              <a:t>이 경우</a:t>
            </a:r>
            <a:r>
              <a:rPr kumimoji="1" lang="en-US" altLang="ko-KR" dirty="0"/>
              <a:t>,</a:t>
            </a:r>
            <a:r>
              <a:rPr kumimoji="1" lang="ko-KR" altLang="en-US" dirty="0"/>
              <a:t> 또는 </a:t>
            </a:r>
            <a:r>
              <a:rPr kumimoji="1" lang="en-US" altLang="ko-KR" dirty="0"/>
              <a:t>5</a:t>
            </a:r>
            <a:r>
              <a:rPr kumimoji="1" lang="ko-KR" altLang="en-US" dirty="0"/>
              <a:t>건 이하일 경우 </a:t>
            </a:r>
            <a:r>
              <a:rPr kumimoji="1" lang="en-US" altLang="ko-KR" dirty="0"/>
              <a:t>‘See all lists’</a:t>
            </a:r>
            <a:r>
              <a:rPr kumimoji="1" lang="ko-KR" altLang="en-US" dirty="0"/>
              <a:t>링크 버튼 비활성화</a:t>
            </a:r>
            <a:endParaRPr kumimoji="1" lang="en-US" altLang="ko-KR" dirty="0"/>
          </a:p>
          <a:p>
            <a:r>
              <a:rPr lang="ko-KR" altLang="en-US" dirty="0"/>
              <a:t>정보</a:t>
            </a:r>
            <a:endParaRPr lang="en-US" altLang="ko-KR" dirty="0"/>
          </a:p>
          <a:p>
            <a:pPr lvl="1"/>
            <a:r>
              <a:rPr lang="ko-KR" altLang="en-US" dirty="0"/>
              <a:t>클릭시 정보 레이어 노출</a:t>
            </a:r>
            <a:endParaRPr lang="en-US" altLang="ko-KR" dirty="0"/>
          </a:p>
          <a:p>
            <a:pPr lvl="1"/>
            <a:r>
              <a:rPr lang="ko-KR" altLang="en-US" dirty="0"/>
              <a:t>데이터 타입</a:t>
            </a:r>
            <a:endParaRPr lang="en-US" altLang="ko-KR" dirty="0"/>
          </a:p>
          <a:p>
            <a:pPr lvl="2"/>
            <a:r>
              <a:rPr kumimoji="1" lang="ko-KR" altLang="en-US" dirty="0"/>
              <a:t>데이터 소스인 경우 원천 소스 정보 노출</a:t>
            </a:r>
            <a:endParaRPr kumimoji="1" lang="en-US" altLang="ko-KR" dirty="0"/>
          </a:p>
          <a:p>
            <a:pPr lvl="1"/>
            <a:r>
              <a:rPr lang="ko-KR" altLang="en-US" dirty="0"/>
              <a:t>데이터 크기</a:t>
            </a:r>
            <a:endParaRPr lang="en-US" altLang="ko-KR" dirty="0"/>
          </a:p>
          <a:p>
            <a:pPr lvl="1"/>
            <a:r>
              <a:rPr lang="ko-KR" altLang="en-US" dirty="0"/>
              <a:t>데이터 범위</a:t>
            </a:r>
            <a:r>
              <a:rPr lang="en-US" altLang="ko-KR" dirty="0"/>
              <a:t>:</a:t>
            </a:r>
            <a:r>
              <a:rPr lang="ko-KR" altLang="en-US" dirty="0"/>
              <a:t> </a:t>
            </a:r>
            <a:r>
              <a:rPr lang="en-US" altLang="ko-KR" dirty="0"/>
              <a:t>yyyy-MM-dd ~ yyyy-MM-dd</a:t>
            </a:r>
          </a:p>
          <a:p>
            <a:pPr lvl="1"/>
            <a:r>
              <a:rPr lang="ko-KR" altLang="en-US" dirty="0"/>
              <a:t>세그먼트 단위 </a:t>
            </a:r>
            <a:endParaRPr lang="en-US" altLang="ko-KR" dirty="0"/>
          </a:p>
          <a:p>
            <a:pPr lvl="1"/>
            <a:r>
              <a:rPr lang="ko-KR" altLang="en-US" dirty="0"/>
              <a:t>쿼리 단위 </a:t>
            </a:r>
            <a:endParaRPr lang="en-US" altLang="ko-KR" dirty="0"/>
          </a:p>
        </p:txBody>
      </p:sp>
      <p:sp>
        <p:nvSpPr>
          <p:cNvPr id="20" name="TextBox 19">
            <a:extLst>
              <a:ext uri="{FF2B5EF4-FFF2-40B4-BE49-F238E27FC236}">
                <a16:creationId xmlns="" xmlns:a16="http://schemas.microsoft.com/office/drawing/2014/main" id="{57B65B94-76FF-B747-96E2-1F79ED410F67}"/>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dirty="0"/>
              <a:t>세일즈메타데이터</a:t>
            </a:r>
            <a:endParaRPr kumimoji="1" lang="ko-KR" altLang="en-US" sz="1600" b="1" dirty="0"/>
          </a:p>
        </p:txBody>
      </p:sp>
      <p:sp>
        <p:nvSpPr>
          <p:cNvPr id="39" name="모서리가 둥근 직사각형 54">
            <a:extLst>
              <a:ext uri="{FF2B5EF4-FFF2-40B4-BE49-F238E27FC236}">
                <a16:creationId xmlns="" xmlns:a16="http://schemas.microsoft.com/office/drawing/2014/main" id="{E69E692E-9A65-2C4F-994B-ACEA53212E69}"/>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Database</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64" name="모서리가 둥근 직사각형 154">
            <a:extLst>
              <a:ext uri="{FF2B5EF4-FFF2-40B4-BE49-F238E27FC236}">
                <a16:creationId xmlns="" xmlns:a16="http://schemas.microsoft.com/office/drawing/2014/main" id="{C0971D24-9A93-004B-BBCA-A05529CF595C}"/>
              </a:ext>
            </a:extLst>
          </p:cNvPr>
          <p:cNvSpPr/>
          <p:nvPr/>
        </p:nvSpPr>
        <p:spPr>
          <a:xfrm>
            <a:off x="8284778"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Make workbench</a:t>
            </a:r>
            <a:endParaRPr lang="ko-KR" altLang="en-US" sz="700" dirty="0">
              <a:solidFill>
                <a:schemeClr val="bg1"/>
              </a:solidFill>
              <a:latin typeface="+mn-ea"/>
              <a:cs typeface="Malgun Gothic" charset="-127"/>
            </a:endParaRPr>
          </a:p>
        </p:txBody>
      </p:sp>
      <p:sp>
        <p:nvSpPr>
          <p:cNvPr id="67" name="포인트가 5개인 별[5] 59">
            <a:extLst>
              <a:ext uri="{FF2B5EF4-FFF2-40B4-BE49-F238E27FC236}">
                <a16:creationId xmlns="" xmlns:a16="http://schemas.microsoft.com/office/drawing/2014/main" id="{1D3F2694-CA32-FD48-B29E-616B4B0A4648}"/>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7" name="직사각형 16">
            <a:extLst>
              <a:ext uri="{FF2B5EF4-FFF2-40B4-BE49-F238E27FC236}">
                <a16:creationId xmlns="" xmlns:a16="http://schemas.microsoft.com/office/drawing/2014/main" id="{4FBE82C3-4008-D54A-B13C-48BCA60BD671}"/>
              </a:ext>
            </a:extLst>
          </p:cNvPr>
          <p:cNvSpPr/>
          <p:nvPr/>
        </p:nvSpPr>
        <p:spPr>
          <a:xfrm>
            <a:off x="4289739" y="1275820"/>
            <a:ext cx="630301" cy="184666"/>
          </a:xfrm>
          <a:prstGeom prst="rect">
            <a:avLst/>
          </a:prstGeom>
        </p:spPr>
        <p:txBody>
          <a:bodyPr wrap="none">
            <a:spAutoFit/>
          </a:bodyPr>
          <a:lstStyle/>
          <a:p>
            <a:r>
              <a:rPr lang="en-US" altLang="ko-KR" sz="600" dirty="0">
                <a:solidFill>
                  <a:schemeClr val="tx1">
                    <a:lumMod val="50000"/>
                    <a:lumOff val="50000"/>
                  </a:schemeClr>
                </a:solidFill>
                <a:latin typeface="Nanum Gothic" charset="-127"/>
                <a:ea typeface="Nanum Gothic" charset="-127"/>
                <a:cs typeface="Nanum Gothic" charset="-127"/>
              </a:rPr>
              <a:t>by </a:t>
            </a:r>
            <a:r>
              <a:rPr lang="en-US" altLang="ko-KR" sz="600" u="sng" dirty="0">
                <a:solidFill>
                  <a:schemeClr val="tx1">
                    <a:lumMod val="50000"/>
                    <a:lumOff val="50000"/>
                  </a:schemeClr>
                </a:solidFill>
                <a:latin typeface="Nanum Gothic" charset="-127"/>
                <a:ea typeface="Nanum Gothic" charset="-127"/>
                <a:cs typeface="Nanum Gothic" charset="-127"/>
              </a:rPr>
              <a:t>Admin</a:t>
            </a:r>
            <a:r>
              <a:rPr lang="en-US" altLang="ko-KR" sz="600" dirty="0">
                <a:solidFill>
                  <a:schemeClr val="tx1">
                    <a:lumMod val="50000"/>
                    <a:lumOff val="50000"/>
                  </a:schemeClr>
                </a:solidFill>
                <a:latin typeface="Nanum Gothic" charset="-127"/>
                <a:ea typeface="Nanum Gothic" charset="-127"/>
                <a:cs typeface="Nanum Gothic" charset="-127"/>
              </a:rPr>
              <a:t> </a:t>
            </a:r>
            <a:r>
              <a:rPr lang="en-US" altLang="ko-KR" sz="600" dirty="0">
                <a:latin typeface="Nanum Gothic" charset="-127"/>
                <a:ea typeface="Nanum Gothic" charset="-127"/>
                <a:cs typeface="Nanum Gothic" charset="-127"/>
              </a:rPr>
              <a:t>★</a:t>
            </a:r>
            <a:endParaRPr lang="ko-KR" altLang="en-US" sz="600" u="sng" dirty="0">
              <a:solidFill>
                <a:schemeClr val="tx1">
                  <a:lumMod val="50000"/>
                  <a:lumOff val="50000"/>
                </a:schemeClr>
              </a:solidFill>
              <a:latin typeface="Nanum Gothic" charset="-127"/>
              <a:ea typeface="Nanum Gothic" charset="-127"/>
              <a:cs typeface="Nanum Gothic" charset="-127"/>
            </a:endParaRPr>
          </a:p>
        </p:txBody>
      </p:sp>
      <p:sp>
        <p:nvSpPr>
          <p:cNvPr id="90" name="모서리가 둥근 직사각형 54">
            <a:extLst>
              <a:ext uri="{FF2B5EF4-FFF2-40B4-BE49-F238E27FC236}">
                <a16:creationId xmlns="" xmlns:a16="http://schemas.microsoft.com/office/drawing/2014/main" id="{9761E3AB-6259-804A-83E1-8D52C2B03E65}"/>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i</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92" name="모서리가 둥근 직사각형 88">
            <a:extLst>
              <a:ext uri="{FF2B5EF4-FFF2-40B4-BE49-F238E27FC236}">
                <a16:creationId xmlns="" xmlns:a16="http://schemas.microsoft.com/office/drawing/2014/main" id="{F90C7BE1-580E-9445-BE06-524E42DFEF4B}"/>
              </a:ext>
            </a:extLst>
          </p:cNvPr>
          <p:cNvSpPr/>
          <p:nvPr/>
        </p:nvSpPr>
        <p:spPr>
          <a:xfrm>
            <a:off x="1047514" y="1742160"/>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cs typeface="Nanum Gothic" charset="-127"/>
              </a:rPr>
              <a:t>Overview</a:t>
            </a:r>
            <a:endParaRPr kumimoji="1" lang="ko-KR" altLang="en-US" sz="500" b="1" dirty="0">
              <a:solidFill>
                <a:schemeClr val="bg1"/>
              </a:solidFill>
              <a:latin typeface="Nanum Gothic" charset="-127"/>
              <a:ea typeface="Nanum Gothic" charset="-127"/>
              <a:cs typeface="Nanum Gothic" charset="-127"/>
            </a:endParaRPr>
          </a:p>
        </p:txBody>
      </p:sp>
      <p:sp>
        <p:nvSpPr>
          <p:cNvPr id="96" name="모서리가 둥근 직사각형 92">
            <a:extLst>
              <a:ext uri="{FF2B5EF4-FFF2-40B4-BE49-F238E27FC236}">
                <a16:creationId xmlns="" xmlns:a16="http://schemas.microsoft.com/office/drawing/2014/main" id="{E12E12F5-8597-DF41-A59B-AA16CBB9509E}"/>
              </a:ext>
            </a:extLst>
          </p:cNvPr>
          <p:cNvSpPr/>
          <p:nvPr/>
        </p:nvSpPr>
        <p:spPr>
          <a:xfrm>
            <a:off x="1727680" y="17440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Columns</a:t>
            </a:r>
            <a:endParaRPr kumimoji="1" lang="ko-KR" altLang="en-US" sz="500" b="1" dirty="0">
              <a:solidFill>
                <a:schemeClr val="tx1"/>
              </a:solidFill>
              <a:latin typeface="Nanum Gothic" charset="-127"/>
              <a:ea typeface="Nanum Gothic" charset="-127"/>
              <a:cs typeface="Nanum Gothic" charset="-127"/>
            </a:endParaRPr>
          </a:p>
        </p:txBody>
      </p:sp>
      <p:sp>
        <p:nvSpPr>
          <p:cNvPr id="97" name="모서리가 둥근 직사각형 94">
            <a:extLst>
              <a:ext uri="{FF2B5EF4-FFF2-40B4-BE49-F238E27FC236}">
                <a16:creationId xmlns="" xmlns:a16="http://schemas.microsoft.com/office/drawing/2014/main" id="{01F4F081-DC7C-2F4D-BA8D-0A3681EC88DA}"/>
              </a:ext>
            </a:extLst>
          </p:cNvPr>
          <p:cNvSpPr/>
          <p:nvPr/>
        </p:nvSpPr>
        <p:spPr>
          <a:xfrm>
            <a:off x="2435132"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Sample data</a:t>
            </a:r>
            <a:endParaRPr kumimoji="1" lang="ko-KR" altLang="en-US" sz="500" b="1" dirty="0">
              <a:solidFill>
                <a:schemeClr val="tx1"/>
              </a:solidFill>
              <a:latin typeface="Nanum Gothic" charset="-127"/>
              <a:ea typeface="Nanum Gothic" charset="-127"/>
              <a:cs typeface="Nanum Gothic" charset="-127"/>
            </a:endParaRPr>
          </a:p>
        </p:txBody>
      </p:sp>
      <p:sp>
        <p:nvSpPr>
          <p:cNvPr id="103" name="모서리가 둥근 직사각형 94">
            <a:extLst>
              <a:ext uri="{FF2B5EF4-FFF2-40B4-BE49-F238E27FC236}">
                <a16:creationId xmlns="" xmlns:a16="http://schemas.microsoft.com/office/drawing/2014/main" id="{06EC174C-F32C-2D44-81AD-71A2582A7212}"/>
              </a:ext>
            </a:extLst>
          </p:cNvPr>
          <p:cNvSpPr/>
          <p:nvPr/>
        </p:nvSpPr>
        <p:spPr>
          <a:xfrm>
            <a:off x="3129838"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Discussion</a:t>
            </a:r>
            <a:endParaRPr kumimoji="1" lang="ko-KR" altLang="en-US" sz="500" b="1" dirty="0">
              <a:solidFill>
                <a:schemeClr val="tx1"/>
              </a:solidFill>
              <a:latin typeface="Nanum Gothic" charset="-127"/>
              <a:ea typeface="Nanum Gothic" charset="-127"/>
            </a:endParaRPr>
          </a:p>
        </p:txBody>
      </p:sp>
      <p:sp>
        <p:nvSpPr>
          <p:cNvPr id="102" name="타원 62">
            <a:extLst>
              <a:ext uri="{FF2B5EF4-FFF2-40B4-BE49-F238E27FC236}">
                <a16:creationId xmlns="" xmlns:a16="http://schemas.microsoft.com/office/drawing/2014/main" id="{88301C8C-E57E-CD4F-97F0-5585E5372130}"/>
              </a:ext>
            </a:extLst>
          </p:cNvPr>
          <p:cNvSpPr/>
          <p:nvPr/>
        </p:nvSpPr>
        <p:spPr>
          <a:xfrm>
            <a:off x="3833973" y="14357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35" name="타원 62">
            <a:extLst>
              <a:ext uri="{FF2B5EF4-FFF2-40B4-BE49-F238E27FC236}">
                <a16:creationId xmlns="" xmlns:a16="http://schemas.microsoft.com/office/drawing/2014/main" id="{AC84F863-71C6-5848-A74E-56F437404A3E}"/>
              </a:ext>
            </a:extLst>
          </p:cNvPr>
          <p:cNvSpPr/>
          <p:nvPr/>
        </p:nvSpPr>
        <p:spPr>
          <a:xfrm>
            <a:off x="5034411" y="35591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grpSp>
        <p:nvGrpSpPr>
          <p:cNvPr id="98" name="그룹 97">
            <a:extLst>
              <a:ext uri="{FF2B5EF4-FFF2-40B4-BE49-F238E27FC236}">
                <a16:creationId xmlns="" xmlns:a16="http://schemas.microsoft.com/office/drawing/2014/main" id="{35850354-814B-D946-BA16-C731129E672C}"/>
              </a:ext>
            </a:extLst>
          </p:cNvPr>
          <p:cNvGrpSpPr/>
          <p:nvPr/>
        </p:nvGrpSpPr>
        <p:grpSpPr>
          <a:xfrm>
            <a:off x="3932664" y="1567038"/>
            <a:ext cx="2992238" cy="1812304"/>
            <a:chOff x="3450528" y="1616696"/>
            <a:chExt cx="2992238" cy="1812304"/>
          </a:xfrm>
        </p:grpSpPr>
        <p:sp>
          <p:nvSpPr>
            <p:cNvPr id="99" name="사각형 설명선[R] 111">
              <a:extLst>
                <a:ext uri="{FF2B5EF4-FFF2-40B4-BE49-F238E27FC236}">
                  <a16:creationId xmlns="" xmlns:a16="http://schemas.microsoft.com/office/drawing/2014/main" id="{5D5E11B3-A372-3B42-A871-4B477D4B672E}"/>
                </a:ext>
              </a:extLst>
            </p:cNvPr>
            <p:cNvSpPr/>
            <p:nvPr/>
          </p:nvSpPr>
          <p:spPr>
            <a:xfrm>
              <a:off x="3450528" y="1616696"/>
              <a:ext cx="2992238" cy="1812304"/>
            </a:xfrm>
            <a:prstGeom prst="wedgeRectCallout">
              <a:avLst>
                <a:gd name="adj1" fmla="val -47086"/>
                <a:gd name="adj2" fmla="val -6242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dirty="0">
                  <a:solidFill>
                    <a:prstClr val="black"/>
                  </a:solidFill>
                  <a:latin typeface="Nanum Gothic" charset="-127"/>
                  <a:ea typeface="Nanum Gothic" charset="-127"/>
                  <a:cs typeface="Nanum Gothic" charset="-127"/>
                </a:rPr>
                <a:t>Imformation</a:t>
              </a:r>
              <a:endParaRPr lang="en-US" altLang="ko-KR" sz="700" b="1" dirty="0">
                <a:solidFill>
                  <a:prstClr val="black"/>
                </a:solidFill>
                <a:latin typeface="Nanum Gothic" charset="-127"/>
                <a:ea typeface="Nanum Gothic" charset="-127"/>
                <a:cs typeface="Nanum Gothic" charset="-127"/>
              </a:endParaRPr>
            </a:p>
          </p:txBody>
        </p:sp>
        <p:sp>
          <p:nvSpPr>
            <p:cNvPr id="100" name="제목 2">
              <a:extLst>
                <a:ext uri="{FF2B5EF4-FFF2-40B4-BE49-F238E27FC236}">
                  <a16:creationId xmlns="" xmlns:a16="http://schemas.microsoft.com/office/drawing/2014/main" id="{9C73EFBE-3FBB-DA4F-8867-226E037D903F}"/>
                </a:ext>
              </a:extLst>
            </p:cNvPr>
            <p:cNvSpPr txBox="1">
              <a:spLocks/>
            </p:cNvSpPr>
            <p:nvPr/>
          </p:nvSpPr>
          <p:spPr bwMode="auto">
            <a:xfrm>
              <a:off x="3536171" y="1899982"/>
              <a:ext cx="1193345" cy="1423064"/>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Data type</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
              </a:r>
              <a:br>
                <a:rPr lang="en-US" altLang="ko-KR" sz="700" dirty="0">
                  <a:solidFill>
                    <a:schemeClr val="tx1">
                      <a:lumMod val="75000"/>
                      <a:lumOff val="25000"/>
                    </a:schemeClr>
                  </a:solidFill>
                  <a:latin typeface="Nanum Gothic" charset="-127"/>
                  <a:ea typeface="Nanum Gothic" charset="-127"/>
                  <a:cs typeface="Nanum Gothic" charset="-127"/>
                </a:rPr>
              </a:br>
              <a:r>
                <a:rPr lang="en-US" altLang="ko-KR" sz="700" dirty="0">
                  <a:solidFill>
                    <a:schemeClr val="tx1">
                      <a:lumMod val="75000"/>
                      <a:lumOff val="25000"/>
                    </a:schemeClr>
                  </a:solidFill>
                  <a:latin typeface="Nanum Gothic" charset="-127"/>
                  <a:ea typeface="Nanum Gothic" charset="-127"/>
                  <a:cs typeface="Nanum Gothic" charset="-127"/>
                </a:rPr>
                <a:t>Size</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Data Range</a:t>
              </a:r>
            </a:p>
            <a:p>
              <a:pPr>
                <a:lnSpc>
                  <a:spcPct val="15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Segment Granularity</a:t>
              </a: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Query Granularity</a:t>
              </a:r>
            </a:p>
          </p:txBody>
        </p:sp>
        <p:sp>
          <p:nvSpPr>
            <p:cNvPr id="101" name="직사각형 36">
              <a:extLst>
                <a:ext uri="{FF2B5EF4-FFF2-40B4-BE49-F238E27FC236}">
                  <a16:creationId xmlns="" xmlns:a16="http://schemas.microsoft.com/office/drawing/2014/main" id="{D6966AD0-F3A6-CE4A-A555-8B6205CE6955}"/>
                </a:ext>
              </a:extLst>
            </p:cNvPr>
            <p:cNvSpPr/>
            <p:nvPr/>
          </p:nvSpPr>
          <p:spPr>
            <a:xfrm>
              <a:off x="4794630" y="1938561"/>
              <a:ext cx="1241348" cy="1273810"/>
            </a:xfrm>
            <a:prstGeom prst="rect">
              <a:avLst/>
            </a:prstGeom>
            <a:noFill/>
          </p:spPr>
          <p:txBody>
            <a:bodyPr wrap="square" lIns="0" tIns="0" rIns="36000" bIns="0">
              <a:spAutoFit/>
            </a:bodyPr>
            <a:lstStyle/>
            <a:p>
              <a:pPr>
                <a:lnSpc>
                  <a:spcPct val="150000"/>
                </a:lnSpc>
              </a:pPr>
              <a:r>
                <a:rPr lang="en-US" altLang="ko-KR" sz="700" dirty="0"/>
                <a:t>Datasource (My file)</a:t>
              </a:r>
            </a:p>
            <a:p>
              <a:pPr eaLnBrk="0" fontAlgn="base" hangingPunct="0">
                <a:lnSpc>
                  <a:spcPct val="150000"/>
                </a:lnSpc>
                <a:spcBef>
                  <a:spcPct val="0"/>
                </a:spcBef>
                <a:spcAft>
                  <a:spcPct val="0"/>
                </a:spcAft>
                <a:buClr>
                  <a:srgbClr val="336699"/>
                </a:buClr>
              </a:pPr>
              <a:endParaRPr lang="en-US" altLang="ko-KR" sz="700" b="1" dirty="0">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en-US" altLang="ko-KR" sz="700" b="1" dirty="0">
                  <a:latin typeface="Nanum Gothic" charset="-127"/>
                  <a:ea typeface="Nanum Gothic" charset="-127"/>
                  <a:cs typeface="Nanum Gothic" charset="-127"/>
                </a:rPr>
                <a:t>3.12</a:t>
              </a:r>
              <a:r>
                <a:rPr lang="ko-KR" altLang="en-US" sz="700" b="1" dirty="0">
                  <a:latin typeface="Nanum Gothic" charset="-127"/>
                  <a:ea typeface="Nanum Gothic" charset="-127"/>
                  <a:cs typeface="Nanum Gothic" charset="-127"/>
                </a:rPr>
                <a:t> </a:t>
              </a:r>
              <a:r>
                <a:rPr lang="en-US" altLang="ko-KR" sz="700" b="1" dirty="0">
                  <a:latin typeface="Nanum Gothic" charset="-127"/>
                  <a:ea typeface="Nanum Gothic" charset="-127"/>
                  <a:cs typeface="Nanum Gothic" charset="-127"/>
                </a:rPr>
                <a:t>MB</a:t>
              </a:r>
            </a:p>
            <a:p>
              <a:pPr eaLnBrk="0" fontAlgn="base" hangingPunct="0">
                <a:lnSpc>
                  <a:spcPct val="150000"/>
                </a:lnSpc>
                <a:spcBef>
                  <a:spcPct val="0"/>
                </a:spcBef>
                <a:spcAft>
                  <a:spcPct val="0"/>
                </a:spcAft>
                <a:buClr>
                  <a:srgbClr val="336699"/>
                </a:buClr>
              </a:pPr>
              <a:endParaRPr lang="en-US" altLang="ko-KR" sz="700" b="1" dirty="0">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lang="en-US" altLang="ko-KR" sz="700" b="1" dirty="0">
                  <a:latin typeface="Nanum Gothic" charset="-127"/>
                  <a:ea typeface="Nanum Gothic" charset="-127"/>
                  <a:cs typeface="Nanum Gothic" charset="-127"/>
                </a:rPr>
                <a:t>yyyy-MM-dd ~ yyyy-MM-dd</a:t>
              </a:r>
            </a:p>
            <a:p>
              <a:pPr eaLnBrk="0" fontAlgn="base" hangingPunct="0">
                <a:lnSpc>
                  <a:spcPct val="150000"/>
                </a:lnSpc>
                <a:spcBef>
                  <a:spcPct val="0"/>
                </a:spcBef>
                <a:spcAft>
                  <a:spcPct val="0"/>
                </a:spcAft>
                <a:buClr>
                  <a:srgbClr val="336699"/>
                </a:buClr>
              </a:pPr>
              <a:endParaRPr lang="en-US" altLang="ko-KR" sz="700" b="1" dirty="0">
                <a:latin typeface="Nanum Gothic" charset="-127"/>
                <a:ea typeface="Nanum Gothic" charset="-127"/>
                <a:cs typeface="Nanum Gothic" charset="-127"/>
              </a:endParaRPr>
            </a:p>
            <a:p>
              <a:pPr>
                <a:lnSpc>
                  <a:spcPct val="150000"/>
                </a:lnSpc>
                <a:defRPr/>
              </a:pPr>
              <a:r>
                <a:rPr lang="en-US" altLang="ko-KR" sz="700" b="1" dirty="0">
                  <a:latin typeface="Nanum Gothic" charset="-127"/>
                  <a:ea typeface="Nanum Gothic" charset="-127"/>
                  <a:cs typeface="Nanum Gothic" charset="-127"/>
                </a:rPr>
                <a:t>DAY</a:t>
              </a:r>
            </a:p>
            <a:p>
              <a:pPr>
                <a:lnSpc>
                  <a:spcPct val="150000"/>
                </a:lnSpc>
                <a:defRPr/>
              </a:pPr>
              <a:r>
                <a:rPr lang="en-US" altLang="ko-KR" sz="700" b="1" dirty="0">
                  <a:latin typeface="Nanum Gothic" charset="-127"/>
                  <a:ea typeface="Nanum Gothic" charset="-127"/>
                  <a:cs typeface="Nanum Gothic" charset="-127"/>
                </a:rPr>
                <a:t>None</a:t>
              </a:r>
              <a:endParaRPr kumimoji="1" lang="is-IS" altLang="ko-KR" sz="700" b="1" dirty="0">
                <a:latin typeface="Nanum Gothic" charset="-127"/>
                <a:ea typeface="Nanum Gothic" charset="-127"/>
                <a:cs typeface="Nanum Gothic" charset="-127"/>
              </a:endParaRPr>
            </a:p>
          </p:txBody>
        </p:sp>
      </p:grpSp>
      <p:sp>
        <p:nvSpPr>
          <p:cNvPr id="84" name="직사각형 134">
            <a:extLst>
              <a:ext uri="{FF2B5EF4-FFF2-40B4-BE49-F238E27FC236}">
                <a16:creationId xmlns="" xmlns:a16="http://schemas.microsoft.com/office/drawing/2014/main" id="{B5360AC9-8669-1B48-BE27-6BDD9553043B}"/>
              </a:ext>
            </a:extLst>
          </p:cNvPr>
          <p:cNvSpPr/>
          <p:nvPr/>
        </p:nvSpPr>
        <p:spPr>
          <a:xfrm>
            <a:off x="1047514" y="4834055"/>
            <a:ext cx="1267458" cy="142731"/>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latin typeface="Nanum Gothic" charset="-127"/>
                <a:ea typeface="Nanum Gothic" charset="-127"/>
                <a:cs typeface="Nanum Gothic" charset="-127"/>
              </a:rPr>
              <a:t>Recently Queries</a:t>
            </a:r>
            <a:r>
              <a:rPr kumimoji="1" lang="ko-KR" altLang="en-US" sz="700" b="1" dirty="0">
                <a:solidFill>
                  <a:prstClr val="black">
                    <a:lumMod val="75000"/>
                    <a:lumOff val="25000"/>
                  </a:prstClr>
                </a:solidFill>
                <a:latin typeface="Nanum Gothic" charset="-127"/>
                <a:ea typeface="Nanum Gothic" charset="-127"/>
                <a:cs typeface="Nanum Gothic" charset="-127"/>
              </a:rPr>
              <a:t> </a:t>
            </a:r>
            <a:r>
              <a:rPr kumimoji="1" lang="en-US" altLang="ko-KR" sz="700" b="1" dirty="0">
                <a:solidFill>
                  <a:prstClr val="black">
                    <a:lumMod val="75000"/>
                    <a:lumOff val="25000"/>
                  </a:prstClr>
                </a:solidFill>
                <a:latin typeface="Nanum Gothic" charset="-127"/>
                <a:ea typeface="Nanum Gothic" charset="-127"/>
                <a:cs typeface="Nanum Gothic" charset="-127"/>
              </a:rPr>
              <a:t>(</a:t>
            </a:r>
            <a:r>
              <a:rPr kumimoji="1" lang="en-US" altLang="ko-KR" sz="700" b="1" u="sng" dirty="0">
                <a:solidFill>
                  <a:prstClr val="black">
                    <a:lumMod val="75000"/>
                    <a:lumOff val="25000"/>
                  </a:prstClr>
                </a:solidFill>
                <a:latin typeface="Nanum Gothic" charset="-127"/>
                <a:ea typeface="Nanum Gothic" charset="-127"/>
                <a:cs typeface="Nanum Gothic" charset="-127"/>
              </a:rPr>
              <a:t>See all lists</a:t>
            </a:r>
            <a:r>
              <a:rPr kumimoji="1" lang="en-US" altLang="ko-KR" sz="700" b="1" dirty="0">
                <a:solidFill>
                  <a:prstClr val="black">
                    <a:lumMod val="75000"/>
                    <a:lumOff val="25000"/>
                  </a:prstClr>
                </a:solidFill>
                <a:latin typeface="Nanum Gothic" charset="-127"/>
                <a:ea typeface="Nanum Gothic" charset="-127"/>
                <a:cs typeface="Nanum Gothic" charset="-127"/>
              </a:rPr>
              <a:t>)</a:t>
            </a:r>
          </a:p>
        </p:txBody>
      </p:sp>
      <p:graphicFrame>
        <p:nvGraphicFramePr>
          <p:cNvPr id="85" name="표 84">
            <a:extLst>
              <a:ext uri="{FF2B5EF4-FFF2-40B4-BE49-F238E27FC236}">
                <a16:creationId xmlns="" xmlns:a16="http://schemas.microsoft.com/office/drawing/2014/main" id="{5643945A-5D12-C14D-98B3-4D562B1EEDEA}"/>
              </a:ext>
            </a:extLst>
          </p:cNvPr>
          <p:cNvGraphicFramePr>
            <a:graphicFrameLocks noGrp="1"/>
          </p:cNvGraphicFramePr>
          <p:nvPr/>
        </p:nvGraphicFramePr>
        <p:xfrm>
          <a:off x="1021557" y="5028025"/>
          <a:ext cx="8128000" cy="1179275"/>
        </p:xfrm>
        <a:graphic>
          <a:graphicData uri="http://schemas.openxmlformats.org/drawingml/2006/table">
            <a:tbl>
              <a:tblPr firstRow="1" bandRow="1">
                <a:tableStyleId>{5C22544A-7EE6-4342-B048-85BDC9FD1C3A}</a:tableStyleId>
              </a:tblPr>
              <a:tblGrid>
                <a:gridCol w="865432">
                  <a:extLst>
                    <a:ext uri="{9D8B030D-6E8A-4147-A177-3AD203B41FA5}">
                      <a16:colId xmlns="" xmlns:a16="http://schemas.microsoft.com/office/drawing/2014/main" val="1744324398"/>
                    </a:ext>
                  </a:extLst>
                </a:gridCol>
                <a:gridCol w="523702">
                  <a:extLst>
                    <a:ext uri="{9D8B030D-6E8A-4147-A177-3AD203B41FA5}">
                      <a16:colId xmlns="" xmlns:a16="http://schemas.microsoft.com/office/drawing/2014/main" val="919258455"/>
                    </a:ext>
                  </a:extLst>
                </a:gridCol>
                <a:gridCol w="615142">
                  <a:extLst>
                    <a:ext uri="{9D8B030D-6E8A-4147-A177-3AD203B41FA5}">
                      <a16:colId xmlns="" xmlns:a16="http://schemas.microsoft.com/office/drawing/2014/main" val="3300093860"/>
                    </a:ext>
                  </a:extLst>
                </a:gridCol>
                <a:gridCol w="482138">
                  <a:extLst>
                    <a:ext uri="{9D8B030D-6E8A-4147-A177-3AD203B41FA5}">
                      <a16:colId xmlns="" xmlns:a16="http://schemas.microsoft.com/office/drawing/2014/main" val="1716065022"/>
                    </a:ext>
                  </a:extLst>
                </a:gridCol>
                <a:gridCol w="5641586">
                  <a:extLst>
                    <a:ext uri="{9D8B030D-6E8A-4147-A177-3AD203B41FA5}">
                      <a16:colId xmlns="" xmlns:a16="http://schemas.microsoft.com/office/drawing/2014/main" val="984373010"/>
                    </a:ext>
                  </a:extLst>
                </a:gridCol>
              </a:tblGrid>
              <a:tr h="235855">
                <a:tc>
                  <a:txBody>
                    <a:bodyPr/>
                    <a:lstStyle/>
                    <a:p>
                      <a:pPr latinLnBrk="1"/>
                      <a:r>
                        <a:rPr lang="en-US" altLang="ko-KR" sz="600" b="1" dirty="0">
                          <a:solidFill>
                            <a:schemeClr val="tx1"/>
                          </a:solidFill>
                        </a:rPr>
                        <a:t>Date</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Type</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User</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Result</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dirty="0">
                          <a:solidFill>
                            <a:schemeClr val="tx1"/>
                          </a:solidFill>
                        </a:rPr>
                        <a:t>Query</a:t>
                      </a:r>
                      <a:endParaRPr lang="ko-KR" altLang="en-US" sz="600" b="1"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4609059"/>
                  </a:ext>
                </a:extLst>
              </a:tr>
              <a:tr h="235855">
                <a:tc>
                  <a:txBody>
                    <a:bodyPr/>
                    <a:lstStyle/>
                    <a:p>
                      <a:pPr latinLnBrk="1"/>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SUMMARY</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b="0" i="0" dirty="0">
                          <a:solidFill>
                            <a:schemeClr val="tx1"/>
                          </a:solidFill>
                          <a:latin typeface="Nanum Gothic" charset="-127"/>
                          <a:ea typeface="Nanum Gothic" charset="-127"/>
                          <a:cs typeface="Nanum Gothic" charset="-127"/>
                        </a:rPr>
                        <a:t>John Smith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Fail</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"dataSource":{"type":"default","name":"gets_the_entire_data"},"fields":[{"type":"timestamp","name":"column1","alias":"column1"}],"userFields":[]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56911891"/>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SEARCH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QueryUser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"dataSource":{"type":"default","name":"gets_the_entire_data","temporary":false},"filters":[],"projections":[],"userFields":[],"limits":{"limit":100},"metaQuery":false,"preview":true</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22265118"/>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SUMMARY</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Datamanager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"dataSource":{"type":"default","name":"gets_the_entire_data","temporary":false},"filters":[],"projections":[],"userFields":[],"limits":{"limit":100,"sort":[]},"metaQuery":false,"preview":true……</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41809049"/>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yyyy-MM-dd hh:mm:ss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SEARCH</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administrator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dirty="0">
                          <a:solidFill>
                            <a:schemeClr val="tx1"/>
                          </a:solidFill>
                        </a:rPr>
                        <a:t>Success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"dataSource":{"type":"default","name":"gets_the_entire_data"},"fields":[{"type":"timestamp","name":"column1","alias":"column1"}],"userFields":[]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55928712"/>
                  </a:ext>
                </a:extLst>
              </a:tr>
            </a:tbl>
          </a:graphicData>
        </a:graphic>
      </p:graphicFrame>
      <p:sp>
        <p:nvSpPr>
          <p:cNvPr id="86" name="모서리가 둥근 직사각형 154">
            <a:extLst>
              <a:ext uri="{FF2B5EF4-FFF2-40B4-BE49-F238E27FC236}">
                <a16:creationId xmlns="" xmlns:a16="http://schemas.microsoft.com/office/drawing/2014/main" id="{BBB331A9-E770-9D49-9A90-0127FF825A5B}"/>
              </a:ext>
            </a:extLst>
          </p:cNvPr>
          <p:cNvSpPr/>
          <p:nvPr/>
        </p:nvSpPr>
        <p:spPr>
          <a:xfrm>
            <a:off x="8828145" y="532280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n-ea"/>
                <a:cs typeface="Malgun Gothic" charset="-127"/>
              </a:rPr>
              <a:t>Copy</a:t>
            </a:r>
            <a:endParaRPr lang="ko-KR" altLang="en-US" sz="500" dirty="0">
              <a:solidFill>
                <a:schemeClr val="bg1"/>
              </a:solidFill>
              <a:latin typeface="+mn-ea"/>
              <a:cs typeface="Malgun Gothic" charset="-127"/>
            </a:endParaRPr>
          </a:p>
        </p:txBody>
      </p:sp>
      <p:sp>
        <p:nvSpPr>
          <p:cNvPr id="87" name="모서리가 둥근 직사각형 154">
            <a:extLst>
              <a:ext uri="{FF2B5EF4-FFF2-40B4-BE49-F238E27FC236}">
                <a16:creationId xmlns="" xmlns:a16="http://schemas.microsoft.com/office/drawing/2014/main" id="{3D65449C-25A6-4A43-89A4-58DB28D3DFF9}"/>
              </a:ext>
            </a:extLst>
          </p:cNvPr>
          <p:cNvSpPr/>
          <p:nvPr/>
        </p:nvSpPr>
        <p:spPr>
          <a:xfrm>
            <a:off x="8828145" y="555498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n-ea"/>
                <a:cs typeface="Malgun Gothic" charset="-127"/>
              </a:rPr>
              <a:t>Copy</a:t>
            </a:r>
            <a:endParaRPr lang="ko-KR" altLang="en-US" sz="500" dirty="0">
              <a:solidFill>
                <a:schemeClr val="bg1"/>
              </a:solidFill>
              <a:latin typeface="+mn-ea"/>
              <a:cs typeface="Malgun Gothic" charset="-127"/>
            </a:endParaRPr>
          </a:p>
        </p:txBody>
      </p:sp>
      <p:sp>
        <p:nvSpPr>
          <p:cNvPr id="88" name="모서리가 둥근 직사각형 154">
            <a:extLst>
              <a:ext uri="{FF2B5EF4-FFF2-40B4-BE49-F238E27FC236}">
                <a16:creationId xmlns="" xmlns:a16="http://schemas.microsoft.com/office/drawing/2014/main" id="{3BB75281-6D05-B243-9A1E-8511C9632C2A}"/>
              </a:ext>
            </a:extLst>
          </p:cNvPr>
          <p:cNvSpPr/>
          <p:nvPr/>
        </p:nvSpPr>
        <p:spPr>
          <a:xfrm>
            <a:off x="8828145" y="578709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n-ea"/>
                <a:cs typeface="Malgun Gothic" charset="-127"/>
              </a:rPr>
              <a:t>Copy</a:t>
            </a:r>
            <a:endParaRPr lang="ko-KR" altLang="en-US" sz="500" dirty="0">
              <a:solidFill>
                <a:schemeClr val="bg1"/>
              </a:solidFill>
              <a:latin typeface="+mn-ea"/>
              <a:cs typeface="Malgun Gothic" charset="-127"/>
            </a:endParaRPr>
          </a:p>
        </p:txBody>
      </p:sp>
      <p:sp>
        <p:nvSpPr>
          <p:cNvPr id="89" name="모서리가 둥근 직사각형 154">
            <a:extLst>
              <a:ext uri="{FF2B5EF4-FFF2-40B4-BE49-F238E27FC236}">
                <a16:creationId xmlns="" xmlns:a16="http://schemas.microsoft.com/office/drawing/2014/main" id="{10903A50-CB03-E34B-B3D7-C3B2F7593D5A}"/>
              </a:ext>
            </a:extLst>
          </p:cNvPr>
          <p:cNvSpPr/>
          <p:nvPr/>
        </p:nvSpPr>
        <p:spPr>
          <a:xfrm>
            <a:off x="8828145" y="601927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dirty="0">
                <a:solidFill>
                  <a:schemeClr val="bg1"/>
                </a:solidFill>
                <a:latin typeface="+mn-ea"/>
                <a:cs typeface="Malgun Gothic" charset="-127"/>
              </a:rPr>
              <a:t>Copy</a:t>
            </a:r>
            <a:endParaRPr lang="ko-KR" altLang="en-US" sz="500" dirty="0">
              <a:solidFill>
                <a:schemeClr val="bg1"/>
              </a:solidFill>
              <a:latin typeface="+mn-ea"/>
              <a:cs typeface="Malgun Gothic" charset="-127"/>
            </a:endParaRPr>
          </a:p>
        </p:txBody>
      </p:sp>
      <p:sp>
        <p:nvSpPr>
          <p:cNvPr id="83" name="타원 62">
            <a:extLst>
              <a:ext uri="{FF2B5EF4-FFF2-40B4-BE49-F238E27FC236}">
                <a16:creationId xmlns="" xmlns:a16="http://schemas.microsoft.com/office/drawing/2014/main" id="{E6770442-DFF6-A843-8BD7-F78A0A167495}"/>
              </a:ext>
            </a:extLst>
          </p:cNvPr>
          <p:cNvSpPr/>
          <p:nvPr/>
        </p:nvSpPr>
        <p:spPr>
          <a:xfrm>
            <a:off x="1620206" y="50026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pic>
        <p:nvPicPr>
          <p:cNvPr id="66" name="그림 65">
            <a:extLst>
              <a:ext uri="{FF2B5EF4-FFF2-40B4-BE49-F238E27FC236}">
                <a16:creationId xmlns="" xmlns:a16="http://schemas.microsoft.com/office/drawing/2014/main" id="{96F133C2-09FB-A946-A233-1CA3C3B99B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75" name="직사각형 74">
            <a:extLst>
              <a:ext uri="{FF2B5EF4-FFF2-40B4-BE49-F238E27FC236}">
                <a16:creationId xmlns="" xmlns:a16="http://schemas.microsoft.com/office/drawing/2014/main" id="{626793B9-9C87-9F4D-98BB-153F0F9D8962}"/>
              </a:ext>
            </a:extLst>
          </p:cNvPr>
          <p:cNvSpPr/>
          <p:nvPr/>
        </p:nvSpPr>
        <p:spPr>
          <a:xfrm>
            <a:off x="3116588" y="1708651"/>
            <a:ext cx="774450" cy="207908"/>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smtClean="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
        <p:nvSpPr>
          <p:cNvPr id="76" name="직사각형 75">
            <a:extLst>
              <a:ext uri="{FF2B5EF4-FFF2-40B4-BE49-F238E27FC236}">
                <a16:creationId xmlns="" xmlns:a16="http://schemas.microsoft.com/office/drawing/2014/main" id="{AA413C76-5CF7-0049-B4A4-88A4A9F8FE55}"/>
              </a:ext>
            </a:extLst>
          </p:cNvPr>
          <p:cNvSpPr/>
          <p:nvPr/>
        </p:nvSpPr>
        <p:spPr>
          <a:xfrm>
            <a:off x="861811" y="1910778"/>
            <a:ext cx="3070853" cy="44008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graphicFrame>
        <p:nvGraphicFramePr>
          <p:cNvPr id="78" name="표 188">
            <a:extLst>
              <a:ext uri="{FF2B5EF4-FFF2-40B4-BE49-F238E27FC236}">
                <a16:creationId xmlns="" xmlns:a16="http://schemas.microsoft.com/office/drawing/2014/main" id="{C6882CCD-A0FC-A84F-A38A-90045C5A346F}"/>
              </a:ext>
            </a:extLst>
          </p:cNvPr>
          <p:cNvGraphicFramePr>
            <a:graphicFrameLocks noGrp="1"/>
          </p:cNvGraphicFramePr>
          <p:nvPr>
            <p:extLst>
              <p:ext uri="{D42A27DB-BD31-4B8C-83A1-F6EECF244321}">
                <p14:modId xmlns:p14="http://schemas.microsoft.com/office/powerpoint/2010/main" val="122923851"/>
              </p:ext>
            </p:extLst>
          </p:nvPr>
        </p:nvGraphicFramePr>
        <p:xfrm>
          <a:off x="5209566" y="3700428"/>
          <a:ext cx="3839184" cy="141264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637363">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contents</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User</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lt"/>
                          <a:ea typeface="Nanum Gothic" charset="-127"/>
                          <a:cs typeface="Nanum Gothic" charset="-127"/>
                        </a:rPr>
                        <a:t>yyyy-MM-dd HH:mm:ss</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Description</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mn-lt"/>
                          <a:ea typeface="Nanum Gothic" charset="-127"/>
                          <a:cs typeface="Nanum Gothic" charset="-127"/>
                        </a:rPr>
                        <a:t>Columns &gt; </a:t>
                      </a:r>
                      <a:r>
                        <a:rPr lang="en-US" altLang="ko-KR" sz="600" b="0" i="0" dirty="0" smtClean="0">
                          <a:solidFill>
                            <a:schemeClr val="tx1"/>
                          </a:solidFill>
                          <a:latin typeface="+mn-lt"/>
                          <a:ea typeface="Nanum Gothic" charset="-127"/>
                          <a:cs typeface="Nanum Gothic" charset="-127"/>
                        </a:rPr>
                        <a:t>City (type)</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Smith1</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Name</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 &gt; </a:t>
                      </a:r>
                      <a:r>
                        <a:rPr lang="en-US" altLang="ko-KR" sz="600" b="0" i="0" dirty="0" err="1" smtClean="0">
                          <a:solidFill>
                            <a:schemeClr val="tx1"/>
                          </a:solidFill>
                          <a:latin typeface="+mn-lt"/>
                          <a:ea typeface="Nanum Gothic" charset="-127"/>
                          <a:cs typeface="Nanum Gothic" charset="-127"/>
                        </a:rPr>
                        <a:t>AreaTime</a:t>
                      </a:r>
                      <a:r>
                        <a:rPr lang="en-US" altLang="ko-KR" sz="600" b="0" i="0" dirty="0" smtClean="0">
                          <a:solidFill>
                            <a:schemeClr val="tx1"/>
                          </a:solidFill>
                          <a:latin typeface="+mn-lt"/>
                          <a:ea typeface="Nanum Gothic" charset="-127"/>
                          <a:cs typeface="Nanum Gothic" charset="-127"/>
                        </a:rPr>
                        <a:t> (format)</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pic>
        <p:nvPicPr>
          <p:cNvPr id="81" name="그림 67">
            <a:extLst>
              <a:ext uri="{FF2B5EF4-FFF2-40B4-BE49-F238E27FC236}">
                <a16:creationId xmlns="" xmlns:a16="http://schemas.microsoft.com/office/drawing/2014/main" id="{6F54B1D6-B420-ED42-835F-83E1AABDF7D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3957537"/>
            <a:ext cx="199486" cy="199486"/>
          </a:xfrm>
          <a:prstGeom prst="ellipse">
            <a:avLst/>
          </a:prstGeom>
        </p:spPr>
      </p:pic>
      <p:pic>
        <p:nvPicPr>
          <p:cNvPr id="82"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4192487"/>
            <a:ext cx="199486" cy="199486"/>
          </a:xfrm>
          <a:prstGeom prst="ellipse">
            <a:avLst/>
          </a:prstGeom>
        </p:spPr>
      </p:pic>
      <p:pic>
        <p:nvPicPr>
          <p:cNvPr id="91"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4421087"/>
            <a:ext cx="199486" cy="199486"/>
          </a:xfrm>
          <a:prstGeom prst="ellipse">
            <a:avLst/>
          </a:prstGeom>
        </p:spPr>
      </p:pic>
      <p:pic>
        <p:nvPicPr>
          <p:cNvPr id="94"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68030" y="4652071"/>
            <a:ext cx="199486" cy="199486"/>
          </a:xfrm>
          <a:prstGeom prst="ellipse">
            <a:avLst/>
          </a:prstGeom>
        </p:spPr>
      </p:pic>
      <p:pic>
        <p:nvPicPr>
          <p:cNvPr id="95"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68030" y="4880671"/>
            <a:ext cx="199486" cy="199486"/>
          </a:xfrm>
          <a:prstGeom prst="ellipse">
            <a:avLst/>
          </a:prstGeom>
        </p:spPr>
      </p:pic>
      <p:graphicFrame>
        <p:nvGraphicFramePr>
          <p:cNvPr id="73" name="표 188">
            <a:extLst>
              <a:ext uri="{FF2B5EF4-FFF2-40B4-BE49-F238E27FC236}">
                <a16:creationId xmlns="" xmlns:a16="http://schemas.microsoft.com/office/drawing/2014/main" id="{ED5F6C74-BB17-3149-BA8A-A5E5C0911429}"/>
              </a:ext>
            </a:extLst>
          </p:cNvPr>
          <p:cNvGraphicFramePr>
            <a:graphicFrameLocks noGrp="1"/>
          </p:cNvGraphicFramePr>
          <p:nvPr>
            <p:extLst>
              <p:ext uri="{D42A27DB-BD31-4B8C-83A1-F6EECF244321}">
                <p14:modId xmlns:p14="http://schemas.microsoft.com/office/powerpoint/2010/main" val="1695103086"/>
              </p:ext>
            </p:extLst>
          </p:nvPr>
        </p:nvGraphicFramePr>
        <p:xfrm>
          <a:off x="1036679" y="3711541"/>
          <a:ext cx="3986171" cy="94176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784350">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algun Gothic" charset="-127"/>
                          <a:ea typeface="Malgun Gothic" charset="-127"/>
                          <a:cs typeface="Malgun Gothic" charset="-127"/>
                        </a:rPr>
                        <a:t>User</a:t>
                      </a:r>
                      <a:endParaRPr lang="ko-KR" altLang="en-US" sz="600" b="1"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algun Gothic" charset="-127"/>
                          <a:ea typeface="Malgun Gothic" charset="-127"/>
                          <a:cs typeface="Malgun Gothic" charset="-127"/>
                        </a:rPr>
                        <a:t>Last used</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baseline="0" dirty="0" smtClean="0">
                          <a:solidFill>
                            <a:schemeClr val="tx1"/>
                          </a:solidFill>
                          <a:latin typeface="Malgun Gothic" charset="-127"/>
                          <a:ea typeface="Malgun Gothic" charset="-127"/>
                          <a:cs typeface="Malgun Gothic" charset="-127"/>
                        </a:rPr>
                        <a:t>Last used </a:t>
                      </a:r>
                      <a:r>
                        <a:rPr lang="en-US" altLang="ko-KR" sz="600" b="1" i="0" baseline="0" dirty="0">
                          <a:solidFill>
                            <a:schemeClr val="tx1"/>
                          </a:solidFill>
                          <a:latin typeface="Malgun Gothic" charset="-127"/>
                          <a:ea typeface="Malgun Gothic" charset="-127"/>
                          <a:cs typeface="Malgun Gothic" charset="-127"/>
                        </a:rPr>
                        <a:t>in</a:t>
                      </a:r>
                      <a:endParaRPr lang="ko-KR" altLang="en-US" sz="600" b="1"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 </a:t>
                      </a:r>
                      <a:r>
                        <a:rPr lang="en-US" altLang="ko-KR" sz="600" b="0" i="0" u="sng" dirty="0">
                          <a:solidFill>
                            <a:schemeClr val="tx1"/>
                          </a:solidFill>
                          <a:latin typeface="+mn-ea"/>
                          <a:ea typeface="+mn-ea"/>
                          <a:cs typeface="Nanum Gothic" charset="-127"/>
                        </a:rPr>
                        <a:t>John Smith</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algun Gothic" charset="-127"/>
                          <a:ea typeface="Malgun Gothic" charset="-127"/>
                          <a:cs typeface="Malgun Gothic" charset="-127"/>
                        </a:rPr>
                        <a:t>yyyy-MM-dd HH:mm:ss</a:t>
                      </a:r>
                      <a:endParaRPr lang="ko-KR" altLang="en-US" sz="600" b="0" i="0"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chemeClr val="tx1"/>
                          </a:solidFill>
                          <a:latin typeface="Malgun Gothic" charset="-127"/>
                          <a:ea typeface="Malgun Gothic" charset="-127"/>
                          <a:cs typeface="Malgun Gothic" charset="-127"/>
                        </a:rPr>
                        <a:t>Workspace name 001 &gt; </a:t>
                      </a:r>
                      <a:r>
                        <a:rPr lang="en-US" altLang="ko-KR" sz="600" b="0" i="0" u="sng" dirty="0" smtClean="0">
                          <a:solidFill>
                            <a:schemeClr val="tx1"/>
                          </a:solidFill>
                          <a:latin typeface="Malgun Gothic" charset="-127"/>
                          <a:ea typeface="Malgun Gothic" charset="-127"/>
                          <a:cs typeface="Malgun Gothic" charset="-127"/>
                        </a:rPr>
                        <a:t>Workbench </a:t>
                      </a:r>
                      <a:r>
                        <a:rPr lang="en-US" altLang="ko-KR" sz="600" b="0" i="0" u="sng" dirty="0">
                          <a:solidFill>
                            <a:schemeClr val="tx1"/>
                          </a:solidFill>
                          <a:latin typeface="Malgun Gothic" charset="-127"/>
                          <a:ea typeface="Malgun Gothic" charset="-127"/>
                          <a:cs typeface="Malgun Gothic" charset="-127"/>
                        </a:rPr>
                        <a:t>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a:t>
                      </a:r>
                      <a:r>
                        <a:rPr lang="en-US" altLang="ko-KR" sz="600" b="0" i="0" u="sng" dirty="0">
                          <a:solidFill>
                            <a:schemeClr val="tx1"/>
                          </a:solidFill>
                          <a:latin typeface="+mn-ea"/>
                          <a:ea typeface="+mn-ea"/>
                          <a:cs typeface="Nanum Gothic" charset="-127"/>
                        </a:rPr>
                        <a:t>John Smith1</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smtClean="0">
                          <a:solidFill>
                            <a:schemeClr val="tx1"/>
                          </a:solidFill>
                          <a:latin typeface="Malgun Gothic" charset="-127"/>
                          <a:ea typeface="Malgun Gothic" charset="-127"/>
                          <a:cs typeface="Malgun Gothic" charset="-127"/>
                        </a:rPr>
                        <a:t>Workspace name 001 &gt; Workbench 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cs typeface="Nanum Gothic" charset="-127"/>
                        </a:rPr>
                        <a:t>          ★ </a:t>
                      </a:r>
                      <a:r>
                        <a:rPr lang="en-US" altLang="ko-KR" sz="600" b="0" i="0" u="sng" dirty="0">
                          <a:solidFill>
                            <a:schemeClr val="tx1"/>
                          </a:solidFill>
                          <a:latin typeface="+mn-ea"/>
                          <a:ea typeface="+mn-ea"/>
                          <a:cs typeface="Nanum Gothic" charset="-127"/>
                        </a:rPr>
                        <a:t>John Smith2</a:t>
                      </a:r>
                      <a:endParaRPr lang="ko-KR" altLang="en-US" sz="600" b="0" i="0" u="sng" dirty="0">
                        <a:solidFill>
                          <a:schemeClr val="tx1"/>
                        </a:solidFill>
                        <a:latin typeface="+mn-ea"/>
                        <a:ea typeface="+mn-ea"/>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smtClean="0">
                          <a:solidFill>
                            <a:schemeClr val="tx1"/>
                          </a:solidFill>
                          <a:latin typeface="Malgun Gothic" charset="-127"/>
                          <a:ea typeface="Malgun Gothic" charset="-127"/>
                          <a:cs typeface="Malgun Gothic" charset="-127"/>
                        </a:rPr>
                        <a:t>Workspace name 001 &gt; Workbench 01</a:t>
                      </a:r>
                      <a:endParaRPr lang="ko-KR" altLang="en-US" sz="600" b="0" i="0" u="sng" dirty="0">
                        <a:solidFill>
                          <a:schemeClr val="tx1"/>
                        </a:solidFill>
                        <a:latin typeface="Malgun Gothic" charset="-127"/>
                        <a:ea typeface="Malgun Gothic" charset="-127"/>
                        <a:cs typeface="Malgun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pic>
        <p:nvPicPr>
          <p:cNvPr id="77" name="그림 67">
            <a:extLst>
              <a:ext uri="{FF2B5EF4-FFF2-40B4-BE49-F238E27FC236}">
                <a16:creationId xmlns="" xmlns:a16="http://schemas.microsoft.com/office/drawing/2014/main" id="{737005F9-043D-0441-83DF-68B5B5981F2C}"/>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3971434"/>
            <a:ext cx="199486" cy="199486"/>
          </a:xfrm>
          <a:prstGeom prst="ellipse">
            <a:avLst/>
          </a:prstGeom>
        </p:spPr>
      </p:pic>
      <p:pic>
        <p:nvPicPr>
          <p:cNvPr id="93" name="그림 67">
            <a:extLst>
              <a:ext uri="{FF2B5EF4-FFF2-40B4-BE49-F238E27FC236}">
                <a16:creationId xmlns="" xmlns:a16="http://schemas.microsoft.com/office/drawing/2014/main" id="{8B7F45A1-CC6C-BE4A-8289-538A3AFAE655}"/>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4206384"/>
            <a:ext cx="199486" cy="199486"/>
          </a:xfrm>
          <a:prstGeom prst="ellipse">
            <a:avLst/>
          </a:prstGeom>
        </p:spPr>
      </p:pic>
      <p:pic>
        <p:nvPicPr>
          <p:cNvPr id="106" name="그림 67">
            <a:extLst>
              <a:ext uri="{FF2B5EF4-FFF2-40B4-BE49-F238E27FC236}">
                <a16:creationId xmlns="" xmlns:a16="http://schemas.microsoft.com/office/drawing/2014/main" id="{04FEA7CA-98E2-3240-945C-7EDD620BB6D9}"/>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4434984"/>
            <a:ext cx="199486" cy="199486"/>
          </a:xfrm>
          <a:prstGeom prst="ellipse">
            <a:avLst/>
          </a:prstGeom>
        </p:spPr>
      </p:pic>
      <p:pic>
        <p:nvPicPr>
          <p:cNvPr id="107" name="Picture 2" descr="ove icon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0861" y="4003040"/>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ove icon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0861" y="4246880"/>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 descr="ove iconì ëí ì´ë¯¸ì§ ê²ìê²°ê³¼"/>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0861" y="4485640"/>
            <a:ext cx="100458" cy="99638"/>
          </a:xfrm>
          <a:prstGeom prst="rect">
            <a:avLst/>
          </a:prstGeom>
          <a:noFill/>
          <a:extLst>
            <a:ext uri="{909E8E84-426E-40DD-AFC4-6F175D3DCCD1}">
              <a14:hiddenFill xmlns:a14="http://schemas.microsoft.com/office/drawing/2010/main">
                <a:solidFill>
                  <a:srgbClr val="FFFFFF"/>
                </a:solidFill>
              </a14:hiddenFill>
            </a:ext>
          </a:extLst>
        </p:spPr>
      </p:pic>
      <p:sp>
        <p:nvSpPr>
          <p:cNvPr id="110" name="타원 62">
            <a:extLst>
              <a:ext uri="{FF2B5EF4-FFF2-40B4-BE49-F238E27FC236}">
                <a16:creationId xmlns="" xmlns:a16="http://schemas.microsoft.com/office/drawing/2014/main" id="{7B5FAB2E-999D-CC42-A1CA-ED190290C164}"/>
              </a:ext>
            </a:extLst>
          </p:cNvPr>
          <p:cNvSpPr/>
          <p:nvPr/>
        </p:nvSpPr>
        <p:spPr>
          <a:xfrm>
            <a:off x="894630" y="35414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1</a:t>
            </a:r>
            <a:endParaRPr lang="ko-KR" altLang="en-US" sz="700" b="1" dirty="0">
              <a:solidFill>
                <a:prstClr val="white"/>
              </a:solidFill>
              <a:latin typeface="+mj-lt"/>
              <a:cs typeface="Nanum Gothic" charset="-127"/>
            </a:endParaRPr>
          </a:p>
        </p:txBody>
      </p:sp>
      <p:sp>
        <p:nvSpPr>
          <p:cNvPr id="114" name="TextBox 113"/>
          <p:cNvSpPr txBox="1"/>
          <p:nvPr/>
        </p:nvSpPr>
        <p:spPr>
          <a:xfrm>
            <a:off x="7768542" y="399298"/>
            <a:ext cx="2213074" cy="215444"/>
          </a:xfrm>
          <a:prstGeom prst="rect">
            <a:avLst/>
          </a:prstGeom>
          <a:solidFill>
            <a:srgbClr val="FF0000"/>
          </a:solidFill>
        </p:spPr>
        <p:txBody>
          <a:bodyPr wrap="square" rtlCol="0">
            <a:spAutoFit/>
          </a:bodyPr>
          <a:lstStyle/>
          <a:p>
            <a:r>
              <a:rPr kumimoji="1" lang="en-US" altLang="ko-KR" sz="800" dirty="0" smtClean="0">
                <a:solidFill>
                  <a:schemeClr val="bg1"/>
                </a:solidFill>
                <a:latin typeface="+mj-lt"/>
              </a:rPr>
              <a:t>Database </a:t>
            </a:r>
            <a:r>
              <a:rPr kumimoji="1" lang="ko-KR" altLang="en-US" sz="800" dirty="0" smtClean="0">
                <a:solidFill>
                  <a:schemeClr val="bg1"/>
                </a:solidFill>
                <a:latin typeface="+mj-lt"/>
              </a:rPr>
              <a:t>타입인 경우만 </a:t>
            </a:r>
            <a:r>
              <a:rPr kumimoji="1" lang="en-US" altLang="ko-KR" sz="800" dirty="0" smtClean="0">
                <a:solidFill>
                  <a:schemeClr val="bg1"/>
                </a:solidFill>
                <a:latin typeface="+mj-lt"/>
              </a:rPr>
              <a:t>(</a:t>
            </a:r>
            <a:r>
              <a:rPr kumimoji="1" lang="en-US" altLang="ko-KR" sz="800" dirty="0" smtClean="0">
                <a:solidFill>
                  <a:schemeClr val="bg1"/>
                </a:solidFill>
                <a:latin typeface="+mj-lt"/>
              </a:rPr>
              <a:t>Staging</a:t>
            </a:r>
            <a:r>
              <a:rPr kumimoji="1" lang="ko-KR" altLang="en-US" sz="800" dirty="0" smtClean="0">
                <a:solidFill>
                  <a:schemeClr val="bg1"/>
                </a:solidFill>
                <a:latin typeface="+mj-lt"/>
              </a:rPr>
              <a:t> </a:t>
            </a:r>
            <a:r>
              <a:rPr kumimoji="1" lang="en-US" altLang="ko-KR" sz="800" dirty="0" smtClean="0">
                <a:solidFill>
                  <a:schemeClr val="bg1"/>
                </a:solidFill>
                <a:latin typeface="+mj-lt"/>
              </a:rPr>
              <a:t>DB</a:t>
            </a:r>
            <a:r>
              <a:rPr kumimoji="1" lang="ko-KR" altLang="en-US" sz="800" dirty="0" smtClean="0">
                <a:solidFill>
                  <a:schemeClr val="bg1"/>
                </a:solidFill>
                <a:latin typeface="+mj-lt"/>
              </a:rPr>
              <a:t> </a:t>
            </a:r>
            <a:r>
              <a:rPr kumimoji="1" lang="ko-KR" altLang="en-US" sz="800" dirty="0" smtClean="0">
                <a:solidFill>
                  <a:schemeClr val="bg1"/>
                </a:solidFill>
                <a:latin typeface="+mj-lt"/>
              </a:rPr>
              <a:t>제외</a:t>
            </a:r>
            <a:r>
              <a:rPr kumimoji="1" lang="en-US" altLang="ko-KR" sz="800" dirty="0" smtClean="0">
                <a:solidFill>
                  <a:schemeClr val="bg1"/>
                </a:solidFill>
                <a:latin typeface="+mj-lt"/>
              </a:rPr>
              <a:t>)</a:t>
            </a:r>
          </a:p>
        </p:txBody>
      </p:sp>
      <p:sp>
        <p:nvSpPr>
          <p:cNvPr id="7" name="직사각형 6"/>
          <p:cNvSpPr/>
          <p:nvPr/>
        </p:nvSpPr>
        <p:spPr>
          <a:xfrm>
            <a:off x="861811" y="3323045"/>
            <a:ext cx="4252260" cy="1528512"/>
          </a:xfrm>
          <a:prstGeom prst="rect">
            <a:avLst/>
          </a:prstGeom>
          <a:noFill/>
          <a:ln w="6350">
            <a:solidFill>
              <a:srgbClr val="FF0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5" name="직사각형 114"/>
          <p:cNvSpPr/>
          <p:nvPr/>
        </p:nvSpPr>
        <p:spPr>
          <a:xfrm>
            <a:off x="10041395" y="785844"/>
            <a:ext cx="2096369" cy="1691601"/>
          </a:xfrm>
          <a:prstGeom prst="rect">
            <a:avLst/>
          </a:prstGeom>
          <a:noFill/>
          <a:ln w="6350">
            <a:solidFill>
              <a:srgbClr val="FF0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6" name="직사각형 115">
            <a:extLst>
              <a:ext uri="{FF2B5EF4-FFF2-40B4-BE49-F238E27FC236}">
                <a16:creationId xmlns:a16="http://schemas.microsoft.com/office/drawing/2014/main" xmlns="" id="{346E26E7-F994-184B-B144-027E0B073FA9}"/>
              </a:ext>
            </a:extLst>
          </p:cNvPr>
          <p:cNvSpPr/>
          <p:nvPr/>
        </p:nvSpPr>
        <p:spPr>
          <a:xfrm>
            <a:off x="3005158" y="4658760"/>
            <a:ext cx="2120986" cy="993040"/>
          </a:xfrm>
          <a:prstGeom prst="rect">
            <a:avLst/>
          </a:prstGeom>
          <a:solidFill>
            <a:srgbClr val="FF1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smtClean="0"/>
              <a:t>1.</a:t>
            </a:r>
            <a:r>
              <a:rPr kumimoji="1" lang="ko-KR" altLang="en-US" sz="700" dirty="0" smtClean="0"/>
              <a:t> </a:t>
            </a:r>
            <a:r>
              <a:rPr kumimoji="1" lang="en-US" altLang="ko-KR" sz="700" dirty="0" smtClean="0"/>
              <a:t>Top </a:t>
            </a:r>
            <a:r>
              <a:rPr kumimoji="1" lang="en-US" altLang="ko-KR" sz="700" dirty="0" smtClean="0"/>
              <a:t>User</a:t>
            </a:r>
            <a:r>
              <a:rPr kumimoji="1" lang="ko-KR" altLang="en-US" sz="700" dirty="0" smtClean="0"/>
              <a:t>는 </a:t>
            </a:r>
            <a:endParaRPr kumimoji="1" lang="en-US" altLang="ko-KR" sz="700" dirty="0" smtClean="0"/>
          </a:p>
          <a:p>
            <a:r>
              <a:rPr kumimoji="1" lang="ko-KR" altLang="en-US" sz="700" dirty="0" smtClean="0"/>
              <a:t>최근 </a:t>
            </a:r>
            <a:r>
              <a:rPr kumimoji="1" lang="en-US" altLang="ko-KR" sz="700" dirty="0" smtClean="0"/>
              <a:t>1</a:t>
            </a:r>
            <a:r>
              <a:rPr kumimoji="1" lang="ko-KR" altLang="en-US" sz="700" dirty="0" smtClean="0"/>
              <a:t>개월 기준으로</a:t>
            </a:r>
            <a:r>
              <a:rPr kumimoji="1" lang="en-US" altLang="ko-KR" sz="700" dirty="0" smtClean="0"/>
              <a:t> </a:t>
            </a:r>
            <a:endParaRPr kumimoji="1" lang="en-US" altLang="ko-KR" sz="700" dirty="0" smtClean="0"/>
          </a:p>
          <a:p>
            <a:r>
              <a:rPr kumimoji="1" lang="ko-KR" altLang="en-US" sz="700" dirty="0" smtClean="0"/>
              <a:t>해당 </a:t>
            </a:r>
            <a:r>
              <a:rPr kumimoji="1" lang="ko-KR" altLang="en-US" sz="700" dirty="0" smtClean="0"/>
              <a:t>테이블을 이용하여 쿼리를 한 사용자 중에 쿼리 날린 건수가 많은 사용자 </a:t>
            </a:r>
            <a:r>
              <a:rPr kumimoji="1" lang="ko-KR" altLang="en-US" sz="700" dirty="0" smtClean="0"/>
              <a:t>순</a:t>
            </a:r>
            <a:endParaRPr kumimoji="1" lang="en-US" altLang="ko-KR" sz="700" dirty="0" smtClean="0"/>
          </a:p>
          <a:p>
            <a:endParaRPr kumimoji="1" lang="en-US" altLang="ko-KR" sz="700" dirty="0"/>
          </a:p>
          <a:p>
            <a:r>
              <a:rPr kumimoji="1" lang="en-US" altLang="ko-KR" sz="700" dirty="0" smtClean="0"/>
              <a:t>2.</a:t>
            </a:r>
            <a:r>
              <a:rPr kumimoji="1" lang="ko-KR" altLang="en-US" sz="700" dirty="0" smtClean="0"/>
              <a:t> 그 사람이 마지막 쿼리를 날린 시각</a:t>
            </a:r>
            <a:endParaRPr kumimoji="1" lang="en-US" altLang="ko-KR" sz="700" dirty="0" smtClean="0"/>
          </a:p>
          <a:p>
            <a:endParaRPr kumimoji="1" lang="en-US" altLang="ko-KR" sz="700" dirty="0"/>
          </a:p>
          <a:p>
            <a:r>
              <a:rPr kumimoji="1" lang="en-US" altLang="ko-KR" sz="700" dirty="0" smtClean="0"/>
              <a:t>3.</a:t>
            </a:r>
            <a:r>
              <a:rPr kumimoji="1" lang="ko-KR" altLang="en-US" sz="700" dirty="0" smtClean="0"/>
              <a:t> 그 마지막 시간에 사용된 워크벤치</a:t>
            </a:r>
            <a:endParaRPr kumimoji="1" lang="en-US" altLang="ko-KR" sz="700" dirty="0" smtClean="0"/>
          </a:p>
        </p:txBody>
      </p:sp>
    </p:spTree>
    <p:extLst>
      <p:ext uri="{BB962C8B-B14F-4D97-AF65-F5344CB8AC3E}">
        <p14:creationId xmlns:p14="http://schemas.microsoft.com/office/powerpoint/2010/main" val="2672887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751475286"/>
              </p:ext>
            </p:extLst>
          </p:nvPr>
        </p:nvGraphicFramePr>
        <p:xfrm>
          <a:off x="3455581" y="0"/>
          <a:ext cx="8736419" cy="7121350"/>
        </p:xfrm>
        <a:graphic>
          <a:graphicData uri="http://schemas.openxmlformats.org/drawingml/2006/table">
            <a:tbl>
              <a:tblPr firstRow="1" bandRow="1">
                <a:tableStyleId>{5C22544A-7EE6-4342-B048-85BDC9FD1C3A}</a:tableStyleId>
              </a:tblPr>
              <a:tblGrid>
                <a:gridCol w="686782">
                  <a:extLst>
                    <a:ext uri="{9D8B030D-6E8A-4147-A177-3AD203B41FA5}">
                      <a16:colId xmlns="" xmlns:a16="http://schemas.microsoft.com/office/drawing/2014/main" val="250593365"/>
                    </a:ext>
                  </a:extLst>
                </a:gridCol>
                <a:gridCol w="955809">
                  <a:extLst>
                    <a:ext uri="{9D8B030D-6E8A-4147-A177-3AD203B41FA5}">
                      <a16:colId xmlns="" xmlns:a16="http://schemas.microsoft.com/office/drawing/2014/main" val="1472310723"/>
                    </a:ext>
                  </a:extLst>
                </a:gridCol>
                <a:gridCol w="1135203">
                  <a:extLst>
                    <a:ext uri="{9D8B030D-6E8A-4147-A177-3AD203B41FA5}">
                      <a16:colId xmlns="" xmlns:a16="http://schemas.microsoft.com/office/drawing/2014/main" val="1506474031"/>
                    </a:ext>
                  </a:extLst>
                </a:gridCol>
                <a:gridCol w="4981973">
                  <a:extLst>
                    <a:ext uri="{9D8B030D-6E8A-4147-A177-3AD203B41FA5}">
                      <a16:colId xmlns="" xmlns:a16="http://schemas.microsoft.com/office/drawing/2014/main" val="3242501942"/>
                    </a:ext>
                  </a:extLst>
                </a:gridCol>
                <a:gridCol w="976652">
                  <a:extLst>
                    <a:ext uri="{9D8B030D-6E8A-4147-A177-3AD203B41FA5}">
                      <a16:colId xmlns="" xmlns:a16="http://schemas.microsoft.com/office/drawing/2014/main" val="3922625364"/>
                    </a:ext>
                  </a:extLst>
                </a:gridCol>
              </a:tblGrid>
              <a:tr h="212090">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Version</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Date</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Wireframe number</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Summary</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Author</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extLst>
                  <a:ext uri="{0D108BD9-81ED-4DB2-BD59-A6C34878D82A}">
                    <a16:rowId xmlns="" xmlns:a16="http://schemas.microsoft.com/office/drawing/2014/main" val="186897495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v.0.21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2018.06.25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E1-05-001</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Delete catalog panel in admin page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Park, 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998786253"/>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v.0.22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2018.07.02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r>
                        <a:rPr lang="en-US" altLang="ko-KR" sz="600" b="0" i="0" dirty="0">
                          <a:solidFill>
                            <a:schemeClr val="bg1">
                              <a:lumMod val="75000"/>
                              <a:lumOff val="25000"/>
                            </a:schemeClr>
                          </a:solidFill>
                          <a:latin typeface="Malgun Gothic" charset="-127"/>
                          <a:ea typeface="Malgun Gothic" charset="-127"/>
                          <a:cs typeface="Malgun Gothic" charset="-127"/>
                        </a:rPr>
                        <a:t>E1</a:t>
                      </a:r>
                      <a:r>
                        <a:rPr lang="en-US" altLang="ko-KR" sz="600" b="0" i="0" dirty="0">
                          <a:solidFill>
                            <a:schemeClr val="bg1"/>
                          </a:solidFill>
                          <a:latin typeface="Malgun Gothic" charset="-127"/>
                          <a:ea typeface="Malgun Gothic" charset="-127"/>
                          <a:cs typeface="Malgun Gothic" charset="-127"/>
                        </a:rPr>
                        <a:t>-05-</a:t>
                      </a:r>
                      <a:r>
                        <a:rPr lang="en-US" altLang="ko-KR" sz="600" b="0" i="0" dirty="0">
                          <a:solidFill>
                            <a:schemeClr val="bg1"/>
                          </a:solidFill>
                          <a:latin typeface="+mn-ea"/>
                          <a:ea typeface="Malgun Gothic" charset="-127"/>
                          <a:cs typeface="Malgun Gothic" charset="-127"/>
                          <a:sym typeface="Wingdings"/>
                        </a:rPr>
                        <a:t>001</a:t>
                      </a:r>
                      <a:endParaRPr lang="en-US" altLang="ko-KR" sz="600" b="0" i="0" dirty="0">
                        <a:solidFill>
                          <a:schemeClr val="bg1"/>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Catalog, Updated columns to metadata lists</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200410818"/>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E1-05-002</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version history button to metadata details page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4083033608"/>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E1-05-016</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version history popup</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1397130"/>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v.0.23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2018.07.03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E1-02-001 ~ E1-02-003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Replace physical column information to metadata information </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559357957"/>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v.0.24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2018.07.12</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Replace “Create a New” to “Create”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522193286"/>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v.0.30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2018.07.16</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E1-01-002</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008,</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013</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‘tag’ and ‘Creator’ to metadata lists</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764646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E1-01-012</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tag view mode to left panel</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568530265"/>
                  </a:ext>
                </a:extLst>
              </a:tr>
              <a:tr h="201391">
                <a:tc>
                  <a:txBody>
                    <a:bodyPr/>
                    <a:lstStyle/>
                    <a:p>
                      <a:pPr latinLnBrk="1">
                        <a:lnSpc>
                          <a:spcPct val="100000"/>
                        </a:lnSpc>
                      </a:pPr>
                      <a:r>
                        <a:rPr lang="en-US" altLang="ko-KR" sz="600" b="0" i="0" dirty="0">
                          <a:solidFill>
                            <a:srgbClr val="FF0000"/>
                          </a:solidFill>
                          <a:latin typeface="Malgun Gothic" charset="-127"/>
                          <a:ea typeface="Malgun Gothic" charset="-127"/>
                          <a:cs typeface="Malgun Gothic" charset="-127"/>
                        </a:rPr>
                        <a:t>-</a:t>
                      </a:r>
                      <a:endParaRPr lang="ko-KR" altLang="en-US" sz="600" b="0" i="0" dirty="0">
                        <a:solidFill>
                          <a:srgbClr val="FF0000"/>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E1-01-013</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Change explore data page view as thumbnail</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498365997"/>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E1-01-015</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discussion tab in metadata detail popup</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02802793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v.0.31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2018.08.23</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E1-01-010</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Delete</a:t>
                      </a:r>
                      <a:r>
                        <a:rPr lang="en-US" altLang="ko-KR" sz="600" b="0" i="0" baseline="0" dirty="0">
                          <a:solidFill>
                            <a:schemeClr val="bg1">
                              <a:lumMod val="75000"/>
                              <a:lumOff val="25000"/>
                            </a:schemeClr>
                          </a:solidFill>
                          <a:latin typeface="Malgun Gothic" charset="-127"/>
                          <a:ea typeface="Malgun Gothic" charset="-127"/>
                          <a:cs typeface="Malgun Gothic" charset="-127"/>
                        </a:rPr>
                        <a:t> creating new data connection and time socket option when creating hive-type meta data</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Cho, Minjung</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014771693"/>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v.0.32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2018.08.27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E1-04-001</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Tree browsing panel in catalog page</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Park, Chungewi</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480283077"/>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v.0.33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2018.09.13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E1-05-002</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Add text limit of metadata description </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920066324"/>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v.0.34</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2018.10.04</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a:solidFill>
                            <a:schemeClr val="bg1">
                              <a:lumMod val="75000"/>
                              <a:lumOff val="25000"/>
                            </a:schemeClr>
                          </a:solidFill>
                          <a:latin typeface="Malgun Gothic" charset="-127"/>
                          <a:ea typeface="Malgun Gothic" charset="-127"/>
                          <a:cs typeface="Malgun Gothic" charset="-127"/>
                        </a:rPr>
                        <a:t>E1-05-04</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Delete format column and add sub type as format  </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71509711"/>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V0.35</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2018.10.26</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E1-01-013</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E1-01-021</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E1-06-002 ~ E1-06-005</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Modify “Explore Data” and update scenario of picking data on main page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818176238"/>
                  </a:ext>
                </a:extLst>
              </a:tr>
              <a:tr h="30176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V0.351</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2018.10.30</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E1-01-002, E1-01-003, E1-01-013, E1-01-014, E1-01-016,</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E1-06-003, E1-06-002, E1-06-006, E1-06-007</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Update &amp; modify description of “Explore Data” part</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Renewal the “Recommend data Setting” for admin</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4008701249"/>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V0.365</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2018.12.12</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Renewal Explore data, Metadata</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628149612"/>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V0.37</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2019.02.16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E1-05-006, E1-05-010</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E1-05-004</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E1-05-009</a:t>
                      </a:r>
                      <a:endParaRPr lang="mr-IN"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modify Create metadata Database Type</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modify Column Schema</a:t>
                      </a:r>
                    </a:p>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Data Grid of Database Type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519520935"/>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V0.38</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2019.03.25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E1-01-006, E1-01-005</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E1-05-001, E1-05-002, E1-05-009, E1-05-004, E1-05-021</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E1-02-001~E1-02-010</a:t>
                      </a:r>
                      <a:endParaRPr lang="mr-IN"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Synchronization policy of metadata and </a:t>
                      </a:r>
                      <a:r>
                        <a:rPr lang="en-US" altLang="ko-KR" sz="600" b="0" i="0" dirty="0" err="1">
                          <a:solidFill>
                            <a:schemeClr val="bg1">
                              <a:lumMod val="75000"/>
                              <a:lumOff val="25000"/>
                            </a:schemeClr>
                          </a:solidFill>
                          <a:latin typeface="Malgun Gothic" charset="-127"/>
                          <a:ea typeface="Malgun Gothic" charset="-127"/>
                          <a:cs typeface="Malgun Gothic" charset="-127"/>
                        </a:rPr>
                        <a:t>datasource</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modify Column Schema</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Edit Type in Column Schema</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Update History menu</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Renewal Metadata Catalog</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Renewal Column dictionary</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19"/>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V0.39</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2019.04.28</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600" b="0" i="0" baseline="0" dirty="0">
                          <a:solidFill>
                            <a:schemeClr val="bg1">
                              <a:lumMod val="75000"/>
                              <a:lumOff val="25000"/>
                            </a:schemeClr>
                          </a:solidFill>
                          <a:latin typeface="Malgun Gothic" charset="-127"/>
                          <a:ea typeface="Malgun Gothic" charset="-127"/>
                          <a:cs typeface="Malgun Gothic" charset="-127"/>
                        </a:rPr>
                        <a:t>E1-05-005, E1-05-0051</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Modify Column Dictionary</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search column in the metadata list</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logical type</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custom property in column schema</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custom property in metadata information(details)</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0"/>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v0.391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2019.05.07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baseline="0" dirty="0">
                          <a:solidFill>
                            <a:schemeClr val="bg1">
                              <a:lumMod val="75000"/>
                              <a:lumOff val="25000"/>
                            </a:schemeClr>
                          </a:solidFill>
                          <a:latin typeface="Malgun Gothic" charset="-127"/>
                          <a:ea typeface="Malgun Gothic" charset="-127"/>
                          <a:cs typeface="Malgun Gothic" charset="-127"/>
                        </a:rPr>
                        <a:t>E1-05-004, E1-05-025, E1-05-023, E1-05-023.1</a:t>
                      </a:r>
                    </a:p>
                    <a:p>
                      <a:pPr marL="0" indent="0" latinLnBrk="1">
                        <a:lnSpc>
                          <a:spcPct val="100000"/>
                        </a:lnSpc>
                        <a:buFontTx/>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Delete Revert button in column schema</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 altLang="ko-KR" sz="600" b="0" i="0" dirty="0">
                          <a:solidFill>
                            <a:schemeClr val="bg1">
                              <a:lumMod val="75000"/>
                              <a:lumOff val="25000"/>
                            </a:schemeClr>
                          </a:solidFill>
                          <a:latin typeface="Malgun Gothic" charset="-127"/>
                          <a:ea typeface="Malgun Gothic" charset="-127"/>
                          <a:cs typeface="Malgun Gothic" charset="-127"/>
                        </a:rPr>
                        <a:t>Add hold mark to a column chart type</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128860454"/>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v0.40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2019.05.30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Data lineage</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2"/>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v0.401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2019.06.04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baseline="0" dirty="0">
                          <a:solidFill>
                            <a:schemeClr val="bg1">
                              <a:lumMod val="75000"/>
                              <a:lumOff val="25000"/>
                            </a:schemeClr>
                          </a:solidFill>
                          <a:latin typeface="Malgun Gothic" charset="-127"/>
                          <a:ea typeface="Malgun Gothic" charset="-127"/>
                          <a:cs typeface="Malgun Gothic" charset="-127"/>
                        </a:rPr>
                        <a:t>E1-05-015, E1-01-011, E1-01-022</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Metadata naming rule</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Delete buttons in ‘Used in Workspaces’</a:t>
                      </a:r>
                      <a:r>
                        <a:rPr lang="ko-KR" altLang="en-US" sz="600" b="0" i="0" dirty="0">
                          <a:solidFill>
                            <a:schemeClr val="bg1">
                              <a:lumMod val="75000"/>
                              <a:lumOff val="25000"/>
                            </a:schemeClr>
                          </a:solidFill>
                          <a:latin typeface="Malgun Gothic" charset="-127"/>
                          <a:ea typeface="Malgun Gothic" charset="-127"/>
                          <a:cs typeface="Malgun Gothic" charset="-127"/>
                        </a:rPr>
                        <a:t> </a:t>
                      </a:r>
                      <a:r>
                        <a:rPr lang="en-US" altLang="ko-KR" sz="600" b="0" i="0" dirty="0">
                          <a:solidFill>
                            <a:schemeClr val="bg1">
                              <a:lumMod val="75000"/>
                              <a:lumOff val="25000"/>
                            </a:schemeClr>
                          </a:solidFill>
                          <a:latin typeface="Malgun Gothic" charset="-127"/>
                          <a:ea typeface="Malgun Gothic" charset="-127"/>
                          <a:cs typeface="Malgun Gothic" charset="-127"/>
                        </a:rPr>
                        <a:t>popup</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Delete buttons in ‘Recently Queries’ popup</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rPr>
                        <a:t>Kim </a:t>
                      </a:r>
                      <a:r>
                        <a:rPr kumimoji="0" lang="en-US" altLang="ko-KR" sz="600" b="0" i="0" u="none" strike="noStrike" kern="1200" cap="none" spc="0" normalizeH="0" baseline="0" noProof="0" dirty="0" err="1">
                          <a:ln>
                            <a:noFill/>
                          </a:ln>
                          <a:solidFill>
                            <a:prstClr val="black">
                              <a:lumMod val="75000"/>
                              <a:lumOff val="25000"/>
                            </a:prstClr>
                          </a:solidFill>
                          <a:effectLst/>
                          <a:uLnTx/>
                          <a:uFillTx/>
                          <a:latin typeface="Malgun Gothic" charset="-127"/>
                          <a:ea typeface="Malgun Gothic" charset="-127"/>
                          <a:cs typeface="Malgun Gothic" charset="-127"/>
                        </a:rPr>
                        <a:t>Younim</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3"/>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2019.06.14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r>
                        <a:rPr lang="en-US" altLang="ko-KR" sz="600" b="0" i="0" baseline="0" dirty="0" smtClean="0">
                          <a:solidFill>
                            <a:schemeClr val="bg1">
                              <a:lumMod val="75000"/>
                              <a:lumOff val="25000"/>
                            </a:schemeClr>
                          </a:solidFill>
                          <a:latin typeface="Malgun Gothic" charset="-127"/>
                          <a:ea typeface="Malgun Gothic" charset="-127"/>
                          <a:cs typeface="Malgun Gothic" charset="-127"/>
                        </a:rPr>
                        <a:t>E1-01-004</a:t>
                      </a: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Add</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Top User’s </a:t>
                      </a:r>
                      <a:r>
                        <a:rPr lang="en-US" altLang="ko-KR" sz="600" b="0" i="0" baseline="0" dirty="0" err="1" smtClean="0">
                          <a:solidFill>
                            <a:schemeClr val="bg1">
                              <a:lumMod val="75000"/>
                              <a:lumOff val="25000"/>
                            </a:schemeClr>
                          </a:solidFill>
                          <a:latin typeface="Malgun Gothic" charset="-127"/>
                          <a:ea typeface="Malgun Gothic" charset="-127"/>
                          <a:cs typeface="Malgun Gothic" charset="-127"/>
                        </a:rPr>
                        <a:t>discription</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4"/>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2019.06.24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r>
                        <a:rPr lang="mr-IN" altLang="ko-KR" sz="600" b="0" i="0" baseline="0" dirty="0" smtClean="0">
                          <a:solidFill>
                            <a:schemeClr val="bg1">
                              <a:lumMod val="75000"/>
                              <a:lumOff val="25000"/>
                            </a:schemeClr>
                          </a:solidFill>
                          <a:latin typeface="Malgun Gothic" charset="-127"/>
                          <a:ea typeface="Malgun Gothic" charset="-127"/>
                          <a:cs typeface="Malgun Gothic" charset="-127"/>
                        </a:rPr>
                        <a:t>E1-05-019</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Change</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Lineage’s view</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163675431"/>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2019.07.08</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dirty="0" smtClean="0">
                          <a:solidFill>
                            <a:schemeClr val="bg1">
                              <a:lumMod val="75000"/>
                              <a:lumOff val="25000"/>
                            </a:schemeClr>
                          </a:solidFill>
                          <a:latin typeface="Malgun Gothic" charset="-127"/>
                          <a:ea typeface="Malgun Gothic" charset="-127"/>
                          <a:cs typeface="Malgun Gothic" charset="-127"/>
                        </a:rPr>
                        <a:t>파일 분리</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987072483"/>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5"/>
                  </a:ext>
                </a:extLst>
              </a:tr>
            </a:tbl>
          </a:graphicData>
        </a:graphic>
      </p:graphicFrame>
      <p:sp>
        <p:nvSpPr>
          <p:cNvPr id="6" name="제목 2"/>
          <p:cNvSpPr>
            <a:spLocks noGrp="1"/>
          </p:cNvSpPr>
          <p:nvPr>
            <p:ph type="title"/>
          </p:nvPr>
        </p:nvSpPr>
        <p:spPr>
          <a:xfrm>
            <a:off x="472780" y="778354"/>
            <a:ext cx="10515600" cy="333518"/>
          </a:xfrm>
        </p:spPr>
        <p:txBody>
          <a:bodyPr>
            <a:normAutofit fontScale="90000"/>
          </a:bodyPr>
          <a:lstStyle/>
          <a:p>
            <a:r>
              <a:rPr lang="en-US" altLang="ko-KR" dirty="0"/>
              <a:t>Document history</a:t>
            </a:r>
            <a:endParaRPr lang="ko-KR" altLang="en-US" dirty="0"/>
          </a:p>
        </p:txBody>
      </p:sp>
    </p:spTree>
    <p:extLst>
      <p:ext uri="{BB962C8B-B14F-4D97-AF65-F5344CB8AC3E}">
        <p14:creationId xmlns:p14="http://schemas.microsoft.com/office/powerpoint/2010/main" val="2285929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모서리가 둥근 직사각형 154">
            <a:extLst>
              <a:ext uri="{FF2B5EF4-FFF2-40B4-BE49-F238E27FC236}">
                <a16:creationId xmlns="" xmlns:a16="http://schemas.microsoft.com/office/drawing/2014/main" id="{7476B309-DE86-F74F-B034-5A8E7A62AF0A}"/>
              </a:ext>
            </a:extLst>
          </p:cNvPr>
          <p:cNvSpPr/>
          <p:nvPr/>
        </p:nvSpPr>
        <p:spPr>
          <a:xfrm>
            <a:off x="7460182"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cs typeface="Malgun Gothic" charset="-127"/>
              </a:rPr>
              <a:t>Edit data</a:t>
            </a:r>
            <a:endParaRPr lang="ko-KR" altLang="en-US" sz="700" dirty="0">
              <a:solidFill>
                <a:schemeClr val="bg1"/>
              </a:solidFill>
              <a:cs typeface="Malgun Gothic" charset="-127"/>
            </a:endParaRPr>
          </a:p>
        </p:txBody>
      </p:sp>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latin typeface="+mn-lt"/>
              </a:rPr>
              <a:t>E1-01-0</a:t>
            </a:r>
            <a:r>
              <a:rPr lang="en-US" altLang="ko-KR" dirty="0">
                <a:latin typeface="+mn-lt"/>
              </a:rPr>
              <a:t>17</a:t>
            </a:r>
            <a:endParaRPr lang="en-US" dirty="0">
              <a:latin typeface="+mn-lt"/>
            </a:endParaRP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a:xfrm>
            <a:off x="158111" y="260648"/>
            <a:ext cx="9826195" cy="259200"/>
          </a:xfrm>
        </p:spPr>
        <p:txBody>
          <a:bodyPr/>
          <a:lstStyle/>
          <a:p>
            <a:r>
              <a:rPr lang="en-US" dirty="0">
                <a:latin typeface="+mn-lt"/>
              </a:rPr>
              <a:t>1.2.1 </a:t>
            </a:r>
            <a:r>
              <a:rPr lang="ko-KR" altLang="en-US" dirty="0">
                <a:latin typeface="+mn-lt"/>
              </a:rPr>
              <a:t>메타데이터 개요</a:t>
            </a:r>
            <a:endParaRPr lang="en-US" dirty="0">
              <a:latin typeface="+mn-lt"/>
            </a:endParaRPr>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a:xfrm>
            <a:off x="158110" y="31852"/>
            <a:ext cx="9826196" cy="228795"/>
          </a:xfrm>
        </p:spPr>
        <p:txBody>
          <a:bodyPr/>
          <a:lstStyle/>
          <a:p>
            <a:r>
              <a:rPr kumimoji="1" lang="en-US" altLang="ko-KR" dirty="0">
                <a:latin typeface="+mn-lt"/>
                <a:cs typeface="Malgun Gothic" charset="-127"/>
              </a:rPr>
              <a:t>1.2 Metadata &gt; Explore Data</a:t>
            </a:r>
            <a:r>
              <a:rPr kumimoji="1" lang="ko-KR" altLang="en-US" dirty="0">
                <a:latin typeface="+mn-lt"/>
                <a:cs typeface="Malgun Gothic" charset="-127"/>
              </a:rPr>
              <a:t> </a:t>
            </a:r>
            <a:r>
              <a:rPr kumimoji="1" lang="en-US" altLang="ko-KR" dirty="0">
                <a:latin typeface="+mn-lt"/>
                <a:cs typeface="Malgun Gothic" charset="-127"/>
              </a:rPr>
              <a:t>&gt;</a:t>
            </a:r>
            <a:r>
              <a:rPr kumimoji="1" lang="ko-KR" altLang="en-US" dirty="0">
                <a:latin typeface="+mn-lt"/>
                <a:cs typeface="Malgun Gothic" charset="-127"/>
              </a:rPr>
              <a:t> </a:t>
            </a:r>
            <a:r>
              <a:rPr kumimoji="1" lang="en-US" altLang="ko-KR" b="1" dirty="0">
                <a:latin typeface="+mn-lt"/>
                <a:cs typeface="Malgun Gothic" charset="-127"/>
              </a:rPr>
              <a:t>Metadata detail</a:t>
            </a:r>
            <a:endParaRPr lang="en-US" b="1" dirty="0">
              <a:latin typeface="+mn-lt"/>
            </a:endParaRPr>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20</a:t>
            </a:fld>
            <a:endParaRPr lang="ko-KR" altLang="en-US" dirty="0">
              <a:solidFill>
                <a:prstClr val="white">
                  <a:lumMod val="50000"/>
                </a:prstClr>
              </a:solidFill>
              <a:latin typeface="+mn-lt"/>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a:xfrm>
            <a:off x="10080108" y="651623"/>
            <a:ext cx="2080596" cy="6206377"/>
          </a:xfrm>
        </p:spPr>
        <p:txBody>
          <a:bodyPr>
            <a:normAutofit/>
          </a:bodyPr>
          <a:lstStyle/>
          <a:p>
            <a:pPr marL="0" indent="0">
              <a:spcBef>
                <a:spcPts val="400"/>
              </a:spcBef>
              <a:buNone/>
            </a:pPr>
            <a:r>
              <a:rPr lang="en-US" altLang="ko-KR" dirty="0">
                <a:latin typeface="+mn-lt"/>
              </a:rPr>
              <a:t>Datasource type -</a:t>
            </a:r>
            <a:r>
              <a:rPr lang="ko-KR" altLang="en-US" dirty="0">
                <a:latin typeface="+mn-lt"/>
              </a:rPr>
              <a:t>오버뷰 탭</a:t>
            </a:r>
            <a:endParaRPr lang="en-US" altLang="ko-KR" dirty="0">
              <a:latin typeface="+mn-lt"/>
            </a:endParaRPr>
          </a:p>
          <a:p>
            <a:pPr>
              <a:spcBef>
                <a:spcPts val="400"/>
              </a:spcBef>
            </a:pPr>
            <a:r>
              <a:rPr lang="ko-KR" altLang="en-US" dirty="0">
                <a:latin typeface="+mn-lt"/>
              </a:rPr>
              <a:t>이 데이터로 새로운 워크북 만들기</a:t>
            </a:r>
            <a:endParaRPr lang="en-US" altLang="ko-KR" dirty="0">
              <a:latin typeface="+mn-lt"/>
            </a:endParaRPr>
          </a:p>
          <a:p>
            <a:pPr lvl="1">
              <a:spcBef>
                <a:spcPts val="400"/>
              </a:spcBef>
            </a:pPr>
            <a:r>
              <a:rPr lang="ko-KR" altLang="en-US" dirty="0">
                <a:latin typeface="+mn-lt"/>
              </a:rPr>
              <a:t>버튼 클릭 시 개인 워크스페이스 위치에 자동으로 해당 데이터를 연결하여 워크북 만드는 팝업이 시작됨</a:t>
            </a:r>
            <a:r>
              <a:rPr lang="ko-KR" altLang="en-US" dirty="0">
                <a:solidFill>
                  <a:srgbClr val="00B0F0"/>
                </a:solidFill>
                <a:latin typeface="+mn-lt"/>
                <a:sym typeface="Wingdings"/>
              </a:rPr>
              <a:t>☞</a:t>
            </a:r>
            <a:r>
              <a:rPr lang="en-US" altLang="ko-KR" dirty="0">
                <a:solidFill>
                  <a:srgbClr val="00B0F0"/>
                </a:solidFill>
                <a:latin typeface="+mn-lt"/>
                <a:sym typeface="Wingdings"/>
              </a:rPr>
              <a:t>[E1-01-021]</a:t>
            </a:r>
            <a:r>
              <a:rPr lang="ko-KR" altLang="en-US" dirty="0">
                <a:latin typeface="+mn-lt"/>
              </a:rPr>
              <a:t> </a:t>
            </a:r>
            <a:endParaRPr lang="en-US" altLang="ko-KR" dirty="0" smtClean="0">
              <a:latin typeface="+mn-lt"/>
            </a:endParaRPr>
          </a:p>
          <a:p>
            <a:pPr lvl="1">
              <a:spcBef>
                <a:spcPts val="400"/>
              </a:spcBef>
            </a:pPr>
            <a:r>
              <a:rPr kumimoji="1" lang="ko-KR" altLang="en-US" dirty="0">
                <a:latin typeface="+mn-lt"/>
              </a:rPr>
              <a:t>모달팝업의 모달팝업이 뜨는 상황이므로  경고</a:t>
            </a:r>
            <a:r>
              <a:rPr kumimoji="1" lang="en-US" altLang="ko-KR" dirty="0">
                <a:latin typeface="+mn-lt"/>
              </a:rPr>
              <a:t>Alert</a:t>
            </a:r>
            <a:r>
              <a:rPr kumimoji="1" lang="ko-KR" altLang="en-US" dirty="0">
                <a:latin typeface="+mn-lt"/>
              </a:rPr>
              <a:t> 후 이동 </a:t>
            </a:r>
            <a:r>
              <a:rPr lang="ko-KR" altLang="en-US" dirty="0">
                <a:solidFill>
                  <a:srgbClr val="00B0F0"/>
                </a:solidFill>
                <a:latin typeface="+mn-lt"/>
                <a:sym typeface="Wingdings"/>
              </a:rPr>
              <a:t>☞</a:t>
            </a:r>
            <a:r>
              <a:rPr lang="en-US" altLang="ko-KR" dirty="0">
                <a:solidFill>
                  <a:srgbClr val="00B0F0"/>
                </a:solidFill>
                <a:latin typeface="+mn-lt"/>
                <a:sym typeface="Wingdings"/>
              </a:rPr>
              <a:t>[024.0]</a:t>
            </a:r>
            <a:r>
              <a:rPr lang="ko-KR" altLang="en-US" dirty="0">
                <a:latin typeface="+mn-lt"/>
              </a:rPr>
              <a:t> </a:t>
            </a:r>
            <a:endParaRPr lang="en-US" altLang="ko-KR" dirty="0">
              <a:latin typeface="+mn-lt"/>
            </a:endParaRPr>
          </a:p>
          <a:p>
            <a:pPr>
              <a:spcBef>
                <a:spcPts val="400"/>
              </a:spcBef>
            </a:pPr>
            <a:r>
              <a:rPr kumimoji="1" lang="ko-KR" altLang="en-US" dirty="0">
                <a:latin typeface="+mn-lt"/>
              </a:rPr>
              <a:t>최고 사용자 </a:t>
            </a:r>
            <a:r>
              <a:rPr kumimoji="1" lang="en-US" altLang="ko-KR" dirty="0">
                <a:latin typeface="+mn-lt"/>
              </a:rPr>
              <a:t>(</a:t>
            </a:r>
            <a:r>
              <a:rPr kumimoji="1" lang="ko-KR" altLang="en-US" dirty="0">
                <a:latin typeface="+mn-lt"/>
              </a:rPr>
              <a:t>상위 </a:t>
            </a:r>
            <a:r>
              <a:rPr kumimoji="1" lang="en-US" altLang="ko-KR" dirty="0">
                <a:latin typeface="+mn-lt"/>
              </a:rPr>
              <a:t>3</a:t>
            </a:r>
            <a:r>
              <a:rPr kumimoji="1" lang="ko-KR" altLang="en-US" dirty="0">
                <a:latin typeface="+mn-lt"/>
              </a:rPr>
              <a:t>명</a:t>
            </a:r>
            <a:r>
              <a:rPr kumimoji="1" lang="en-US" altLang="ko-KR" dirty="0">
                <a:latin typeface="+mn-lt"/>
              </a:rPr>
              <a:t>)</a:t>
            </a:r>
          </a:p>
          <a:p>
            <a:pPr lvl="1">
              <a:spcBef>
                <a:spcPts val="400"/>
              </a:spcBef>
            </a:pPr>
            <a:r>
              <a:rPr kumimoji="1" lang="en-US" altLang="ko-KR" dirty="0" smtClean="0">
                <a:latin typeface="+mn-lt"/>
              </a:rPr>
              <a:t>Top </a:t>
            </a:r>
            <a:r>
              <a:rPr kumimoji="1" lang="en-US" altLang="ko-KR" dirty="0">
                <a:latin typeface="+mn-lt"/>
              </a:rPr>
              <a:t>User</a:t>
            </a:r>
            <a:r>
              <a:rPr kumimoji="1" lang="ko-KR" altLang="en-US" dirty="0">
                <a:latin typeface="+mn-lt"/>
              </a:rPr>
              <a:t>는 </a:t>
            </a:r>
            <a:r>
              <a:rPr kumimoji="1" lang="ko-KR" altLang="en-US" dirty="0" smtClean="0">
                <a:latin typeface="+mn-lt"/>
              </a:rPr>
              <a:t>최근 </a:t>
            </a:r>
            <a:r>
              <a:rPr kumimoji="1" lang="en-US" altLang="ko-KR" dirty="0">
                <a:latin typeface="+mn-lt"/>
              </a:rPr>
              <a:t>1</a:t>
            </a:r>
            <a:r>
              <a:rPr kumimoji="1" lang="ko-KR" altLang="en-US" dirty="0">
                <a:latin typeface="+mn-lt"/>
              </a:rPr>
              <a:t>개월 기준으로 </a:t>
            </a:r>
            <a:r>
              <a:rPr kumimoji="1" lang="ko-KR" altLang="en-US" dirty="0" smtClean="0">
                <a:latin typeface="+mn-lt"/>
              </a:rPr>
              <a:t>해당 </a:t>
            </a:r>
            <a:r>
              <a:rPr kumimoji="1" lang="ko-KR" altLang="en-US" dirty="0">
                <a:latin typeface="+mn-lt"/>
              </a:rPr>
              <a:t>데이터소스를 이용하여 대시보드를 만든 대시보드를 가장 많이 접속</a:t>
            </a:r>
            <a:r>
              <a:rPr kumimoji="1" lang="en-US" altLang="ko-KR" dirty="0">
                <a:latin typeface="+mn-lt"/>
              </a:rPr>
              <a:t>(</a:t>
            </a:r>
            <a:r>
              <a:rPr kumimoji="1" lang="ko-KR" altLang="en-US" dirty="0">
                <a:latin typeface="+mn-lt"/>
              </a:rPr>
              <a:t>이용</a:t>
            </a:r>
            <a:r>
              <a:rPr kumimoji="1" lang="en-US" altLang="ko-KR" dirty="0">
                <a:latin typeface="+mn-lt"/>
              </a:rPr>
              <a:t>)</a:t>
            </a:r>
            <a:r>
              <a:rPr kumimoji="1" lang="ko-KR" altLang="en-US" dirty="0">
                <a:latin typeface="+mn-lt"/>
              </a:rPr>
              <a:t>한 사용자 수를 의미함</a:t>
            </a:r>
          </a:p>
          <a:p>
            <a:pPr lvl="2">
              <a:spcBef>
                <a:spcPts val="400"/>
              </a:spcBef>
            </a:pPr>
            <a:r>
              <a:rPr kumimoji="1" lang="ko-KR" altLang="en-US" dirty="0" smtClean="0">
                <a:latin typeface="+mn-lt"/>
              </a:rPr>
              <a:t>사용자를 </a:t>
            </a:r>
            <a:r>
              <a:rPr kumimoji="1" lang="ko-KR" altLang="en-US" dirty="0">
                <a:latin typeface="+mn-lt"/>
              </a:rPr>
              <a:t>클릭 시 </a:t>
            </a:r>
            <a:r>
              <a:rPr lang="ko-KR" altLang="en-US" dirty="0" smtClean="0">
                <a:solidFill>
                  <a:srgbClr val="00B0F0"/>
                </a:solidFill>
                <a:sym typeface="Wingdings"/>
              </a:rPr>
              <a:t>☞ </a:t>
            </a:r>
            <a:r>
              <a:rPr lang="en-US" altLang="ko-KR" dirty="0" smtClean="0">
                <a:solidFill>
                  <a:srgbClr val="00B0F0"/>
                </a:solidFill>
                <a:latin typeface="+mn-lt"/>
                <a:sym typeface="Wingdings"/>
              </a:rPr>
              <a:t>[E1-01-019]</a:t>
            </a:r>
            <a:endParaRPr kumimoji="1" lang="en-US" altLang="ko-KR" dirty="0" smtClean="0">
              <a:solidFill>
                <a:srgbClr val="FF0000"/>
              </a:solidFill>
              <a:latin typeface="+mn-lt"/>
            </a:endParaRPr>
          </a:p>
          <a:p>
            <a:pPr lvl="1">
              <a:spcBef>
                <a:spcPts val="400"/>
              </a:spcBef>
            </a:pPr>
            <a:r>
              <a:rPr kumimoji="1" lang="ko-KR" altLang="en-US" dirty="0"/>
              <a:t>그 사람이 마지막으로 사용한 시간</a:t>
            </a:r>
            <a:endParaRPr kumimoji="1" lang="en-US" altLang="ko-KR" dirty="0"/>
          </a:p>
          <a:p>
            <a:pPr lvl="2">
              <a:spcBef>
                <a:spcPts val="400"/>
              </a:spcBef>
            </a:pPr>
            <a:r>
              <a:rPr kumimoji="1" lang="ko-KR" altLang="en-US" dirty="0" smtClean="0">
                <a:latin typeface="+mn-lt"/>
              </a:rPr>
              <a:t>최근 접속일</a:t>
            </a:r>
            <a:r>
              <a:rPr kumimoji="1" lang="en-US" altLang="ko-KR" dirty="0" smtClean="0">
                <a:latin typeface="+mn-lt"/>
              </a:rPr>
              <a:t>:</a:t>
            </a:r>
            <a:r>
              <a:rPr kumimoji="1" lang="ko-KR" altLang="en-US" dirty="0" smtClean="0">
                <a:latin typeface="+mn-lt"/>
              </a:rPr>
              <a:t> </a:t>
            </a:r>
            <a:r>
              <a:rPr kumimoji="1" lang="en-US" altLang="ko-KR" dirty="0" err="1" smtClean="0">
                <a:latin typeface="+mn-lt"/>
              </a:rPr>
              <a:t>yyyy</a:t>
            </a:r>
            <a:r>
              <a:rPr kumimoji="1" lang="en-US" altLang="ko-KR" dirty="0" smtClean="0">
                <a:latin typeface="+mn-lt"/>
              </a:rPr>
              <a:t>-MM-</a:t>
            </a:r>
            <a:r>
              <a:rPr kumimoji="1" lang="en-US" altLang="ko-KR" dirty="0" err="1" smtClean="0">
                <a:latin typeface="+mn-lt"/>
              </a:rPr>
              <a:t>dd</a:t>
            </a:r>
            <a:r>
              <a:rPr kumimoji="1" lang="en-US" altLang="ko-KR" dirty="0" smtClean="0">
                <a:latin typeface="+mn-lt"/>
              </a:rPr>
              <a:t> </a:t>
            </a:r>
            <a:r>
              <a:rPr kumimoji="1" lang="en-US" altLang="ko-KR" dirty="0" err="1" smtClean="0">
                <a:latin typeface="+mn-lt"/>
              </a:rPr>
              <a:t>HH:mm:ss</a:t>
            </a:r>
            <a:endParaRPr kumimoji="1" lang="en-US" altLang="ko-KR" dirty="0" smtClean="0">
              <a:latin typeface="+mn-lt"/>
            </a:endParaRPr>
          </a:p>
          <a:p>
            <a:pPr lvl="1">
              <a:spcBef>
                <a:spcPts val="400"/>
              </a:spcBef>
            </a:pPr>
            <a:r>
              <a:rPr kumimoji="1" lang="ko-KR" altLang="en-US" dirty="0"/>
              <a:t>그 마지막 시간에 사용된 대시보드 </a:t>
            </a:r>
            <a:endParaRPr kumimoji="1" lang="en-US" altLang="ko-KR" dirty="0" smtClean="0"/>
          </a:p>
          <a:p>
            <a:pPr lvl="2">
              <a:spcBef>
                <a:spcPts val="400"/>
              </a:spcBef>
            </a:pPr>
            <a:r>
              <a:rPr kumimoji="1" lang="ko-KR" altLang="en-US" dirty="0" smtClean="0">
                <a:latin typeface="+mn-lt"/>
              </a:rPr>
              <a:t>사용한 </a:t>
            </a:r>
            <a:r>
              <a:rPr kumimoji="1" lang="ko-KR" altLang="en-US" dirty="0">
                <a:latin typeface="+mn-lt"/>
              </a:rPr>
              <a:t>대시보드 명 </a:t>
            </a:r>
            <a:r>
              <a:rPr kumimoji="1" lang="en-US" altLang="ko-KR" dirty="0">
                <a:latin typeface="+mn-lt"/>
              </a:rPr>
              <a:t>&gt;</a:t>
            </a:r>
            <a:r>
              <a:rPr kumimoji="1" lang="ko-KR" altLang="en-US" dirty="0">
                <a:latin typeface="+mn-lt"/>
              </a:rPr>
              <a:t> 클릭 시 해당 대시보드 화면으로 이동 </a:t>
            </a:r>
            <a:r>
              <a:rPr kumimoji="1" lang="en-US" altLang="ko-KR" dirty="0">
                <a:latin typeface="+mn-lt"/>
              </a:rPr>
              <a:t>(</a:t>
            </a:r>
            <a:r>
              <a:rPr kumimoji="1" lang="ko-KR" altLang="en-US" dirty="0">
                <a:latin typeface="+mn-lt"/>
              </a:rPr>
              <a:t>새창으로 보여짐</a:t>
            </a:r>
            <a:r>
              <a:rPr kumimoji="1" lang="en-US" altLang="ko-KR" dirty="0">
                <a:latin typeface="+mn-lt"/>
              </a:rPr>
              <a:t>,</a:t>
            </a:r>
            <a:r>
              <a:rPr kumimoji="1" lang="ko-KR" altLang="en-US" dirty="0">
                <a:latin typeface="+mn-lt"/>
              </a:rPr>
              <a:t> 단 권한이 없는 경우 점핑 버튼이 보여지지 않음</a:t>
            </a:r>
            <a:r>
              <a:rPr kumimoji="1" lang="en-US" altLang="ko-KR" dirty="0" smtClean="0">
                <a:latin typeface="+mn-lt"/>
              </a:rPr>
              <a:t>)</a:t>
            </a:r>
          </a:p>
          <a:p>
            <a:pPr lvl="1">
              <a:spcBef>
                <a:spcPts val="400"/>
              </a:spcBef>
            </a:pPr>
            <a:r>
              <a:rPr kumimoji="1" lang="ko-KR" altLang="en-US" strike="sngStrike" dirty="0"/>
              <a:t>데이터를 사용한 유저가 없을 경우 </a:t>
            </a:r>
            <a:r>
              <a:rPr kumimoji="1" lang="en-US" altLang="ko-KR" strike="sngStrike" dirty="0"/>
              <a:t>‘</a:t>
            </a:r>
            <a:r>
              <a:rPr lang="en-US" altLang="ko-KR" strike="sngStrike" dirty="0"/>
              <a:t>No users’</a:t>
            </a:r>
            <a:r>
              <a:rPr lang="ko-KR" altLang="en-US" strike="sngStrike" dirty="0"/>
              <a:t>노출 </a:t>
            </a:r>
            <a:r>
              <a:rPr lang="ko-KR" altLang="en-US" dirty="0">
                <a:solidFill>
                  <a:srgbClr val="FF00E7"/>
                </a:solidFill>
              </a:rPr>
              <a:t>만약 정보가 없는 경우 해당 영역 자체를 노출시키지 않는다 </a:t>
            </a:r>
            <a:r>
              <a:rPr lang="en-US" altLang="ko-KR" dirty="0">
                <a:solidFill>
                  <a:srgbClr val="FF00E7"/>
                </a:solidFill>
              </a:rPr>
              <a:t>(2019.08.08)</a:t>
            </a:r>
            <a:endParaRPr lang="en-US" altLang="ko-KR" dirty="0" smtClean="0">
              <a:latin typeface="+mn-lt"/>
            </a:endParaRPr>
          </a:p>
          <a:p>
            <a:pPr>
              <a:spcBef>
                <a:spcPts val="400"/>
              </a:spcBef>
            </a:pPr>
            <a:r>
              <a:rPr kumimoji="1" lang="ko-KR" altLang="en-US" dirty="0" smtClean="0"/>
              <a:t>최근 업데이트</a:t>
            </a:r>
            <a:r>
              <a:rPr kumimoji="1" lang="en-US" altLang="ko-KR" dirty="0" smtClean="0"/>
              <a:t>/</a:t>
            </a:r>
            <a:r>
              <a:rPr kumimoji="1" lang="ko-KR" altLang="en-US" dirty="0" smtClean="0"/>
              <a:t>수정 </a:t>
            </a:r>
            <a:r>
              <a:rPr kumimoji="1" lang="en-US" altLang="ko-KR" dirty="0" smtClean="0"/>
              <a:t>(</a:t>
            </a:r>
            <a:r>
              <a:rPr kumimoji="1" lang="ko-KR" altLang="en-US" dirty="0" smtClean="0"/>
              <a:t>최근 </a:t>
            </a:r>
            <a:r>
              <a:rPr kumimoji="1" lang="en-US" altLang="ko-KR" dirty="0" smtClean="0"/>
              <a:t>5</a:t>
            </a:r>
            <a:r>
              <a:rPr kumimoji="1" lang="ko-KR" altLang="en-US" dirty="0" smtClean="0"/>
              <a:t>개</a:t>
            </a:r>
            <a:r>
              <a:rPr kumimoji="1" lang="en-US" altLang="ko-KR" dirty="0" smtClean="0"/>
              <a:t>)</a:t>
            </a:r>
          </a:p>
          <a:p>
            <a:pPr lvl="1">
              <a:spcBef>
                <a:spcPts val="400"/>
              </a:spcBef>
            </a:pPr>
            <a:r>
              <a:rPr kumimoji="1" lang="ko-KR" altLang="en-US" dirty="0" smtClean="0"/>
              <a:t>업데이트 </a:t>
            </a:r>
            <a:r>
              <a:rPr kumimoji="1" lang="ko-KR" altLang="en-US" dirty="0"/>
              <a:t>한 데이터관리자</a:t>
            </a:r>
            <a:endParaRPr kumimoji="1" lang="en-US" altLang="ko-KR" dirty="0"/>
          </a:p>
          <a:p>
            <a:pPr lvl="2">
              <a:spcBef>
                <a:spcPts val="400"/>
              </a:spcBef>
            </a:pPr>
            <a:r>
              <a:rPr kumimoji="1" lang="ko-KR" altLang="en-US" dirty="0"/>
              <a:t>클릭시 해당 등록자의 데이터 목록으로 이동</a:t>
            </a:r>
            <a:r>
              <a:rPr lang="ko-KR" altLang="en-US" dirty="0">
                <a:solidFill>
                  <a:srgbClr val="00B0F0"/>
                </a:solidFill>
                <a:latin typeface="+mn-ea"/>
                <a:sym typeface="Wingdings"/>
              </a:rPr>
              <a:t>☞</a:t>
            </a:r>
            <a:r>
              <a:rPr lang="en-US" altLang="ko-KR" dirty="0">
                <a:solidFill>
                  <a:srgbClr val="00B0F0"/>
                </a:solidFill>
                <a:latin typeface="+mn-ea"/>
                <a:sym typeface="Wingdings"/>
              </a:rPr>
              <a:t>[E1-01-019]</a:t>
            </a:r>
            <a:r>
              <a:rPr lang="ko-KR" altLang="en-US" dirty="0"/>
              <a:t> </a:t>
            </a:r>
            <a:endParaRPr lang="en-US" altLang="ko-KR" dirty="0" smtClean="0"/>
          </a:p>
          <a:p>
            <a:pPr lvl="2">
              <a:spcBef>
                <a:spcPts val="400"/>
              </a:spcBef>
            </a:pPr>
            <a:r>
              <a:rPr kumimoji="1" lang="ko-KR" altLang="en-US" dirty="0" smtClean="0"/>
              <a:t>모달팝업의 </a:t>
            </a:r>
            <a:r>
              <a:rPr kumimoji="1" lang="ko-KR" altLang="en-US" dirty="0"/>
              <a:t>모달팝업이 뜨는 상황이므로 경고</a:t>
            </a:r>
            <a:r>
              <a:rPr kumimoji="1" lang="en-US" altLang="ko-KR" dirty="0"/>
              <a:t>Alert</a:t>
            </a:r>
            <a:r>
              <a:rPr kumimoji="1" lang="ko-KR" altLang="en-US" dirty="0"/>
              <a:t> 후 이동 </a:t>
            </a:r>
            <a:r>
              <a:rPr lang="ko-KR" altLang="en-US" dirty="0">
                <a:solidFill>
                  <a:srgbClr val="00B0F0"/>
                </a:solidFill>
                <a:latin typeface="+mn-ea"/>
                <a:sym typeface="Wingdings"/>
              </a:rPr>
              <a:t>☞</a:t>
            </a:r>
            <a:r>
              <a:rPr lang="en-US" altLang="ko-KR" dirty="0">
                <a:solidFill>
                  <a:srgbClr val="00B0F0"/>
                </a:solidFill>
                <a:latin typeface="+mn-ea"/>
                <a:sym typeface="Wingdings"/>
              </a:rPr>
              <a:t>[024.0]</a:t>
            </a:r>
            <a:r>
              <a:rPr lang="ko-KR" altLang="en-US" dirty="0"/>
              <a:t> </a:t>
            </a:r>
            <a:endParaRPr kumimoji="1" lang="en-US" altLang="ko-KR" dirty="0"/>
          </a:p>
          <a:p>
            <a:pPr lvl="1">
              <a:spcBef>
                <a:spcPts val="400"/>
              </a:spcBef>
            </a:pPr>
            <a:r>
              <a:rPr kumimoji="1" lang="ko-KR" altLang="en-US" dirty="0"/>
              <a:t>업데이트일</a:t>
            </a:r>
            <a:r>
              <a:rPr kumimoji="1" lang="en-US" altLang="ko-KR" dirty="0"/>
              <a:t>:</a:t>
            </a:r>
            <a:r>
              <a:rPr kumimoji="1" lang="ko-KR" altLang="en-US" dirty="0"/>
              <a:t> </a:t>
            </a:r>
            <a:r>
              <a:rPr kumimoji="1" lang="en-US" altLang="ko-KR" dirty="0" err="1"/>
              <a:t>yyyy</a:t>
            </a:r>
            <a:r>
              <a:rPr kumimoji="1" lang="en-US" altLang="ko-KR" dirty="0"/>
              <a:t>-MM-</a:t>
            </a:r>
            <a:r>
              <a:rPr kumimoji="1" lang="en-US" altLang="ko-KR" dirty="0" err="1"/>
              <a:t>dd</a:t>
            </a:r>
            <a:r>
              <a:rPr kumimoji="1" lang="en-US" altLang="ko-KR" dirty="0"/>
              <a:t> </a:t>
            </a:r>
            <a:r>
              <a:rPr kumimoji="1" lang="en-US" altLang="ko-KR" dirty="0" err="1"/>
              <a:t>HH:mm:ss</a:t>
            </a:r>
            <a:endParaRPr kumimoji="1" lang="en-US" altLang="ko-KR" dirty="0"/>
          </a:p>
          <a:p>
            <a:pPr lvl="1">
              <a:spcBef>
                <a:spcPts val="400"/>
              </a:spcBef>
            </a:pPr>
            <a:r>
              <a:rPr kumimoji="1" lang="ko-KR" altLang="en-US" dirty="0"/>
              <a:t>업데이트 내용</a:t>
            </a:r>
            <a:endParaRPr kumimoji="1" lang="en-US" altLang="ko-KR" dirty="0"/>
          </a:p>
          <a:p>
            <a:pPr lvl="2">
              <a:spcBef>
                <a:spcPts val="400"/>
              </a:spcBef>
            </a:pPr>
            <a:r>
              <a:rPr kumimoji="1" lang="en-US" altLang="ko-KR" dirty="0"/>
              <a:t>Information &gt; [</a:t>
            </a:r>
            <a:r>
              <a:rPr kumimoji="1" lang="ko-KR" altLang="en-US" dirty="0"/>
              <a:t>내용 종류</a:t>
            </a:r>
            <a:r>
              <a:rPr kumimoji="1" lang="en-US" altLang="ko-KR" dirty="0"/>
              <a:t>]</a:t>
            </a:r>
          </a:p>
          <a:p>
            <a:pPr lvl="2">
              <a:spcBef>
                <a:spcPts val="400"/>
              </a:spcBef>
            </a:pPr>
            <a:r>
              <a:rPr kumimoji="1" lang="en-US" altLang="ko-KR" dirty="0"/>
              <a:t>Column &gt; [</a:t>
            </a:r>
            <a:r>
              <a:rPr kumimoji="1" lang="ko-KR" altLang="en-US" dirty="0"/>
              <a:t>컬럼 이름</a:t>
            </a:r>
            <a:r>
              <a:rPr kumimoji="1" lang="en-US" altLang="ko-KR" dirty="0"/>
              <a:t>]</a:t>
            </a:r>
          </a:p>
          <a:p>
            <a:pPr lvl="1">
              <a:spcBef>
                <a:spcPts val="400"/>
              </a:spcBef>
            </a:pPr>
            <a:r>
              <a:rPr kumimoji="1" lang="ko-KR" altLang="en-US" dirty="0"/>
              <a:t>최초 등록자도 업데이트 목록에 포함됨</a:t>
            </a:r>
            <a:r>
              <a:rPr kumimoji="1" lang="en-US" altLang="ko-KR" dirty="0"/>
              <a:t>(</a:t>
            </a:r>
            <a:r>
              <a:rPr kumimoji="1" lang="ko-KR" altLang="en-US" dirty="0"/>
              <a:t>업데이트 유저가 없는 케이스 없음</a:t>
            </a:r>
            <a:r>
              <a:rPr kumimoji="1" lang="en-US" altLang="ko-KR" dirty="0" smtClean="0"/>
              <a:t>)</a:t>
            </a:r>
            <a:endParaRPr kumimoji="1" lang="en-US" altLang="ko-KR" dirty="0" smtClean="0">
              <a:latin typeface="+mn-lt"/>
            </a:endParaRPr>
          </a:p>
          <a:p>
            <a:pPr>
              <a:spcBef>
                <a:spcPts val="400"/>
              </a:spcBef>
            </a:pPr>
            <a:r>
              <a:rPr kumimoji="1" lang="ko-KR" altLang="en-US" dirty="0" smtClean="0">
                <a:latin typeface="+mn-lt"/>
              </a:rPr>
              <a:t>사용된 </a:t>
            </a:r>
            <a:r>
              <a:rPr kumimoji="1" lang="ko-KR" altLang="en-US" dirty="0">
                <a:latin typeface="+mn-lt"/>
              </a:rPr>
              <a:t>워크스페이스</a:t>
            </a:r>
            <a:endParaRPr kumimoji="1" lang="en-US" altLang="ko-KR" dirty="0">
              <a:latin typeface="+mn-lt"/>
            </a:endParaRPr>
          </a:p>
          <a:p>
            <a:pPr lvl="1">
              <a:spcBef>
                <a:spcPts val="400"/>
              </a:spcBef>
            </a:pPr>
            <a:r>
              <a:rPr kumimoji="1" lang="ko-KR" altLang="en-US" dirty="0">
                <a:latin typeface="+mn-lt"/>
              </a:rPr>
              <a:t>모든 리스트 보기 클릭 </a:t>
            </a:r>
            <a:r>
              <a:rPr kumimoji="1" lang="en-US" altLang="ko-KR" dirty="0">
                <a:latin typeface="+mn-lt"/>
              </a:rPr>
              <a:t>&gt;</a:t>
            </a:r>
            <a:r>
              <a:rPr kumimoji="1" lang="ko-KR" altLang="en-US" dirty="0">
                <a:latin typeface="+mn-lt"/>
              </a:rPr>
              <a:t> 전체 리스트 팝업으로 이동 </a:t>
            </a:r>
            <a:r>
              <a:rPr lang="ko-KR" altLang="en-US" dirty="0">
                <a:solidFill>
                  <a:srgbClr val="00B0F0"/>
                </a:solidFill>
                <a:latin typeface="+mn-lt"/>
                <a:sym typeface="Wingdings"/>
              </a:rPr>
              <a:t>☞</a:t>
            </a:r>
            <a:r>
              <a:rPr lang="en-US" altLang="ko-KR" dirty="0">
                <a:solidFill>
                  <a:srgbClr val="00B0F0"/>
                </a:solidFill>
                <a:latin typeface="+mn-lt"/>
                <a:sym typeface="Wingdings"/>
              </a:rPr>
              <a:t>[E1-01-011]</a:t>
            </a:r>
            <a:r>
              <a:rPr kumimoji="1" lang="ko-KR" altLang="en-US" dirty="0">
                <a:latin typeface="+mn-lt"/>
              </a:rPr>
              <a:t> </a:t>
            </a:r>
            <a:endParaRPr kumimoji="1" lang="en-US" altLang="ko-KR" dirty="0">
              <a:latin typeface="+mn-lt"/>
            </a:endParaRPr>
          </a:p>
          <a:p>
            <a:pPr lvl="1">
              <a:spcBef>
                <a:spcPts val="400"/>
              </a:spcBef>
            </a:pPr>
            <a:r>
              <a:rPr kumimoji="1" lang="ko-KR" altLang="en-US" dirty="0">
                <a:latin typeface="+mn-lt"/>
              </a:rPr>
              <a:t>해당 데이터소스가 사용된 대시보드의 썸네일 표시 </a:t>
            </a:r>
            <a:r>
              <a:rPr kumimoji="1" lang="en-US" altLang="ko-KR" dirty="0">
                <a:latin typeface="+mn-lt"/>
              </a:rPr>
              <a:t>(</a:t>
            </a:r>
            <a:r>
              <a:rPr kumimoji="1" lang="ko-KR" altLang="en-US" dirty="0">
                <a:latin typeface="+mn-lt"/>
              </a:rPr>
              <a:t>최근 연결된 순 </a:t>
            </a:r>
            <a:r>
              <a:rPr kumimoji="1" lang="en-US" altLang="ko-KR" dirty="0">
                <a:latin typeface="+mn-lt"/>
              </a:rPr>
              <a:t>5</a:t>
            </a:r>
            <a:r>
              <a:rPr kumimoji="1" lang="ko-KR" altLang="en-US" dirty="0">
                <a:latin typeface="+mn-lt"/>
              </a:rPr>
              <a:t>개까지</a:t>
            </a:r>
            <a:r>
              <a:rPr kumimoji="1" lang="en-US" altLang="ko-KR" dirty="0">
                <a:latin typeface="+mn-lt"/>
              </a:rPr>
              <a:t>)</a:t>
            </a:r>
          </a:p>
          <a:p>
            <a:pPr lvl="2">
              <a:spcBef>
                <a:spcPts val="400"/>
              </a:spcBef>
            </a:pPr>
            <a:r>
              <a:rPr kumimoji="1" lang="ko-KR" altLang="en-US" dirty="0">
                <a:latin typeface="+mn-lt"/>
              </a:rPr>
              <a:t>썸네일</a:t>
            </a:r>
            <a:r>
              <a:rPr kumimoji="1" lang="en-US" altLang="ko-KR" dirty="0">
                <a:latin typeface="+mn-lt"/>
              </a:rPr>
              <a:t>/</a:t>
            </a:r>
            <a:r>
              <a:rPr kumimoji="1" lang="ko-KR" altLang="en-US" dirty="0">
                <a:latin typeface="+mn-lt"/>
              </a:rPr>
              <a:t>대시보드 이름 클릭시 </a:t>
            </a:r>
            <a:r>
              <a:rPr kumimoji="1" lang="en-US" altLang="ko-KR" dirty="0">
                <a:latin typeface="+mn-lt"/>
              </a:rPr>
              <a:t>&gt;</a:t>
            </a:r>
            <a:r>
              <a:rPr kumimoji="1" lang="ko-KR" altLang="en-US" dirty="0">
                <a:latin typeface="+mn-lt"/>
              </a:rPr>
              <a:t> 해당 대시보드 화면으로 </a:t>
            </a:r>
            <a:r>
              <a:rPr kumimoji="1" lang="ko-KR" altLang="en-US" dirty="0" smtClean="0">
                <a:latin typeface="+mn-lt"/>
              </a:rPr>
              <a:t>이동</a:t>
            </a:r>
            <a:endParaRPr kumimoji="1" lang="en-US" altLang="ko-KR" dirty="0">
              <a:latin typeface="+mn-lt"/>
            </a:endParaRPr>
          </a:p>
          <a:p>
            <a:pPr lvl="2">
              <a:spcBef>
                <a:spcPts val="400"/>
              </a:spcBef>
            </a:pPr>
            <a:r>
              <a:rPr kumimoji="1" lang="ko-KR" altLang="en-US" dirty="0">
                <a:latin typeface="+mn-lt"/>
              </a:rPr>
              <a:t>열람</a:t>
            </a:r>
            <a:r>
              <a:rPr kumimoji="1" lang="en-US" altLang="ko-KR" dirty="0">
                <a:latin typeface="+mn-lt"/>
              </a:rPr>
              <a:t> </a:t>
            </a:r>
            <a:r>
              <a:rPr kumimoji="1" lang="ko-KR" altLang="en-US" dirty="0">
                <a:latin typeface="+mn-lt"/>
              </a:rPr>
              <a:t>권한이 없는 경우 </a:t>
            </a:r>
            <a:r>
              <a:rPr kumimoji="1" lang="en-US" altLang="ko-KR" strike="sngStrike" dirty="0" smtClean="0">
                <a:latin typeface="+mn-lt"/>
              </a:rPr>
              <a:t>Toast</a:t>
            </a:r>
            <a:r>
              <a:rPr kumimoji="1" lang="ko-KR" altLang="en-US" strike="sngStrike" dirty="0" smtClean="0">
                <a:latin typeface="+mn-lt"/>
              </a:rPr>
              <a:t> 노출</a:t>
            </a:r>
            <a:r>
              <a:rPr lang="ko-KR" altLang="en-US" strike="sngStrike" dirty="0" smtClean="0">
                <a:solidFill>
                  <a:srgbClr val="00B0F0"/>
                </a:solidFill>
                <a:latin typeface="+mn-lt"/>
                <a:sym typeface="Wingdings"/>
              </a:rPr>
              <a:t>☞</a:t>
            </a:r>
            <a:r>
              <a:rPr lang="en-US" altLang="ko-KR" strike="sngStrike" dirty="0" smtClean="0">
                <a:solidFill>
                  <a:srgbClr val="00B0F0"/>
                </a:solidFill>
                <a:latin typeface="+mn-lt"/>
                <a:sym typeface="Wingdings"/>
              </a:rPr>
              <a:t>[022.0]</a:t>
            </a:r>
            <a:r>
              <a:rPr kumimoji="1" lang="ko-KR" altLang="en-US" strike="sngStrike" dirty="0" smtClean="0">
                <a:latin typeface="+mn-lt"/>
              </a:rPr>
              <a:t> </a:t>
            </a:r>
            <a:r>
              <a:rPr kumimoji="1" lang="ko-KR" altLang="en-US" dirty="0" smtClean="0">
                <a:solidFill>
                  <a:srgbClr val="FF0000"/>
                </a:solidFill>
                <a:latin typeface="+mn-lt"/>
              </a:rPr>
              <a:t>점핑 버튼이 보여지지 않음</a:t>
            </a:r>
            <a:endParaRPr kumimoji="1" lang="en-US" altLang="ko-KR" dirty="0">
              <a:solidFill>
                <a:srgbClr val="FF0000"/>
              </a:solidFill>
              <a:latin typeface="+mn-lt"/>
            </a:endParaRPr>
          </a:p>
          <a:p>
            <a:pPr lvl="1">
              <a:spcBef>
                <a:spcPts val="400"/>
              </a:spcBef>
            </a:pPr>
            <a:r>
              <a:rPr kumimoji="1" lang="ko-KR" altLang="en-US" dirty="0">
                <a:latin typeface="+mn-lt"/>
              </a:rPr>
              <a:t>사용된 워크스페이스 없는 경우 </a:t>
            </a:r>
            <a:r>
              <a:rPr kumimoji="1" lang="en-US" altLang="ko-KR" dirty="0">
                <a:latin typeface="+mn-lt"/>
              </a:rPr>
              <a:t>‘No used’</a:t>
            </a:r>
            <a:r>
              <a:rPr kumimoji="1" lang="ko-KR" altLang="en-US" dirty="0">
                <a:latin typeface="+mn-lt"/>
              </a:rPr>
              <a:t>노출</a:t>
            </a:r>
            <a:endParaRPr kumimoji="1" lang="en-US" altLang="ko-KR" dirty="0">
              <a:latin typeface="+mn-lt"/>
            </a:endParaRPr>
          </a:p>
          <a:p>
            <a:pPr lvl="2">
              <a:spcBef>
                <a:spcPts val="400"/>
              </a:spcBef>
            </a:pPr>
            <a:r>
              <a:rPr kumimoji="1" lang="ko-KR" altLang="en-US" dirty="0">
                <a:latin typeface="+mn-lt"/>
              </a:rPr>
              <a:t>이 경우 </a:t>
            </a:r>
            <a:r>
              <a:rPr kumimoji="1" lang="en-US" altLang="ko-KR" dirty="0">
                <a:latin typeface="+mn-lt"/>
              </a:rPr>
              <a:t>‘See all lists’</a:t>
            </a:r>
            <a:r>
              <a:rPr kumimoji="1" lang="ko-KR" altLang="en-US" dirty="0">
                <a:latin typeface="+mn-lt"/>
              </a:rPr>
              <a:t>링크 버튼 비활성화</a:t>
            </a:r>
            <a:endParaRPr kumimoji="1" lang="en-US" altLang="ko-KR" dirty="0">
              <a:latin typeface="+mn-lt"/>
            </a:endParaRPr>
          </a:p>
          <a:p>
            <a:pPr lvl="1">
              <a:spcBef>
                <a:spcPts val="400"/>
              </a:spcBef>
            </a:pPr>
            <a:endParaRPr lang="en-US" altLang="ko-KR" dirty="0">
              <a:latin typeface="+mn-lt"/>
            </a:endParaRPr>
          </a:p>
        </p:txBody>
      </p:sp>
      <p:sp>
        <p:nvSpPr>
          <p:cNvPr id="20" name="TextBox 19">
            <a:extLst>
              <a:ext uri="{FF2B5EF4-FFF2-40B4-BE49-F238E27FC236}">
                <a16:creationId xmlns="" xmlns:a16="http://schemas.microsoft.com/office/drawing/2014/main" id="{57B65B94-76FF-B747-96E2-1F79ED410F67}"/>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dirty="0"/>
              <a:t>세일즈메타데이터</a:t>
            </a:r>
            <a:endParaRPr kumimoji="1" lang="ko-KR" altLang="en-US" sz="1600" b="1" dirty="0"/>
          </a:p>
        </p:txBody>
      </p:sp>
      <p:sp>
        <p:nvSpPr>
          <p:cNvPr id="39" name="모서리가 둥근 직사각형 54">
            <a:extLst>
              <a:ext uri="{FF2B5EF4-FFF2-40B4-BE49-F238E27FC236}">
                <a16:creationId xmlns="" xmlns:a16="http://schemas.microsoft.com/office/drawing/2014/main" id="{E69E692E-9A65-2C4F-994B-ACEA53212E69}"/>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ea typeface="Nanum Gothic" charset="-127"/>
                <a:cs typeface="Nanum Gothic" charset="-127"/>
              </a:rPr>
              <a:t>Datasource</a:t>
            </a:r>
            <a:endParaRPr kumimoji="1" lang="ko-KR" altLang="en-US" sz="800" b="1" dirty="0">
              <a:solidFill>
                <a:schemeClr val="tx1">
                  <a:lumMod val="75000"/>
                  <a:lumOff val="25000"/>
                </a:schemeClr>
              </a:solidFill>
              <a:ea typeface="Nanum Gothic" charset="-127"/>
              <a:cs typeface="Nanum Gothic" charset="-127"/>
            </a:endParaRPr>
          </a:p>
        </p:txBody>
      </p:sp>
      <p:sp>
        <p:nvSpPr>
          <p:cNvPr id="64" name="모서리가 둥근 직사각형 154">
            <a:extLst>
              <a:ext uri="{FF2B5EF4-FFF2-40B4-BE49-F238E27FC236}">
                <a16:creationId xmlns="" xmlns:a16="http://schemas.microsoft.com/office/drawing/2014/main" id="{C0971D24-9A93-004B-BBCA-A05529CF595C}"/>
              </a:ext>
            </a:extLst>
          </p:cNvPr>
          <p:cNvSpPr/>
          <p:nvPr/>
        </p:nvSpPr>
        <p:spPr>
          <a:xfrm>
            <a:off x="8284778"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cs typeface="Malgun Gothic" charset="-127"/>
              </a:rPr>
              <a:t>Make workbook</a:t>
            </a:r>
            <a:endParaRPr lang="ko-KR" altLang="en-US" sz="700" dirty="0">
              <a:solidFill>
                <a:schemeClr val="bg1"/>
              </a:solidFill>
              <a:cs typeface="Malgun Gothic" charset="-127"/>
            </a:endParaRPr>
          </a:p>
        </p:txBody>
      </p:sp>
      <p:sp>
        <p:nvSpPr>
          <p:cNvPr id="67" name="포인트가 5개인 별[5] 59">
            <a:extLst>
              <a:ext uri="{FF2B5EF4-FFF2-40B4-BE49-F238E27FC236}">
                <a16:creationId xmlns="" xmlns:a16="http://schemas.microsoft.com/office/drawing/2014/main" id="{1D3F2694-CA32-FD48-B29E-616B4B0A4648}"/>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ea typeface="+mn-ea"/>
              <a:cs typeface="Malgun Gothic" charset="-127"/>
            </a:endParaRPr>
          </a:p>
        </p:txBody>
      </p:sp>
      <p:sp>
        <p:nvSpPr>
          <p:cNvPr id="68" name="타원 62">
            <a:extLst>
              <a:ext uri="{FF2B5EF4-FFF2-40B4-BE49-F238E27FC236}">
                <a16:creationId xmlns="" xmlns:a16="http://schemas.microsoft.com/office/drawing/2014/main" id="{7B5FAB2E-999D-CC42-A1CA-ED190290C164}"/>
              </a:ext>
            </a:extLst>
          </p:cNvPr>
          <p:cNvSpPr/>
          <p:nvPr/>
        </p:nvSpPr>
        <p:spPr>
          <a:xfrm>
            <a:off x="8721644" y="11111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cs typeface="Nanum Gothic" charset="-127"/>
              </a:rPr>
              <a:t>1</a:t>
            </a:r>
            <a:endParaRPr lang="ko-KR" altLang="en-US" sz="700" b="1" dirty="0">
              <a:solidFill>
                <a:prstClr val="white"/>
              </a:solidFill>
              <a:cs typeface="Nanum Gothic" charset="-127"/>
            </a:endParaRPr>
          </a:p>
        </p:txBody>
      </p:sp>
      <p:sp>
        <p:nvSpPr>
          <p:cNvPr id="14" name="Rectangle 13">
            <a:extLst>
              <a:ext uri="{FF2B5EF4-FFF2-40B4-BE49-F238E27FC236}">
                <a16:creationId xmlns="" xmlns:a16="http://schemas.microsoft.com/office/drawing/2014/main" id="{797D553C-129F-A444-A4DC-7094454F3A2A}"/>
              </a:ext>
            </a:extLst>
          </p:cNvPr>
          <p:cNvSpPr/>
          <p:nvPr/>
        </p:nvSpPr>
        <p:spPr>
          <a:xfrm>
            <a:off x="1057877" y="2620565"/>
            <a:ext cx="460062" cy="107722"/>
          </a:xfrm>
          <a:prstGeom prst="rect">
            <a:avLst/>
          </a:prstGeom>
          <a:noFill/>
        </p:spPr>
        <p:txBody>
          <a:bodyPr wrap="none" lIns="0" tIns="0" rIns="0" bIns="0" rtlCol="0">
            <a:spAutoFit/>
          </a:bodyPr>
          <a:lstStyle/>
          <a:p>
            <a:r>
              <a:rPr kumimoji="1" lang="en-US" altLang="ko-KR" sz="700" dirty="0">
                <a:solidFill>
                  <a:schemeClr val="bg1">
                    <a:lumMod val="50000"/>
                  </a:schemeClr>
                </a:solidFill>
              </a:rPr>
              <a:t>Description</a:t>
            </a:r>
          </a:p>
        </p:txBody>
      </p:sp>
      <p:sp>
        <p:nvSpPr>
          <p:cNvPr id="15" name="Rectangle 14">
            <a:extLst>
              <a:ext uri="{FF2B5EF4-FFF2-40B4-BE49-F238E27FC236}">
                <a16:creationId xmlns="" xmlns:a16="http://schemas.microsoft.com/office/drawing/2014/main" id="{C998D756-B274-6E47-94E4-F2F43A86C3C7}"/>
              </a:ext>
            </a:extLst>
          </p:cNvPr>
          <p:cNvSpPr/>
          <p:nvPr/>
        </p:nvSpPr>
        <p:spPr>
          <a:xfrm>
            <a:off x="1785785" y="2589895"/>
            <a:ext cx="3237065" cy="627479"/>
          </a:xfrm>
          <a:prstGeom prst="rect">
            <a:avLst/>
          </a:prstGeom>
        </p:spPr>
        <p:txBody>
          <a:bodyPr wrap="squar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ea typeface="Nanum Gothic" charset="-127"/>
                <a:cs typeface="Nanum Gothic" charset="-127"/>
              </a:rPr>
              <a:t>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설명설명논리설명설명설명설명설명</a:t>
            </a:r>
            <a:endParaRPr kumimoji="1" lang="en-US" altLang="ko-KR" sz="700" dirty="0">
              <a:solidFill>
                <a:prstClr val="black">
                  <a:lumMod val="75000"/>
                  <a:lumOff val="25000"/>
                </a:prstClr>
              </a:solidFill>
              <a:ea typeface="Nanum Gothic" charset="-127"/>
              <a:cs typeface="Nanum Gothic" charset="-127"/>
            </a:endParaRPr>
          </a:p>
        </p:txBody>
      </p:sp>
      <p:sp>
        <p:nvSpPr>
          <p:cNvPr id="82" name="Rectangle 12">
            <a:extLst>
              <a:ext uri="{FF2B5EF4-FFF2-40B4-BE49-F238E27FC236}">
                <a16:creationId xmlns="" xmlns:a16="http://schemas.microsoft.com/office/drawing/2014/main" id="{19629251-D8CB-584A-9CCC-9C8D59CF82D0}"/>
              </a:ext>
            </a:extLst>
          </p:cNvPr>
          <p:cNvSpPr/>
          <p:nvPr/>
        </p:nvSpPr>
        <p:spPr>
          <a:xfrm>
            <a:off x="1057877" y="2369723"/>
            <a:ext cx="444032" cy="107722"/>
          </a:xfrm>
          <a:prstGeom prst="rect">
            <a:avLst/>
          </a:prstGeom>
          <a:noFill/>
        </p:spPr>
        <p:txBody>
          <a:bodyPr wrap="none" lIns="0" tIns="0" rIns="0" bIns="0" rtlCol="0">
            <a:spAutoFit/>
          </a:bodyPr>
          <a:lstStyle/>
          <a:p>
            <a:r>
              <a:rPr kumimoji="1" lang="en-US" sz="700" dirty="0">
                <a:solidFill>
                  <a:schemeClr val="bg1">
                    <a:lumMod val="50000"/>
                  </a:schemeClr>
                </a:solidFill>
              </a:rPr>
              <a:t>Data name</a:t>
            </a:r>
          </a:p>
        </p:txBody>
      </p:sp>
      <p:sp>
        <p:nvSpPr>
          <p:cNvPr id="83" name="Rectangle 14">
            <a:extLst>
              <a:ext uri="{FF2B5EF4-FFF2-40B4-BE49-F238E27FC236}">
                <a16:creationId xmlns="" xmlns:a16="http://schemas.microsoft.com/office/drawing/2014/main" id="{2DA87F20-618F-224A-B386-334A5FA3335E}"/>
              </a:ext>
            </a:extLst>
          </p:cNvPr>
          <p:cNvSpPr/>
          <p:nvPr/>
        </p:nvSpPr>
        <p:spPr>
          <a:xfrm>
            <a:off x="1785785" y="2348630"/>
            <a:ext cx="718145" cy="140744"/>
          </a:xfrm>
          <a:prstGeom prst="rect">
            <a:avLst/>
          </a:prstGeom>
        </p:spPr>
        <p:txBody>
          <a:bodyPr wrap="none" lIns="0" tIns="0" rIns="0" bIns="0">
            <a:spAutoFit/>
          </a:bodyPr>
          <a:lstStyle/>
          <a:p>
            <a:pPr eaLnBrk="0" fontAlgn="base" hangingPunct="0">
              <a:lnSpc>
                <a:spcPct val="150000"/>
              </a:lnSpc>
              <a:spcBef>
                <a:spcPct val="0"/>
              </a:spcBef>
              <a:spcAft>
                <a:spcPct val="0"/>
              </a:spcAft>
              <a:buClr>
                <a:srgbClr val="336699"/>
              </a:buClr>
            </a:pPr>
            <a:r>
              <a:rPr kumimoji="1" lang="ko-KR" altLang="en-US" sz="700" dirty="0">
                <a:solidFill>
                  <a:prstClr val="black">
                    <a:lumMod val="75000"/>
                    <a:lumOff val="25000"/>
                  </a:prstClr>
                </a:solidFill>
                <a:ea typeface="Nanum Gothic" charset="-127"/>
                <a:cs typeface="Nanum Gothic" charset="-127"/>
              </a:rPr>
              <a:t>세일즈메타데이터</a:t>
            </a:r>
            <a:endParaRPr kumimoji="1" lang="en-US" altLang="ko-KR" sz="700" dirty="0">
              <a:solidFill>
                <a:prstClr val="black">
                  <a:lumMod val="75000"/>
                  <a:lumOff val="25000"/>
                </a:prstClr>
              </a:solidFill>
              <a:ea typeface="Nanum Gothic" charset="-127"/>
              <a:cs typeface="Nanum Gothic" charset="-127"/>
            </a:endParaRPr>
          </a:p>
        </p:txBody>
      </p:sp>
      <p:sp>
        <p:nvSpPr>
          <p:cNvPr id="17" name="직사각형 16">
            <a:extLst>
              <a:ext uri="{FF2B5EF4-FFF2-40B4-BE49-F238E27FC236}">
                <a16:creationId xmlns="" xmlns:a16="http://schemas.microsoft.com/office/drawing/2014/main" id="{4FBE82C3-4008-D54A-B13C-48BCA60BD671}"/>
              </a:ext>
            </a:extLst>
          </p:cNvPr>
          <p:cNvSpPr/>
          <p:nvPr/>
        </p:nvSpPr>
        <p:spPr>
          <a:xfrm>
            <a:off x="4289739" y="1275820"/>
            <a:ext cx="630301" cy="184666"/>
          </a:xfrm>
          <a:prstGeom prst="rect">
            <a:avLst/>
          </a:prstGeom>
        </p:spPr>
        <p:txBody>
          <a:bodyPr wrap="none">
            <a:spAutoFit/>
          </a:bodyPr>
          <a:lstStyle/>
          <a:p>
            <a:r>
              <a:rPr lang="en-US" altLang="ko-KR" sz="600" dirty="0">
                <a:solidFill>
                  <a:schemeClr val="tx1">
                    <a:lumMod val="50000"/>
                    <a:lumOff val="50000"/>
                  </a:schemeClr>
                </a:solidFill>
                <a:ea typeface="Nanum Gothic" charset="-127"/>
                <a:cs typeface="Nanum Gothic" charset="-127"/>
              </a:rPr>
              <a:t>by </a:t>
            </a:r>
            <a:r>
              <a:rPr lang="en-US" altLang="ko-KR" sz="600" u="sng" dirty="0">
                <a:solidFill>
                  <a:schemeClr val="tx1">
                    <a:lumMod val="50000"/>
                    <a:lumOff val="50000"/>
                  </a:schemeClr>
                </a:solidFill>
                <a:ea typeface="Nanum Gothic" charset="-127"/>
                <a:cs typeface="Nanum Gothic" charset="-127"/>
              </a:rPr>
              <a:t>Admin</a:t>
            </a:r>
            <a:r>
              <a:rPr lang="en-US" altLang="ko-KR" sz="600" dirty="0">
                <a:solidFill>
                  <a:schemeClr val="tx1">
                    <a:lumMod val="50000"/>
                    <a:lumOff val="50000"/>
                  </a:schemeClr>
                </a:solidFill>
                <a:ea typeface="Nanum Gothic" charset="-127"/>
                <a:cs typeface="Nanum Gothic" charset="-127"/>
              </a:rPr>
              <a:t> </a:t>
            </a:r>
            <a:r>
              <a:rPr lang="en-US" altLang="ko-KR" sz="600" dirty="0">
                <a:ea typeface="Nanum Gothic" charset="-127"/>
                <a:cs typeface="Nanum Gothic" charset="-127"/>
              </a:rPr>
              <a:t>★</a:t>
            </a:r>
            <a:endParaRPr lang="ko-KR" altLang="en-US" sz="600" u="sng" dirty="0">
              <a:solidFill>
                <a:schemeClr val="tx1">
                  <a:lumMod val="50000"/>
                  <a:lumOff val="50000"/>
                </a:schemeClr>
              </a:solidFill>
              <a:ea typeface="Nanum Gothic" charset="-127"/>
              <a:cs typeface="Nanum Gothic" charset="-127"/>
            </a:endParaRPr>
          </a:p>
        </p:txBody>
      </p:sp>
      <p:sp>
        <p:nvSpPr>
          <p:cNvPr id="90" name="모서리가 둥근 직사각형 54">
            <a:extLst>
              <a:ext uri="{FF2B5EF4-FFF2-40B4-BE49-F238E27FC236}">
                <a16:creationId xmlns="" xmlns:a16="http://schemas.microsoft.com/office/drawing/2014/main" id="{9761E3AB-6259-804A-83E1-8D52C2B03E65}"/>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ea typeface="Nanum Gothic" charset="-127"/>
                <a:cs typeface="Nanum Gothic" charset="-127"/>
              </a:rPr>
              <a:t>i</a:t>
            </a:r>
            <a:endParaRPr kumimoji="1" lang="ko-KR" altLang="en-US" sz="800" b="1" dirty="0">
              <a:solidFill>
                <a:schemeClr val="tx1">
                  <a:lumMod val="75000"/>
                  <a:lumOff val="25000"/>
                </a:schemeClr>
              </a:solidFill>
              <a:ea typeface="Nanum Gothic" charset="-127"/>
              <a:cs typeface="Nanum Gothic" charset="-127"/>
            </a:endParaRPr>
          </a:p>
        </p:txBody>
      </p:sp>
      <p:sp>
        <p:nvSpPr>
          <p:cNvPr id="92" name="모서리가 둥근 직사각형 88">
            <a:extLst>
              <a:ext uri="{FF2B5EF4-FFF2-40B4-BE49-F238E27FC236}">
                <a16:creationId xmlns="" xmlns:a16="http://schemas.microsoft.com/office/drawing/2014/main" id="{F90C7BE1-580E-9445-BE06-524E42DFEF4B}"/>
              </a:ext>
            </a:extLst>
          </p:cNvPr>
          <p:cNvSpPr/>
          <p:nvPr/>
        </p:nvSpPr>
        <p:spPr>
          <a:xfrm>
            <a:off x="1047514" y="1742160"/>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ea typeface="Nanum Gothic" charset="-127"/>
                <a:cs typeface="Nanum Gothic" charset="-127"/>
              </a:rPr>
              <a:t>Overview</a:t>
            </a:r>
            <a:endParaRPr kumimoji="1" lang="ko-KR" altLang="en-US" sz="500" b="1" dirty="0">
              <a:solidFill>
                <a:schemeClr val="bg1"/>
              </a:solidFill>
              <a:ea typeface="Nanum Gothic" charset="-127"/>
              <a:cs typeface="Nanum Gothic" charset="-127"/>
            </a:endParaRPr>
          </a:p>
        </p:txBody>
      </p:sp>
      <p:sp>
        <p:nvSpPr>
          <p:cNvPr id="96" name="모서리가 둥근 직사각형 92">
            <a:extLst>
              <a:ext uri="{FF2B5EF4-FFF2-40B4-BE49-F238E27FC236}">
                <a16:creationId xmlns="" xmlns:a16="http://schemas.microsoft.com/office/drawing/2014/main" id="{E12E12F5-8597-DF41-A59B-AA16CBB9509E}"/>
              </a:ext>
            </a:extLst>
          </p:cNvPr>
          <p:cNvSpPr/>
          <p:nvPr/>
        </p:nvSpPr>
        <p:spPr>
          <a:xfrm>
            <a:off x="1727680" y="17440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Columns</a:t>
            </a:r>
            <a:endParaRPr kumimoji="1" lang="ko-KR" altLang="en-US" sz="500" b="1" dirty="0">
              <a:solidFill>
                <a:schemeClr val="tx1"/>
              </a:solidFill>
              <a:ea typeface="Nanum Gothic" charset="-127"/>
              <a:cs typeface="Nanum Gothic" charset="-127"/>
            </a:endParaRPr>
          </a:p>
        </p:txBody>
      </p:sp>
      <p:sp>
        <p:nvSpPr>
          <p:cNvPr id="97" name="모서리가 둥근 직사각형 94">
            <a:extLst>
              <a:ext uri="{FF2B5EF4-FFF2-40B4-BE49-F238E27FC236}">
                <a16:creationId xmlns="" xmlns:a16="http://schemas.microsoft.com/office/drawing/2014/main" id="{01F4F081-DC7C-2F4D-BA8D-0A3681EC88DA}"/>
              </a:ext>
            </a:extLst>
          </p:cNvPr>
          <p:cNvSpPr/>
          <p:nvPr/>
        </p:nvSpPr>
        <p:spPr>
          <a:xfrm>
            <a:off x="2435132"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cs typeface="Nanum Gothic" charset="-127"/>
              </a:rPr>
              <a:t>Sample data</a:t>
            </a:r>
            <a:endParaRPr kumimoji="1" lang="ko-KR" altLang="en-US" sz="500" b="1" dirty="0">
              <a:solidFill>
                <a:schemeClr val="tx1"/>
              </a:solidFill>
              <a:ea typeface="Nanum Gothic" charset="-127"/>
              <a:cs typeface="Nanum Gothic" charset="-127"/>
            </a:endParaRPr>
          </a:p>
        </p:txBody>
      </p:sp>
      <p:sp>
        <p:nvSpPr>
          <p:cNvPr id="103" name="모서리가 둥근 직사각형 94">
            <a:extLst>
              <a:ext uri="{FF2B5EF4-FFF2-40B4-BE49-F238E27FC236}">
                <a16:creationId xmlns="" xmlns:a16="http://schemas.microsoft.com/office/drawing/2014/main" id="{06EC174C-F32C-2D44-81AD-71A2582A7212}"/>
              </a:ext>
            </a:extLst>
          </p:cNvPr>
          <p:cNvSpPr/>
          <p:nvPr/>
        </p:nvSpPr>
        <p:spPr>
          <a:xfrm>
            <a:off x="3129838" y="1742219"/>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ea typeface="Nanum Gothic" charset="-127"/>
              </a:rPr>
              <a:t>Discussion</a:t>
            </a:r>
            <a:endParaRPr kumimoji="1" lang="ko-KR" altLang="en-US" sz="500" b="1" dirty="0">
              <a:solidFill>
                <a:schemeClr val="tx1"/>
              </a:solidFill>
              <a:ea typeface="Nanum Gothic" charset="-127"/>
            </a:endParaRPr>
          </a:p>
        </p:txBody>
      </p:sp>
      <p:sp>
        <p:nvSpPr>
          <p:cNvPr id="81" name="TextBox 80">
            <a:extLst>
              <a:ext uri="{FF2B5EF4-FFF2-40B4-BE49-F238E27FC236}">
                <a16:creationId xmlns="" xmlns:a16="http://schemas.microsoft.com/office/drawing/2014/main" id="{B3562030-FEB7-514E-8E29-7C21683E3C56}"/>
              </a:ext>
            </a:extLst>
          </p:cNvPr>
          <p:cNvSpPr txBox="1"/>
          <p:nvPr/>
        </p:nvSpPr>
        <p:spPr>
          <a:xfrm>
            <a:off x="1057877" y="2139672"/>
            <a:ext cx="458459"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stStyle>
          <a:p>
            <a:r>
              <a:rPr lang="en-US" altLang="ko-KR" dirty="0"/>
              <a:t>Confidence</a:t>
            </a:r>
            <a:endParaRPr lang="ko-KR" altLang="en-US" dirty="0"/>
          </a:p>
        </p:txBody>
      </p:sp>
      <p:sp>
        <p:nvSpPr>
          <p:cNvPr id="84" name="TextBox 83">
            <a:extLst>
              <a:ext uri="{FF2B5EF4-FFF2-40B4-BE49-F238E27FC236}">
                <a16:creationId xmlns="" xmlns:a16="http://schemas.microsoft.com/office/drawing/2014/main" id="{B01A7387-0B4C-9742-B41B-8D45264689F0}"/>
              </a:ext>
            </a:extLst>
          </p:cNvPr>
          <p:cNvSpPr txBox="1"/>
          <p:nvPr/>
        </p:nvSpPr>
        <p:spPr>
          <a:xfrm>
            <a:off x="3710849" y="2129279"/>
            <a:ext cx="820738" cy="123111"/>
          </a:xfrm>
          <a:prstGeom prst="rect">
            <a:avLst/>
          </a:prstGeom>
          <a:noFill/>
        </p:spPr>
        <p:txBody>
          <a:bodyPr wrap="none" lIns="0" tIns="0" rIns="0" bIns="0" rtlCol="0">
            <a:spAutoFit/>
          </a:bodyPr>
          <a:lstStyle/>
          <a:p>
            <a:r>
              <a:rPr kumimoji="1" lang="en-US" altLang="ko-KR" sz="800" dirty="0">
                <a:solidFill>
                  <a:schemeClr val="accent6"/>
                </a:solidFill>
              </a:rPr>
              <a:t>123 Endorsement</a:t>
            </a:r>
            <a:endParaRPr kumimoji="1" lang="ko-KR" altLang="en-US" sz="800" dirty="0">
              <a:solidFill>
                <a:schemeClr val="accent6"/>
              </a:solidFill>
            </a:endParaRPr>
          </a:p>
        </p:txBody>
      </p:sp>
      <p:pic>
        <p:nvPicPr>
          <p:cNvPr id="85" name="그림 84" descr="클립아트이(가) 표시된 사진&#10;&#10;&#10;&#10;자동 생성된 설명">
            <a:extLst>
              <a:ext uri="{FF2B5EF4-FFF2-40B4-BE49-F238E27FC236}">
                <a16:creationId xmlns="" xmlns:a16="http://schemas.microsoft.com/office/drawing/2014/main" id="{BE8D061B-2BB5-7F47-8919-379EC9630435}"/>
              </a:ext>
            </a:extLst>
          </p:cNvPr>
          <p:cNvPicPr>
            <a:picLocks noChangeAspect="1"/>
          </p:cNvPicPr>
          <p:nvPr/>
        </p:nvPicPr>
        <p:blipFill>
          <a:blip r:embed="rId3"/>
          <a:stretch>
            <a:fillRect/>
          </a:stretch>
        </p:blipFill>
        <p:spPr>
          <a:xfrm>
            <a:off x="3533353" y="2114635"/>
            <a:ext cx="152400" cy="152400"/>
          </a:xfrm>
          <a:prstGeom prst="rect">
            <a:avLst/>
          </a:prstGeom>
        </p:spPr>
      </p:pic>
      <p:pic>
        <p:nvPicPr>
          <p:cNvPr id="88" name="그림 87" descr="빨간색, 클립아트이(가) 표시된 사진&#10;&#10;&#10;&#10;자동 생성된 설명">
            <a:extLst>
              <a:ext uri="{FF2B5EF4-FFF2-40B4-BE49-F238E27FC236}">
                <a16:creationId xmlns="" xmlns:a16="http://schemas.microsoft.com/office/drawing/2014/main" id="{FD2B24A3-B724-C842-B1E7-EF352F362A1F}"/>
              </a:ext>
            </a:extLst>
          </p:cNvPr>
          <p:cNvPicPr>
            <a:picLocks noChangeAspect="1"/>
          </p:cNvPicPr>
          <p:nvPr/>
        </p:nvPicPr>
        <p:blipFill>
          <a:blip r:embed="rId4"/>
          <a:stretch>
            <a:fillRect/>
          </a:stretch>
        </p:blipFill>
        <p:spPr>
          <a:xfrm>
            <a:off x="1753153" y="2114635"/>
            <a:ext cx="152400" cy="152400"/>
          </a:xfrm>
          <a:prstGeom prst="rect">
            <a:avLst/>
          </a:prstGeom>
        </p:spPr>
      </p:pic>
      <p:pic>
        <p:nvPicPr>
          <p:cNvPr id="89" name="그림 88">
            <a:extLst>
              <a:ext uri="{FF2B5EF4-FFF2-40B4-BE49-F238E27FC236}">
                <a16:creationId xmlns="" xmlns:a16="http://schemas.microsoft.com/office/drawing/2014/main" id="{A7D7C39D-17C1-9445-9ACC-C64DFDA073BF}"/>
              </a:ext>
            </a:extLst>
          </p:cNvPr>
          <p:cNvPicPr>
            <a:picLocks noChangeAspect="1"/>
          </p:cNvPicPr>
          <p:nvPr/>
        </p:nvPicPr>
        <p:blipFill>
          <a:blip r:embed="rId5"/>
          <a:stretch>
            <a:fillRect/>
          </a:stretch>
        </p:blipFill>
        <p:spPr>
          <a:xfrm>
            <a:off x="2529046" y="2114635"/>
            <a:ext cx="152400" cy="152400"/>
          </a:xfrm>
          <a:prstGeom prst="rect">
            <a:avLst/>
          </a:prstGeom>
        </p:spPr>
      </p:pic>
      <p:sp>
        <p:nvSpPr>
          <p:cNvPr id="91" name="TextBox 90">
            <a:extLst>
              <a:ext uri="{FF2B5EF4-FFF2-40B4-BE49-F238E27FC236}">
                <a16:creationId xmlns="" xmlns:a16="http://schemas.microsoft.com/office/drawing/2014/main" id="{72D652D8-575B-E242-BD02-1203A0913A5B}"/>
              </a:ext>
            </a:extLst>
          </p:cNvPr>
          <p:cNvSpPr txBox="1"/>
          <p:nvPr/>
        </p:nvSpPr>
        <p:spPr>
          <a:xfrm>
            <a:off x="2706736" y="2126986"/>
            <a:ext cx="543418" cy="123111"/>
          </a:xfrm>
          <a:prstGeom prst="rect">
            <a:avLst/>
          </a:prstGeom>
          <a:noFill/>
        </p:spPr>
        <p:txBody>
          <a:bodyPr wrap="none" lIns="0" tIns="0" rIns="0" bIns="0" rtlCol="0">
            <a:spAutoFit/>
          </a:bodyPr>
          <a:lstStyle/>
          <a:p>
            <a:r>
              <a:rPr kumimoji="1" lang="en-US" altLang="ko-KR" sz="800" dirty="0"/>
              <a:t>12 Warning</a:t>
            </a:r>
            <a:endParaRPr kumimoji="1" lang="ko-KR" altLang="en-US" sz="800" dirty="0"/>
          </a:p>
        </p:txBody>
      </p:sp>
      <p:sp>
        <p:nvSpPr>
          <p:cNvPr id="121" name="TextBox 120">
            <a:extLst>
              <a:ext uri="{FF2B5EF4-FFF2-40B4-BE49-F238E27FC236}">
                <a16:creationId xmlns="" xmlns:a16="http://schemas.microsoft.com/office/drawing/2014/main" id="{23D07512-4AE4-5E44-8CAB-114849002DAC}"/>
              </a:ext>
            </a:extLst>
          </p:cNvPr>
          <p:cNvSpPr txBox="1"/>
          <p:nvPr/>
        </p:nvSpPr>
        <p:spPr>
          <a:xfrm>
            <a:off x="1947275" y="2126985"/>
            <a:ext cx="338234" cy="123111"/>
          </a:xfrm>
          <a:prstGeom prst="rect">
            <a:avLst/>
          </a:prstGeom>
          <a:noFill/>
        </p:spPr>
        <p:txBody>
          <a:bodyPr wrap="none" lIns="0" tIns="0" rIns="0" bIns="0" rtlCol="0">
            <a:spAutoFit/>
          </a:bodyPr>
          <a:lstStyle/>
          <a:p>
            <a:r>
              <a:rPr kumimoji="1" lang="en-US" altLang="ko-KR" sz="800" dirty="0">
                <a:solidFill>
                  <a:srgbClr val="C00000"/>
                </a:solidFill>
              </a:rPr>
              <a:t>1 Block</a:t>
            </a:r>
            <a:endParaRPr kumimoji="1" lang="ko-KR" altLang="en-US" sz="800" dirty="0">
              <a:solidFill>
                <a:srgbClr val="C00000"/>
              </a:solidFill>
            </a:endParaRPr>
          </a:p>
        </p:txBody>
      </p:sp>
      <p:grpSp>
        <p:nvGrpSpPr>
          <p:cNvPr id="134" name="그룹 133">
            <a:extLst>
              <a:ext uri="{FF2B5EF4-FFF2-40B4-BE49-F238E27FC236}">
                <a16:creationId xmlns="" xmlns:a16="http://schemas.microsoft.com/office/drawing/2014/main" id="{17B49E01-7E2F-D843-9EFC-FE336EF554F5}"/>
              </a:ext>
            </a:extLst>
          </p:cNvPr>
          <p:cNvGrpSpPr/>
          <p:nvPr/>
        </p:nvGrpSpPr>
        <p:grpSpPr>
          <a:xfrm>
            <a:off x="5318617" y="3098349"/>
            <a:ext cx="842845" cy="224696"/>
            <a:chOff x="4674950" y="1235197"/>
            <a:chExt cx="842845" cy="224696"/>
          </a:xfrm>
        </p:grpSpPr>
        <p:sp>
          <p:nvSpPr>
            <p:cNvPr id="135" name="제목 2">
              <a:extLst>
                <a:ext uri="{FF2B5EF4-FFF2-40B4-BE49-F238E27FC236}">
                  <a16:creationId xmlns="" xmlns:a16="http://schemas.microsoft.com/office/drawing/2014/main" id="{9E195C3F-57B4-B144-BF38-66F89646F59B}"/>
                </a:ext>
              </a:extLst>
            </p:cNvPr>
            <p:cNvSpPr txBox="1">
              <a:spLocks/>
            </p:cNvSpPr>
            <p:nvPr/>
          </p:nvSpPr>
          <p:spPr bwMode="auto">
            <a:xfrm>
              <a:off x="4674950" y="1239373"/>
              <a:ext cx="629981"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t>Data Popularity</a:t>
              </a:r>
            </a:p>
          </p:txBody>
        </p:sp>
        <p:pic>
          <p:nvPicPr>
            <p:cNvPr id="136" name="그림 69">
              <a:extLst>
                <a:ext uri="{FF2B5EF4-FFF2-40B4-BE49-F238E27FC236}">
                  <a16:creationId xmlns="" xmlns:a16="http://schemas.microsoft.com/office/drawing/2014/main" id="{7B0B7B4E-3AB6-A342-A83D-14CFA9A2D6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1640" y="1235197"/>
              <a:ext cx="79238" cy="79238"/>
            </a:xfrm>
            <a:prstGeom prst="rect">
              <a:avLst/>
            </a:prstGeom>
          </p:spPr>
        </p:pic>
        <p:grpSp>
          <p:nvGrpSpPr>
            <p:cNvPr id="137" name="그룹 45">
              <a:extLst>
                <a:ext uri="{FF2B5EF4-FFF2-40B4-BE49-F238E27FC236}">
                  <a16:creationId xmlns="" xmlns:a16="http://schemas.microsoft.com/office/drawing/2014/main" id="{6E52D276-C13B-FD4E-BE76-41154F8DA11B}"/>
                </a:ext>
              </a:extLst>
            </p:cNvPr>
            <p:cNvGrpSpPr/>
            <p:nvPr/>
          </p:nvGrpSpPr>
          <p:grpSpPr>
            <a:xfrm flipV="1">
              <a:off x="4676990" y="1396553"/>
              <a:ext cx="840805" cy="63340"/>
              <a:chOff x="5506358" y="1847342"/>
              <a:chExt cx="1188692" cy="89547"/>
            </a:xfrm>
          </p:grpSpPr>
          <p:sp>
            <p:nvSpPr>
              <p:cNvPr id="138" name="모서리가 둥근 직사각형 46">
                <a:extLst>
                  <a:ext uri="{FF2B5EF4-FFF2-40B4-BE49-F238E27FC236}">
                    <a16:creationId xmlns="" xmlns:a16="http://schemas.microsoft.com/office/drawing/2014/main" id="{2A7475D6-A369-4746-AC4B-8F6982F36214}"/>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sp>
            <p:nvSpPr>
              <p:cNvPr id="139" name="모서리가 둥근 직사각형 47">
                <a:extLst>
                  <a:ext uri="{FF2B5EF4-FFF2-40B4-BE49-F238E27FC236}">
                    <a16:creationId xmlns="" xmlns:a16="http://schemas.microsoft.com/office/drawing/2014/main" id="{F85F1B34-8675-2843-B83A-DBB730580424}"/>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ea typeface="Nanum Gothic" charset="-127"/>
                  <a:cs typeface="Nanum Gothic" charset="-127"/>
                </a:endParaRPr>
              </a:p>
            </p:txBody>
          </p:sp>
        </p:grpSp>
      </p:grpSp>
      <p:sp>
        <p:nvSpPr>
          <p:cNvPr id="140" name="모서리가 둥근 직사각형 139">
            <a:extLst>
              <a:ext uri="{FF2B5EF4-FFF2-40B4-BE49-F238E27FC236}">
                <a16:creationId xmlns="" xmlns:a16="http://schemas.microsoft.com/office/drawing/2014/main" id="{5C14F0A5-EF39-2949-83D1-27F1172AE3C5}"/>
              </a:ext>
            </a:extLst>
          </p:cNvPr>
          <p:cNvSpPr/>
          <p:nvPr/>
        </p:nvSpPr>
        <p:spPr>
          <a:xfrm>
            <a:off x="5977460"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ea typeface="Nanum Gothic" charset="-127"/>
                <a:cs typeface="Nanum Gothic" charset="-127"/>
              </a:rPr>
              <a:t>사업부</a:t>
            </a:r>
          </a:p>
        </p:txBody>
      </p:sp>
      <p:sp>
        <p:nvSpPr>
          <p:cNvPr id="141" name="모서리가 둥근 직사각형 58">
            <a:extLst>
              <a:ext uri="{FF2B5EF4-FFF2-40B4-BE49-F238E27FC236}">
                <a16:creationId xmlns="" xmlns:a16="http://schemas.microsoft.com/office/drawing/2014/main" id="{34B030B3-FB87-204C-9C48-AAA3C1D271EC}"/>
              </a:ext>
            </a:extLst>
          </p:cNvPr>
          <p:cNvSpPr/>
          <p:nvPr/>
        </p:nvSpPr>
        <p:spPr>
          <a:xfrm>
            <a:off x="6482601" y="193632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ea typeface="Nanum Gothic" charset="-127"/>
                <a:cs typeface="Nanum Gothic" charset="-127"/>
              </a:rPr>
              <a:t>CEI</a:t>
            </a:r>
            <a:endParaRPr kumimoji="1" lang="ko-KR" altLang="en-US" sz="600" dirty="0">
              <a:solidFill>
                <a:schemeClr val="tx1"/>
              </a:solidFill>
              <a:ea typeface="Nanum Gothic" charset="-127"/>
              <a:cs typeface="Nanum Gothic" charset="-127"/>
            </a:endParaRPr>
          </a:p>
        </p:txBody>
      </p:sp>
      <p:sp>
        <p:nvSpPr>
          <p:cNvPr id="142" name="Rectangle 12">
            <a:extLst>
              <a:ext uri="{FF2B5EF4-FFF2-40B4-BE49-F238E27FC236}">
                <a16:creationId xmlns="" xmlns:a16="http://schemas.microsoft.com/office/drawing/2014/main" id="{71DF661E-E682-034C-98B8-E085451B0FDC}"/>
              </a:ext>
            </a:extLst>
          </p:cNvPr>
          <p:cNvSpPr/>
          <p:nvPr/>
        </p:nvSpPr>
        <p:spPr>
          <a:xfrm>
            <a:off x="5298457" y="1954467"/>
            <a:ext cx="187552" cy="107722"/>
          </a:xfrm>
          <a:prstGeom prst="rect">
            <a:avLst/>
          </a:prstGeom>
          <a:noFill/>
        </p:spPr>
        <p:txBody>
          <a:bodyPr wrap="none" lIns="0" tIns="0" rIns="0" bIns="0" rtlCol="0">
            <a:spAutoFit/>
          </a:bodyPr>
          <a:lstStyle/>
          <a:p>
            <a:r>
              <a:rPr kumimoji="1" lang="en-US" altLang="ko-KR" sz="700" dirty="0">
                <a:solidFill>
                  <a:schemeClr val="bg1">
                    <a:lumMod val="50000"/>
                  </a:schemeClr>
                </a:solidFill>
              </a:rPr>
              <a:t>Tags</a:t>
            </a:r>
            <a:endParaRPr kumimoji="1" lang="en-US" sz="700" dirty="0">
              <a:solidFill>
                <a:schemeClr val="bg1">
                  <a:lumMod val="50000"/>
                </a:schemeClr>
              </a:solidFill>
            </a:endParaRPr>
          </a:p>
        </p:txBody>
      </p:sp>
      <p:sp>
        <p:nvSpPr>
          <p:cNvPr id="143" name="제목 2">
            <a:extLst>
              <a:ext uri="{FF2B5EF4-FFF2-40B4-BE49-F238E27FC236}">
                <a16:creationId xmlns="" xmlns:a16="http://schemas.microsoft.com/office/drawing/2014/main" id="{A792D51C-1EF8-2F48-8000-98B08E55621F}"/>
              </a:ext>
            </a:extLst>
          </p:cNvPr>
          <p:cNvSpPr txBox="1">
            <a:spLocks/>
          </p:cNvSpPr>
          <p:nvPr/>
        </p:nvSpPr>
        <p:spPr bwMode="auto">
          <a:xfrm>
            <a:off x="5300674" y="2274068"/>
            <a:ext cx="351058" cy="107722"/>
          </a:xfrm>
          <a:prstGeom prst="rect">
            <a:avLst/>
          </a:prstGeom>
          <a:noFill/>
        </p:spPr>
        <p:txBody>
          <a:bodyPr wrap="none" lIns="0" tIns="0" rIns="0" bIns="0" rtlCol="0">
            <a:spAutoFit/>
          </a:bodyPr>
          <a:lstStyle>
            <a:defPPr>
              <a:defRPr lang="ko-KR"/>
            </a:defPPr>
            <a:lvl1pPr>
              <a:defRPr kumimoji="1" sz="700">
                <a:solidFill>
                  <a:schemeClr val="bg1">
                    <a:lumMod val="50000"/>
                  </a:schemeClr>
                </a:solidFill>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dirty="0"/>
              <a:t>Catalogs</a:t>
            </a:r>
          </a:p>
        </p:txBody>
      </p:sp>
      <p:sp>
        <p:nvSpPr>
          <p:cNvPr id="144" name="직사각형 36">
            <a:extLst>
              <a:ext uri="{FF2B5EF4-FFF2-40B4-BE49-F238E27FC236}">
                <a16:creationId xmlns="" xmlns:a16="http://schemas.microsoft.com/office/drawing/2014/main" id="{7BA78D48-A2A0-F046-8EFF-F5FB86D73078}"/>
              </a:ext>
            </a:extLst>
          </p:cNvPr>
          <p:cNvSpPr/>
          <p:nvPr/>
        </p:nvSpPr>
        <p:spPr>
          <a:xfrm>
            <a:off x="5992082" y="2253107"/>
            <a:ext cx="2080596" cy="627479"/>
          </a:xfrm>
          <a:prstGeom prst="rect">
            <a:avLst/>
          </a:prstGeom>
          <a:noFill/>
        </p:spPr>
        <p:txBody>
          <a:bodyPr wrap="square" lIns="0" tIns="0" rIns="36000" bIns="0">
            <a:spAutoFit/>
          </a:bodyPr>
          <a:lstStyle/>
          <a:p>
            <a:pPr>
              <a:lnSpc>
                <a:spcPct val="150000"/>
              </a:lnSpc>
              <a:defRPr/>
            </a:pP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1 &gt; </a:t>
            </a: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2</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&gt; </a:t>
            </a: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3</a:t>
            </a:r>
            <a:endParaRPr lang="ko-KR" altLang="en-US" sz="900" dirty="0">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1 &gt; </a:t>
            </a: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2</a:t>
            </a:r>
            <a:endParaRPr lang="ko-KR" altLang="en-US" sz="900" dirty="0">
              <a:ea typeface="Nanum Gothic" charset="-127"/>
              <a:cs typeface="Nanum Gothic" charset="-127"/>
            </a:endParaRPr>
          </a:p>
          <a:p>
            <a:pPr eaLnBrk="0" fontAlgn="base" hangingPunct="0">
              <a:lnSpc>
                <a:spcPct val="150000"/>
              </a:lnSpc>
              <a:spcBef>
                <a:spcPct val="0"/>
              </a:spcBef>
              <a:spcAft>
                <a:spcPct val="0"/>
              </a:spcAft>
              <a:buClr>
                <a:srgbClr val="336699"/>
              </a:buClr>
            </a:pP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1 &gt; </a:t>
            </a:r>
            <a:r>
              <a:rPr lang="ko-KR" altLang="en-US" sz="700" dirty="0">
                <a:solidFill>
                  <a:prstClr val="black"/>
                </a:solidFill>
                <a:ea typeface="Nanum Gothic" charset="-127"/>
                <a:cs typeface="Nanum Gothic" charset="-127"/>
              </a:rPr>
              <a:t>폴더 </a:t>
            </a:r>
            <a:r>
              <a:rPr lang="en-US" altLang="ko-KR" sz="700" dirty="0">
                <a:solidFill>
                  <a:prstClr val="black"/>
                </a:solidFill>
                <a:ea typeface="Nanum Gothic" charset="-127"/>
                <a:cs typeface="Nanum Gothic" charset="-127"/>
              </a:rPr>
              <a:t>depth</a:t>
            </a:r>
            <a:r>
              <a:rPr lang="ko-KR" altLang="en-US" sz="700" dirty="0">
                <a:solidFill>
                  <a:prstClr val="black"/>
                </a:solidFill>
                <a:ea typeface="Nanum Gothic" charset="-127"/>
                <a:cs typeface="Nanum Gothic" charset="-127"/>
              </a:rPr>
              <a:t> </a:t>
            </a:r>
            <a:r>
              <a:rPr lang="en-US" altLang="ko-KR" sz="700" dirty="0">
                <a:solidFill>
                  <a:prstClr val="black"/>
                </a:solidFill>
                <a:ea typeface="Nanum Gothic" charset="-127"/>
                <a:cs typeface="Nanum Gothic" charset="-127"/>
              </a:rPr>
              <a:t>2</a:t>
            </a:r>
          </a:p>
          <a:p>
            <a:pPr eaLnBrk="0" fontAlgn="base" hangingPunct="0">
              <a:lnSpc>
                <a:spcPct val="150000"/>
              </a:lnSpc>
              <a:spcBef>
                <a:spcPct val="0"/>
              </a:spcBef>
              <a:spcAft>
                <a:spcPct val="0"/>
              </a:spcAft>
              <a:buClr>
                <a:srgbClr val="336699"/>
              </a:buClr>
            </a:pPr>
            <a:r>
              <a:rPr kumimoji="1" lang="en-US" altLang="ko-KR" sz="700" u="sng" dirty="0">
                <a:solidFill>
                  <a:prstClr val="black"/>
                </a:solidFill>
                <a:ea typeface="Nanum Gothic" charset="-127"/>
                <a:cs typeface="Nanum Gothic" charset="-127"/>
              </a:rPr>
              <a:t>more</a:t>
            </a:r>
            <a:endParaRPr kumimoji="1" lang="is-IS" altLang="ko-KR" sz="700">
              <a:solidFill>
                <a:prstClr val="black">
                  <a:lumMod val="75000"/>
                  <a:lumOff val="25000"/>
                </a:prstClr>
              </a:solidFill>
              <a:ea typeface="Nanum Gothic" charset="-127"/>
              <a:cs typeface="Nanum Gothic" charset="-127"/>
            </a:endParaRPr>
          </a:p>
        </p:txBody>
      </p:sp>
      <p:graphicFrame>
        <p:nvGraphicFramePr>
          <p:cNvPr id="154" name="표 188">
            <a:extLst>
              <a:ext uri="{FF2B5EF4-FFF2-40B4-BE49-F238E27FC236}">
                <a16:creationId xmlns="" xmlns:a16="http://schemas.microsoft.com/office/drawing/2014/main" id="{EFC9AF99-F7FB-F54D-9B5C-CB706AC41B30}"/>
              </a:ext>
            </a:extLst>
          </p:cNvPr>
          <p:cNvGraphicFramePr>
            <a:graphicFrameLocks noGrp="1"/>
          </p:cNvGraphicFramePr>
          <p:nvPr>
            <p:extLst>
              <p:ext uri="{D42A27DB-BD31-4B8C-83A1-F6EECF244321}">
                <p14:modId xmlns:p14="http://schemas.microsoft.com/office/powerpoint/2010/main" val="1859530380"/>
              </p:ext>
            </p:extLst>
          </p:nvPr>
        </p:nvGraphicFramePr>
        <p:xfrm>
          <a:off x="1036679" y="3759534"/>
          <a:ext cx="3986171" cy="94176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784350">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j-lt"/>
                          <a:ea typeface="Nanum Gothic" charset="-127"/>
                          <a:cs typeface="Nanum Gothic" charset="-127"/>
                        </a:rPr>
                        <a:t>User</a:t>
                      </a:r>
                      <a:endParaRPr lang="ko-KR" altLang="en-US" sz="600" b="1" i="0"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j-lt"/>
                          <a:ea typeface="Nanum Gothic" charset="-127"/>
                          <a:cs typeface="Nanum Gothic" charset="-127"/>
                        </a:rPr>
                        <a:t>Last used</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baseline="0" dirty="0" smtClean="0">
                          <a:solidFill>
                            <a:schemeClr val="tx1"/>
                          </a:solidFill>
                          <a:latin typeface="+mj-lt"/>
                          <a:ea typeface="Nanum Gothic" charset="-127"/>
                          <a:cs typeface="Nanum Gothic" charset="-127"/>
                        </a:rPr>
                        <a:t>Last used </a:t>
                      </a:r>
                      <a:r>
                        <a:rPr lang="en-US" altLang="ko-KR" sz="600" b="1" i="0" baseline="0" dirty="0">
                          <a:solidFill>
                            <a:schemeClr val="tx1"/>
                          </a:solidFill>
                          <a:latin typeface="+mj-lt"/>
                          <a:ea typeface="Nanum Gothic" charset="-127"/>
                          <a:cs typeface="Nanum Gothic" charset="-127"/>
                        </a:rPr>
                        <a:t>in</a:t>
                      </a:r>
                      <a:endParaRPr lang="ko-KR" altLang="en-US" sz="600" b="1" i="0"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j-lt"/>
                          <a:ea typeface="Nanum Gothic" charset="-127"/>
                          <a:cs typeface="Nanum Gothic" charset="-127"/>
                        </a:rPr>
                        <a:t>          ★ </a:t>
                      </a:r>
                      <a:r>
                        <a:rPr lang="en-US" altLang="ko-KR" sz="600" b="0" i="0" u="sng" dirty="0">
                          <a:solidFill>
                            <a:schemeClr val="tx1"/>
                          </a:solidFill>
                          <a:latin typeface="+mj-lt"/>
                          <a:ea typeface="Nanum Gothic" charset="-127"/>
                          <a:cs typeface="Nanum Gothic" charset="-127"/>
                        </a:rPr>
                        <a:t>John Smith</a:t>
                      </a:r>
                      <a:endParaRPr lang="ko-KR" altLang="en-US" sz="600" b="0" i="0" u="sng"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j-lt"/>
                          <a:ea typeface="Nanum Gothic" charset="-127"/>
                          <a:cs typeface="Nanum Gothic" charset="-127"/>
                        </a:rPr>
                        <a:t>yyyy-MM-dd HH:mm:ss</a:t>
                      </a:r>
                      <a:endParaRPr lang="ko-KR" altLang="en-US" sz="600" b="0" i="0"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u="sng" dirty="0">
                          <a:solidFill>
                            <a:schemeClr val="tx1"/>
                          </a:solidFill>
                          <a:latin typeface="+mj-lt"/>
                          <a:ea typeface="Nanum Gothic" charset="-127"/>
                          <a:cs typeface="Nanum Gothic" charset="-127"/>
                        </a:rPr>
                        <a:t>Workspace name 001 &gt; Dashboard 01</a:t>
                      </a:r>
                      <a:endParaRPr lang="ko-KR" altLang="en-US" sz="600" b="0" i="0" u="sng"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j-lt"/>
                          <a:ea typeface="Nanum Gothic" charset="-127"/>
                          <a:cs typeface="Nanum Gothic" charset="-127"/>
                        </a:rPr>
                        <a:t>              </a:t>
                      </a:r>
                      <a:r>
                        <a:rPr lang="en-US" altLang="ko-KR" sz="600" b="0" i="0" u="sng" dirty="0">
                          <a:solidFill>
                            <a:schemeClr val="tx1"/>
                          </a:solidFill>
                          <a:latin typeface="+mj-lt"/>
                          <a:ea typeface="Nanum Gothic" charset="-127"/>
                          <a:cs typeface="Nanum Gothic" charset="-127"/>
                        </a:rPr>
                        <a:t>John Smith1</a:t>
                      </a:r>
                      <a:endParaRPr lang="ko-KR" altLang="en-US" sz="600" b="0" i="0" u="sng"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j-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sng" strike="noStrike" kern="1200" cap="none" spc="0" normalizeH="0" baseline="0" noProof="0" dirty="0">
                          <a:ln>
                            <a:noFill/>
                          </a:ln>
                          <a:solidFill>
                            <a:prstClr val="black"/>
                          </a:solidFill>
                          <a:effectLst/>
                          <a:uLnTx/>
                          <a:uFillTx/>
                          <a:latin typeface="+mj-lt"/>
                          <a:ea typeface="Nanum Gothic" charset="-127"/>
                          <a:cs typeface="Nanum Gothic" charset="-127"/>
                        </a:rPr>
                        <a:t>Workspace name 001 &gt; Dashboard 01</a:t>
                      </a:r>
                      <a:endParaRPr kumimoji="0" lang="ko-KR" altLang="en-US" sz="600" b="0" i="0" u="sng" strike="noStrike" kern="1200" cap="none" spc="0" normalizeH="0" baseline="0" noProof="0" dirty="0">
                        <a:ln>
                          <a:noFill/>
                        </a:ln>
                        <a:solidFill>
                          <a:prstClr val="black"/>
                        </a:solidFill>
                        <a:effectLst/>
                        <a:uLnTx/>
                        <a:uFillTx/>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j-lt"/>
                          <a:ea typeface="Nanum Gothic" charset="-127"/>
                          <a:cs typeface="Nanum Gothic" charset="-127"/>
                        </a:rPr>
                        <a:t>          ★ </a:t>
                      </a:r>
                      <a:r>
                        <a:rPr lang="en-US" altLang="ko-KR" sz="600" b="0" i="0" u="sng" dirty="0">
                          <a:solidFill>
                            <a:schemeClr val="tx1"/>
                          </a:solidFill>
                          <a:latin typeface="+mj-lt"/>
                          <a:ea typeface="Nanum Gothic" charset="-127"/>
                          <a:cs typeface="Nanum Gothic" charset="-127"/>
                        </a:rPr>
                        <a:t>John Smith2</a:t>
                      </a:r>
                      <a:endParaRPr lang="ko-KR" altLang="en-US" sz="600" b="0" i="0" u="sng" dirty="0">
                        <a:solidFill>
                          <a:schemeClr val="tx1"/>
                        </a:solidFill>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j-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sng" strike="noStrike" kern="1200" cap="none" spc="0" normalizeH="0" baseline="0" noProof="0" dirty="0">
                          <a:ln>
                            <a:noFill/>
                          </a:ln>
                          <a:solidFill>
                            <a:prstClr val="black"/>
                          </a:solidFill>
                          <a:effectLst/>
                          <a:uLnTx/>
                          <a:uFillTx/>
                          <a:latin typeface="+mj-lt"/>
                          <a:ea typeface="Nanum Gothic" charset="-127"/>
                          <a:cs typeface="Nanum Gothic" charset="-127"/>
                        </a:rPr>
                        <a:t>Workspace name 001 &gt; Dashboard 01</a:t>
                      </a:r>
                      <a:endParaRPr kumimoji="0" lang="ko-KR" altLang="en-US" sz="600" b="0" i="0" u="sng" strike="noStrike" kern="1200" cap="none" spc="0" normalizeH="0" baseline="0" noProof="0" dirty="0">
                        <a:ln>
                          <a:noFill/>
                        </a:ln>
                        <a:solidFill>
                          <a:prstClr val="black"/>
                        </a:solidFill>
                        <a:effectLst/>
                        <a:uLnTx/>
                        <a:uFillTx/>
                        <a:latin typeface="+mj-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155" name="제목 2">
            <a:extLst>
              <a:ext uri="{FF2B5EF4-FFF2-40B4-BE49-F238E27FC236}">
                <a16:creationId xmlns="" xmlns:a16="http://schemas.microsoft.com/office/drawing/2014/main" id="{76319497-AE15-ED44-93B8-94DCBA9394B1}"/>
              </a:ext>
            </a:extLst>
          </p:cNvPr>
          <p:cNvSpPr txBox="1">
            <a:spLocks/>
          </p:cNvSpPr>
          <p:nvPr/>
        </p:nvSpPr>
        <p:spPr bwMode="auto">
          <a:xfrm>
            <a:off x="941184" y="3518878"/>
            <a:ext cx="907507"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n-lt"/>
                <a:ea typeface="Nanum Gothic" charset="-127"/>
                <a:cs typeface="Nanum Gothic" charset="-127"/>
              </a:rPr>
              <a:t>Top User</a:t>
            </a:r>
          </a:p>
        </p:txBody>
      </p:sp>
      <p:pic>
        <p:nvPicPr>
          <p:cNvPr id="156" name="그림 67">
            <a:extLst>
              <a:ext uri="{FF2B5EF4-FFF2-40B4-BE49-F238E27FC236}">
                <a16:creationId xmlns="" xmlns:a16="http://schemas.microsoft.com/office/drawing/2014/main" id="{6425531F-CBC5-A942-8718-1495E69D089C}"/>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4019427"/>
            <a:ext cx="199486" cy="199486"/>
          </a:xfrm>
          <a:prstGeom prst="ellipse">
            <a:avLst/>
          </a:prstGeom>
        </p:spPr>
      </p:pic>
      <p:pic>
        <p:nvPicPr>
          <p:cNvPr id="157" name="그림 67">
            <a:extLst>
              <a:ext uri="{FF2B5EF4-FFF2-40B4-BE49-F238E27FC236}">
                <a16:creationId xmlns="" xmlns:a16="http://schemas.microsoft.com/office/drawing/2014/main" id="{A4CA7F82-8D5C-064C-B64B-F56515B56266}"/>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4254377"/>
            <a:ext cx="199486" cy="199486"/>
          </a:xfrm>
          <a:prstGeom prst="ellipse">
            <a:avLst/>
          </a:prstGeom>
        </p:spPr>
      </p:pic>
      <p:pic>
        <p:nvPicPr>
          <p:cNvPr id="158" name="그림 67">
            <a:extLst>
              <a:ext uri="{FF2B5EF4-FFF2-40B4-BE49-F238E27FC236}">
                <a16:creationId xmlns="" xmlns:a16="http://schemas.microsoft.com/office/drawing/2014/main" id="{0E2EC75E-F685-3145-9173-D6579B5C83CE}"/>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1076718" y="4482977"/>
            <a:ext cx="199486" cy="199486"/>
          </a:xfrm>
          <a:prstGeom prst="ellipse">
            <a:avLst/>
          </a:prstGeom>
        </p:spPr>
      </p:pic>
      <p:sp>
        <p:nvSpPr>
          <p:cNvPr id="76" name="직사각형 134">
            <a:extLst>
              <a:ext uri="{FF2B5EF4-FFF2-40B4-BE49-F238E27FC236}">
                <a16:creationId xmlns="" xmlns:a16="http://schemas.microsoft.com/office/drawing/2014/main" id="{196A603D-E080-B540-8DF4-E7CADD407853}"/>
              </a:ext>
            </a:extLst>
          </p:cNvPr>
          <p:cNvSpPr/>
          <p:nvPr/>
        </p:nvSpPr>
        <p:spPr>
          <a:xfrm>
            <a:off x="1047514" y="5015088"/>
            <a:ext cx="1219368" cy="140744"/>
          </a:xfrm>
          <a:prstGeom prst="rect">
            <a:avLst/>
          </a:prstGeom>
          <a:no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700" b="1" dirty="0">
                <a:solidFill>
                  <a:prstClr val="black">
                    <a:lumMod val="75000"/>
                    <a:lumOff val="25000"/>
                  </a:prstClr>
                </a:solidFill>
                <a:ea typeface="Nanum Gothic" charset="-127"/>
                <a:cs typeface="Nanum Gothic" charset="-127"/>
              </a:rPr>
              <a:t>Recently Used (</a:t>
            </a:r>
            <a:r>
              <a:rPr kumimoji="1" lang="en-US" altLang="ko-KR" sz="700" b="1" u="sng" dirty="0">
                <a:solidFill>
                  <a:prstClr val="black">
                    <a:lumMod val="75000"/>
                    <a:lumOff val="25000"/>
                  </a:prstClr>
                </a:solidFill>
                <a:ea typeface="Nanum Gothic" charset="-127"/>
                <a:cs typeface="Nanum Gothic" charset="-127"/>
              </a:rPr>
              <a:t>See all lists</a:t>
            </a:r>
            <a:r>
              <a:rPr kumimoji="1" lang="en-US" altLang="ko-KR" sz="700" b="1" dirty="0">
                <a:solidFill>
                  <a:prstClr val="black">
                    <a:lumMod val="75000"/>
                    <a:lumOff val="25000"/>
                  </a:prstClr>
                </a:solidFill>
                <a:ea typeface="Nanum Gothic" charset="-127"/>
                <a:cs typeface="Nanum Gothic" charset="-127"/>
              </a:rPr>
              <a:t>)</a:t>
            </a:r>
          </a:p>
        </p:txBody>
      </p:sp>
      <p:pic>
        <p:nvPicPr>
          <p:cNvPr id="77" name="그림 143">
            <a:extLst>
              <a:ext uri="{FF2B5EF4-FFF2-40B4-BE49-F238E27FC236}">
                <a16:creationId xmlns="" xmlns:a16="http://schemas.microsoft.com/office/drawing/2014/main" id="{6C7DA03F-62C5-7F4A-9560-BB06A066C5B5}"/>
              </a:ext>
            </a:extLst>
          </p:cNvPr>
          <p:cNvPicPr>
            <a:picLocks noChangeAspect="1"/>
          </p:cNvPicPr>
          <p:nvPr/>
        </p:nvPicPr>
        <p:blipFill rotWithShape="1">
          <a:blip r:embed="rId9">
            <a:extLst>
              <a:ext uri="{28A0092B-C50C-407E-A947-70E740481C1C}">
                <a14:useLocalDpi xmlns:a14="http://schemas.microsoft.com/office/drawing/2010/main" val="0"/>
              </a:ext>
            </a:extLst>
          </a:blip>
          <a:srcRect l="19346" t="11354" r="19782" b="10254"/>
          <a:stretch/>
        </p:blipFill>
        <p:spPr>
          <a:xfrm>
            <a:off x="1047514" y="5212746"/>
            <a:ext cx="1228894" cy="791043"/>
          </a:xfrm>
          <a:prstGeom prst="rect">
            <a:avLst/>
          </a:prstGeom>
          <a:solidFill>
            <a:schemeClr val="bg1"/>
          </a:solidFill>
          <a:ln w="3175">
            <a:solidFill>
              <a:schemeClr val="bg1">
                <a:lumMod val="75000"/>
              </a:schemeClr>
            </a:solidFill>
          </a:ln>
        </p:spPr>
      </p:pic>
      <p:pic>
        <p:nvPicPr>
          <p:cNvPr id="78" name="그림 143">
            <a:extLst>
              <a:ext uri="{FF2B5EF4-FFF2-40B4-BE49-F238E27FC236}">
                <a16:creationId xmlns="" xmlns:a16="http://schemas.microsoft.com/office/drawing/2014/main" id="{251E4D0D-7B46-374A-A7E7-3EDA6FF4816A}"/>
              </a:ext>
            </a:extLst>
          </p:cNvPr>
          <p:cNvPicPr>
            <a:picLocks noChangeAspect="1"/>
          </p:cNvPicPr>
          <p:nvPr/>
        </p:nvPicPr>
        <p:blipFill rotWithShape="1">
          <a:blip r:embed="rId9">
            <a:extLst>
              <a:ext uri="{28A0092B-C50C-407E-A947-70E740481C1C}">
                <a14:useLocalDpi xmlns:a14="http://schemas.microsoft.com/office/drawing/2010/main" val="0"/>
              </a:ext>
            </a:extLst>
          </a:blip>
          <a:srcRect l="19346" t="11354" r="19782" b="10254"/>
          <a:stretch/>
        </p:blipFill>
        <p:spPr>
          <a:xfrm>
            <a:off x="2419114" y="5212746"/>
            <a:ext cx="1228894" cy="791043"/>
          </a:xfrm>
          <a:prstGeom prst="rect">
            <a:avLst/>
          </a:prstGeom>
          <a:solidFill>
            <a:schemeClr val="bg1"/>
          </a:solidFill>
          <a:ln w="3175">
            <a:solidFill>
              <a:schemeClr val="bg1">
                <a:lumMod val="75000"/>
              </a:schemeClr>
            </a:solidFill>
          </a:ln>
        </p:spPr>
      </p:pic>
      <p:pic>
        <p:nvPicPr>
          <p:cNvPr id="80" name="그림 143">
            <a:extLst>
              <a:ext uri="{FF2B5EF4-FFF2-40B4-BE49-F238E27FC236}">
                <a16:creationId xmlns="" xmlns:a16="http://schemas.microsoft.com/office/drawing/2014/main" id="{B298C908-9AEC-AE46-9EA0-4DBAFDBC48F7}"/>
              </a:ext>
            </a:extLst>
          </p:cNvPr>
          <p:cNvPicPr>
            <a:picLocks noChangeAspect="1"/>
          </p:cNvPicPr>
          <p:nvPr/>
        </p:nvPicPr>
        <p:blipFill rotWithShape="1">
          <a:blip r:embed="rId9">
            <a:extLst>
              <a:ext uri="{28A0092B-C50C-407E-A947-70E740481C1C}">
                <a14:useLocalDpi xmlns:a14="http://schemas.microsoft.com/office/drawing/2010/main" val="0"/>
              </a:ext>
            </a:extLst>
          </a:blip>
          <a:srcRect l="19346" t="11354" r="19782" b="10254"/>
          <a:stretch/>
        </p:blipFill>
        <p:spPr>
          <a:xfrm>
            <a:off x="3793956" y="5212746"/>
            <a:ext cx="1228894" cy="791043"/>
          </a:xfrm>
          <a:prstGeom prst="rect">
            <a:avLst/>
          </a:prstGeom>
          <a:solidFill>
            <a:schemeClr val="bg1"/>
          </a:solidFill>
          <a:ln w="3175">
            <a:solidFill>
              <a:schemeClr val="bg1">
                <a:lumMod val="75000"/>
              </a:schemeClr>
            </a:solidFill>
          </a:ln>
        </p:spPr>
      </p:pic>
      <p:pic>
        <p:nvPicPr>
          <p:cNvPr id="86" name="그림 143">
            <a:extLst>
              <a:ext uri="{FF2B5EF4-FFF2-40B4-BE49-F238E27FC236}">
                <a16:creationId xmlns="" xmlns:a16="http://schemas.microsoft.com/office/drawing/2014/main" id="{C38EB662-1597-A442-BFD0-D6386165584D}"/>
              </a:ext>
            </a:extLst>
          </p:cNvPr>
          <p:cNvPicPr>
            <a:picLocks noChangeAspect="1"/>
          </p:cNvPicPr>
          <p:nvPr/>
        </p:nvPicPr>
        <p:blipFill rotWithShape="1">
          <a:blip r:embed="rId9">
            <a:extLst>
              <a:ext uri="{28A0092B-C50C-407E-A947-70E740481C1C}">
                <a14:useLocalDpi xmlns:a14="http://schemas.microsoft.com/office/drawing/2010/main" val="0"/>
              </a:ext>
            </a:extLst>
          </a:blip>
          <a:srcRect l="19346" t="11354" r="19782" b="10254"/>
          <a:stretch/>
        </p:blipFill>
        <p:spPr>
          <a:xfrm>
            <a:off x="5202407" y="5212746"/>
            <a:ext cx="1228894" cy="791043"/>
          </a:xfrm>
          <a:prstGeom prst="rect">
            <a:avLst/>
          </a:prstGeom>
          <a:solidFill>
            <a:schemeClr val="bg1"/>
          </a:solidFill>
          <a:ln w="3175">
            <a:solidFill>
              <a:schemeClr val="bg1">
                <a:lumMod val="75000"/>
              </a:schemeClr>
            </a:solidFill>
          </a:ln>
        </p:spPr>
      </p:pic>
      <p:pic>
        <p:nvPicPr>
          <p:cNvPr id="87" name="그림 143">
            <a:extLst>
              <a:ext uri="{FF2B5EF4-FFF2-40B4-BE49-F238E27FC236}">
                <a16:creationId xmlns="" xmlns:a16="http://schemas.microsoft.com/office/drawing/2014/main" id="{F9920E5A-EF43-4245-ADE3-8169EEA79238}"/>
              </a:ext>
            </a:extLst>
          </p:cNvPr>
          <p:cNvPicPr>
            <a:picLocks noChangeAspect="1"/>
          </p:cNvPicPr>
          <p:nvPr/>
        </p:nvPicPr>
        <p:blipFill rotWithShape="1">
          <a:blip r:embed="rId9">
            <a:extLst>
              <a:ext uri="{28A0092B-C50C-407E-A947-70E740481C1C}">
                <a14:useLocalDpi xmlns:a14="http://schemas.microsoft.com/office/drawing/2010/main" val="0"/>
              </a:ext>
            </a:extLst>
          </a:blip>
          <a:srcRect l="19346" t="11354" r="19782" b="10254"/>
          <a:stretch/>
        </p:blipFill>
        <p:spPr>
          <a:xfrm>
            <a:off x="6586707" y="5212746"/>
            <a:ext cx="1228894" cy="791043"/>
          </a:xfrm>
          <a:prstGeom prst="rect">
            <a:avLst/>
          </a:prstGeom>
          <a:solidFill>
            <a:schemeClr val="bg1"/>
          </a:solidFill>
          <a:ln w="3175">
            <a:solidFill>
              <a:schemeClr val="bg1">
                <a:lumMod val="75000"/>
              </a:schemeClr>
            </a:solidFill>
          </a:ln>
        </p:spPr>
      </p:pic>
      <p:sp>
        <p:nvSpPr>
          <p:cNvPr id="93" name="직사각형 141">
            <a:extLst>
              <a:ext uri="{FF2B5EF4-FFF2-40B4-BE49-F238E27FC236}">
                <a16:creationId xmlns="" xmlns:a16="http://schemas.microsoft.com/office/drawing/2014/main" id="{094FF0E9-AD88-EC46-86AB-65CE7D8E9438}"/>
              </a:ext>
            </a:extLst>
          </p:cNvPr>
          <p:cNvSpPr/>
          <p:nvPr/>
        </p:nvSpPr>
        <p:spPr>
          <a:xfrm>
            <a:off x="769050" y="5976806"/>
            <a:ext cx="1601334" cy="275460"/>
          </a:xfrm>
          <a:prstGeom prst="rect">
            <a:avLst/>
          </a:prstGeom>
        </p:spPr>
        <p:txBody>
          <a:bodyPr wrap="square">
            <a:spAutoFit/>
          </a:bodyPr>
          <a:lstStyle/>
          <a:p>
            <a:pPr indent="179388">
              <a:lnSpc>
                <a:spcPct val="200000"/>
              </a:lnSpc>
              <a:buClr>
                <a:srgbClr val="336699"/>
              </a:buClr>
            </a:pPr>
            <a:r>
              <a:rPr lang="ko-KR" altLang="en-US" sz="700" u="sng" dirty="0">
                <a:solidFill>
                  <a:schemeClr val="tx1">
                    <a:lumMod val="75000"/>
                    <a:lumOff val="25000"/>
                  </a:schemeClr>
                </a:solidFill>
                <a:ea typeface="Nanum Gothic Regular" charset="-127"/>
              </a:rPr>
              <a:t>대시보드 </a:t>
            </a:r>
            <a:r>
              <a:rPr lang="en-US" altLang="ko-KR" sz="700" u="sng" dirty="0">
                <a:solidFill>
                  <a:schemeClr val="tx1">
                    <a:lumMod val="75000"/>
                    <a:lumOff val="25000"/>
                  </a:schemeClr>
                </a:solidFill>
                <a:ea typeface="Nanum Gothic Regular" charset="-127"/>
              </a:rPr>
              <a:t>A</a:t>
            </a:r>
          </a:p>
        </p:txBody>
      </p:sp>
      <p:sp>
        <p:nvSpPr>
          <p:cNvPr id="94" name="직사각형 141">
            <a:extLst>
              <a:ext uri="{FF2B5EF4-FFF2-40B4-BE49-F238E27FC236}">
                <a16:creationId xmlns="" xmlns:a16="http://schemas.microsoft.com/office/drawing/2014/main" id="{CF4E8013-CF48-B84A-9B06-A926FEEC4A3B}"/>
              </a:ext>
            </a:extLst>
          </p:cNvPr>
          <p:cNvSpPr/>
          <p:nvPr/>
        </p:nvSpPr>
        <p:spPr>
          <a:xfrm>
            <a:off x="2140650" y="5976806"/>
            <a:ext cx="1601334" cy="275460"/>
          </a:xfrm>
          <a:prstGeom prst="rect">
            <a:avLst/>
          </a:prstGeom>
        </p:spPr>
        <p:txBody>
          <a:bodyPr wrap="square">
            <a:spAutoFit/>
          </a:bodyPr>
          <a:lstStyle/>
          <a:p>
            <a:pPr indent="179388">
              <a:lnSpc>
                <a:spcPct val="200000"/>
              </a:lnSpc>
              <a:buClr>
                <a:srgbClr val="336699"/>
              </a:buClr>
            </a:pPr>
            <a:r>
              <a:rPr lang="ko-KR" altLang="en-US" sz="700" u="sng" dirty="0">
                <a:solidFill>
                  <a:schemeClr val="tx1">
                    <a:lumMod val="75000"/>
                    <a:lumOff val="25000"/>
                  </a:schemeClr>
                </a:solidFill>
                <a:ea typeface="Nanum Gothic Regular" charset="-127"/>
              </a:rPr>
              <a:t>대시보드 </a:t>
            </a:r>
            <a:r>
              <a:rPr lang="en-US" altLang="ko-KR" sz="700" u="sng" dirty="0">
                <a:solidFill>
                  <a:schemeClr val="tx1">
                    <a:lumMod val="75000"/>
                    <a:lumOff val="25000"/>
                  </a:schemeClr>
                </a:solidFill>
                <a:ea typeface="Nanum Gothic Regular" charset="-127"/>
              </a:rPr>
              <a:t>A</a:t>
            </a:r>
          </a:p>
        </p:txBody>
      </p:sp>
      <p:sp>
        <p:nvSpPr>
          <p:cNvPr id="95" name="직사각형 141">
            <a:extLst>
              <a:ext uri="{FF2B5EF4-FFF2-40B4-BE49-F238E27FC236}">
                <a16:creationId xmlns="" xmlns:a16="http://schemas.microsoft.com/office/drawing/2014/main" id="{CF9CF117-A41B-6445-A968-1D3544C30E03}"/>
              </a:ext>
            </a:extLst>
          </p:cNvPr>
          <p:cNvSpPr/>
          <p:nvPr/>
        </p:nvSpPr>
        <p:spPr>
          <a:xfrm>
            <a:off x="3537650" y="5976806"/>
            <a:ext cx="1601334" cy="275460"/>
          </a:xfrm>
          <a:prstGeom prst="rect">
            <a:avLst/>
          </a:prstGeom>
        </p:spPr>
        <p:txBody>
          <a:bodyPr wrap="square">
            <a:spAutoFit/>
          </a:bodyPr>
          <a:lstStyle/>
          <a:p>
            <a:pPr indent="179388">
              <a:lnSpc>
                <a:spcPct val="200000"/>
              </a:lnSpc>
              <a:buClr>
                <a:srgbClr val="336699"/>
              </a:buClr>
            </a:pPr>
            <a:r>
              <a:rPr lang="ko-KR" altLang="en-US" sz="700" u="sng" dirty="0">
                <a:solidFill>
                  <a:schemeClr val="tx1">
                    <a:lumMod val="75000"/>
                    <a:lumOff val="25000"/>
                  </a:schemeClr>
                </a:solidFill>
                <a:ea typeface="Nanum Gothic Regular" charset="-127"/>
              </a:rPr>
              <a:t>대시보드 </a:t>
            </a:r>
            <a:r>
              <a:rPr lang="en-US" altLang="ko-KR" sz="700" u="sng" dirty="0">
                <a:solidFill>
                  <a:schemeClr val="tx1">
                    <a:lumMod val="75000"/>
                    <a:lumOff val="25000"/>
                  </a:schemeClr>
                </a:solidFill>
                <a:ea typeface="Nanum Gothic Regular" charset="-127"/>
              </a:rPr>
              <a:t>A</a:t>
            </a:r>
          </a:p>
        </p:txBody>
      </p:sp>
      <p:sp>
        <p:nvSpPr>
          <p:cNvPr id="98" name="직사각형 141">
            <a:extLst>
              <a:ext uri="{FF2B5EF4-FFF2-40B4-BE49-F238E27FC236}">
                <a16:creationId xmlns="" xmlns:a16="http://schemas.microsoft.com/office/drawing/2014/main" id="{BBB1790F-F31F-6E47-B220-7D089DF545A2}"/>
              </a:ext>
            </a:extLst>
          </p:cNvPr>
          <p:cNvSpPr/>
          <p:nvPr/>
        </p:nvSpPr>
        <p:spPr>
          <a:xfrm>
            <a:off x="4928300" y="5976806"/>
            <a:ext cx="1601334" cy="275460"/>
          </a:xfrm>
          <a:prstGeom prst="rect">
            <a:avLst/>
          </a:prstGeom>
        </p:spPr>
        <p:txBody>
          <a:bodyPr wrap="square">
            <a:spAutoFit/>
          </a:bodyPr>
          <a:lstStyle/>
          <a:p>
            <a:pPr indent="179388">
              <a:lnSpc>
                <a:spcPct val="200000"/>
              </a:lnSpc>
              <a:buClr>
                <a:srgbClr val="336699"/>
              </a:buClr>
            </a:pPr>
            <a:r>
              <a:rPr lang="ko-KR" altLang="en-US" sz="700" u="sng" dirty="0">
                <a:solidFill>
                  <a:schemeClr val="tx1">
                    <a:lumMod val="75000"/>
                    <a:lumOff val="25000"/>
                  </a:schemeClr>
                </a:solidFill>
                <a:ea typeface="Nanum Gothic Regular" charset="-127"/>
              </a:rPr>
              <a:t>대시보드 </a:t>
            </a:r>
            <a:r>
              <a:rPr lang="en-US" altLang="ko-KR" sz="700" u="sng" dirty="0">
                <a:solidFill>
                  <a:schemeClr val="tx1">
                    <a:lumMod val="75000"/>
                    <a:lumOff val="25000"/>
                  </a:schemeClr>
                </a:solidFill>
                <a:ea typeface="Nanum Gothic Regular" charset="-127"/>
              </a:rPr>
              <a:t>A</a:t>
            </a:r>
          </a:p>
        </p:txBody>
      </p:sp>
      <p:sp>
        <p:nvSpPr>
          <p:cNvPr id="99" name="직사각형 141">
            <a:extLst>
              <a:ext uri="{FF2B5EF4-FFF2-40B4-BE49-F238E27FC236}">
                <a16:creationId xmlns="" xmlns:a16="http://schemas.microsoft.com/office/drawing/2014/main" id="{FC5B032C-C2C2-6F4F-ADBC-74F5E96587D0}"/>
              </a:ext>
            </a:extLst>
          </p:cNvPr>
          <p:cNvSpPr/>
          <p:nvPr/>
        </p:nvSpPr>
        <p:spPr>
          <a:xfrm>
            <a:off x="6325300" y="5976806"/>
            <a:ext cx="1601334" cy="275460"/>
          </a:xfrm>
          <a:prstGeom prst="rect">
            <a:avLst/>
          </a:prstGeom>
        </p:spPr>
        <p:txBody>
          <a:bodyPr wrap="square">
            <a:spAutoFit/>
          </a:bodyPr>
          <a:lstStyle/>
          <a:p>
            <a:pPr indent="179388">
              <a:lnSpc>
                <a:spcPct val="200000"/>
              </a:lnSpc>
              <a:buClr>
                <a:srgbClr val="336699"/>
              </a:buClr>
            </a:pPr>
            <a:r>
              <a:rPr lang="ko-KR" altLang="en-US" sz="700" u="sng" dirty="0">
                <a:solidFill>
                  <a:schemeClr val="tx1">
                    <a:lumMod val="75000"/>
                    <a:lumOff val="25000"/>
                  </a:schemeClr>
                </a:solidFill>
                <a:ea typeface="Nanum Gothic Regular" charset="-127"/>
              </a:rPr>
              <a:t>대시보드 </a:t>
            </a:r>
            <a:r>
              <a:rPr lang="en-US" altLang="ko-KR" sz="700" u="sng" dirty="0">
                <a:solidFill>
                  <a:schemeClr val="tx1">
                    <a:lumMod val="75000"/>
                    <a:lumOff val="25000"/>
                  </a:schemeClr>
                </a:solidFill>
                <a:ea typeface="Nanum Gothic Regular" charset="-127"/>
              </a:rPr>
              <a:t>A</a:t>
            </a:r>
          </a:p>
        </p:txBody>
      </p:sp>
      <p:sp>
        <p:nvSpPr>
          <p:cNvPr id="100" name="타원 62">
            <a:extLst>
              <a:ext uri="{FF2B5EF4-FFF2-40B4-BE49-F238E27FC236}">
                <a16:creationId xmlns="" xmlns:a16="http://schemas.microsoft.com/office/drawing/2014/main" id="{8630E39D-4C1E-1B4F-844E-0E3590B65573}"/>
              </a:ext>
            </a:extLst>
          </p:cNvPr>
          <p:cNvSpPr/>
          <p:nvPr/>
        </p:nvSpPr>
        <p:spPr>
          <a:xfrm>
            <a:off x="842965" y="50355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cs typeface="Nanum Gothic" charset="-127"/>
              </a:rPr>
              <a:t>4</a:t>
            </a:r>
            <a:endParaRPr lang="ko-KR" altLang="en-US" sz="700" b="1" dirty="0">
              <a:solidFill>
                <a:prstClr val="white"/>
              </a:solidFill>
              <a:cs typeface="Nanum Gothic" charset="-127"/>
            </a:endParaRPr>
          </a:p>
        </p:txBody>
      </p:sp>
      <p:pic>
        <p:nvPicPr>
          <p:cNvPr id="65" name="그림 64">
            <a:extLst>
              <a:ext uri="{FF2B5EF4-FFF2-40B4-BE49-F238E27FC236}">
                <a16:creationId xmlns="" xmlns:a16="http://schemas.microsoft.com/office/drawing/2014/main" id="{F16A0A4F-E96C-384D-83ED-803ACA7DD6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107" name="직사각형 106">
            <a:extLst>
              <a:ext uri="{FF2B5EF4-FFF2-40B4-BE49-F238E27FC236}">
                <a16:creationId xmlns="" xmlns:a16="http://schemas.microsoft.com/office/drawing/2014/main" id="{28725B1B-FF02-5E48-A1AB-29198E54CCEE}"/>
              </a:ext>
            </a:extLst>
          </p:cNvPr>
          <p:cNvSpPr/>
          <p:nvPr/>
        </p:nvSpPr>
        <p:spPr>
          <a:xfrm>
            <a:off x="3116588" y="1708651"/>
            <a:ext cx="774450" cy="207908"/>
          </a:xfrm>
          <a:prstGeom prst="rect">
            <a:avLst/>
          </a:prstGeom>
          <a:solidFill>
            <a:srgbClr val="0070C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800" dirty="0" smtClean="0">
                <a:solidFill>
                  <a:schemeClr val="bg1"/>
                </a:solidFill>
                <a:ea typeface="Nanum Gothic" charset="-127"/>
                <a:cs typeface="Nanum Gothic" charset="-127"/>
              </a:rPr>
              <a:t>추후</a:t>
            </a:r>
            <a:endParaRPr kumimoji="1" lang="ko-KR" altLang="en-US" sz="800" dirty="0">
              <a:solidFill>
                <a:schemeClr val="bg1"/>
              </a:solidFill>
              <a:ea typeface="Nanum Gothic" charset="-127"/>
              <a:cs typeface="Nanum Gothic" charset="-127"/>
            </a:endParaRPr>
          </a:p>
        </p:txBody>
      </p:sp>
      <p:sp>
        <p:nvSpPr>
          <p:cNvPr id="108" name="직사각형 107">
            <a:extLst>
              <a:ext uri="{FF2B5EF4-FFF2-40B4-BE49-F238E27FC236}">
                <a16:creationId xmlns="" xmlns:a16="http://schemas.microsoft.com/office/drawing/2014/main" id="{5BC91567-F8BC-ED45-B7F7-1016FFE06C07}"/>
              </a:ext>
            </a:extLst>
          </p:cNvPr>
          <p:cNvSpPr/>
          <p:nvPr/>
        </p:nvSpPr>
        <p:spPr>
          <a:xfrm>
            <a:off x="861811" y="1910778"/>
            <a:ext cx="3551683" cy="440082"/>
          </a:xfrm>
          <a:prstGeom prst="rect">
            <a:avLst/>
          </a:prstGeom>
          <a:solidFill>
            <a:srgbClr val="0070C0">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800" dirty="0" smtClean="0">
                <a:solidFill>
                  <a:schemeClr val="bg1"/>
                </a:solidFill>
                <a:ea typeface="Nanum Gothic" charset="-127"/>
                <a:cs typeface="Nanum Gothic" charset="-127"/>
              </a:rPr>
              <a:t>추후</a:t>
            </a:r>
            <a:endParaRPr kumimoji="1" lang="ko-KR" altLang="en-US" sz="800" dirty="0">
              <a:solidFill>
                <a:schemeClr val="bg1"/>
              </a:solidFill>
              <a:ea typeface="Nanum Gothic" charset="-127"/>
              <a:cs typeface="Nanum Gothic" charset="-127"/>
            </a:endParaRPr>
          </a:p>
        </p:txBody>
      </p:sp>
      <p:pic>
        <p:nvPicPr>
          <p:cNvPr id="72"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4514" y="405968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4514" y="430352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84514" y="454228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67909" y="610134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9833" y="610134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09749" y="610134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85389" y="6101344"/>
            <a:ext cx="100458" cy="9963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descr="ove iconì ëí ì´ë¯¸ì§ ê²ìê²°ê³¼"/>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93397" y="6101344"/>
            <a:ext cx="100458" cy="99638"/>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p:cNvSpPr txBox="1"/>
          <p:nvPr/>
        </p:nvSpPr>
        <p:spPr>
          <a:xfrm>
            <a:off x="7768542" y="399298"/>
            <a:ext cx="2213074" cy="215444"/>
          </a:xfrm>
          <a:prstGeom prst="rect">
            <a:avLst/>
          </a:prstGeom>
          <a:solidFill>
            <a:srgbClr val="FF0000"/>
          </a:solidFill>
        </p:spPr>
        <p:txBody>
          <a:bodyPr wrap="square" rtlCol="0">
            <a:spAutoFit/>
          </a:bodyPr>
          <a:lstStyle/>
          <a:p>
            <a:r>
              <a:rPr kumimoji="1" lang="ko-KR" altLang="en-US" sz="800" dirty="0" smtClean="0">
                <a:solidFill>
                  <a:schemeClr val="bg1"/>
                </a:solidFill>
              </a:rPr>
              <a:t>데이터소스 타입인 경우만</a:t>
            </a:r>
            <a:endParaRPr kumimoji="1" lang="en-US" altLang="ko-KR" sz="800" dirty="0" smtClean="0">
              <a:solidFill>
                <a:schemeClr val="bg1"/>
              </a:solidFill>
            </a:endParaRPr>
          </a:p>
        </p:txBody>
      </p:sp>
      <p:sp>
        <p:nvSpPr>
          <p:cNvPr id="113" name="제목 2">
            <a:extLst>
              <a:ext uri="{FF2B5EF4-FFF2-40B4-BE49-F238E27FC236}">
                <a16:creationId xmlns="" xmlns:a16="http://schemas.microsoft.com/office/drawing/2014/main" id="{390B7810-7200-5845-82E1-BCC609D50189}"/>
              </a:ext>
            </a:extLst>
          </p:cNvPr>
          <p:cNvSpPr txBox="1">
            <a:spLocks/>
          </p:cNvSpPr>
          <p:nvPr/>
        </p:nvSpPr>
        <p:spPr bwMode="auto">
          <a:xfrm>
            <a:off x="5114071" y="3459772"/>
            <a:ext cx="1849544" cy="241111"/>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lumMod val="75000"/>
                    <a:lumOff val="25000"/>
                  </a:prstClr>
                </a:solidFill>
                <a:latin typeface="+mn-lt"/>
                <a:ea typeface="Nanum Gothic" charset="-127"/>
                <a:cs typeface="Nanum Gothic" charset="-127"/>
              </a:rPr>
              <a:t>Recently </a:t>
            </a:r>
            <a:r>
              <a:rPr lang="en-US" altLang="ko-KR" sz="700" b="1" dirty="0" smtClean="0">
                <a:solidFill>
                  <a:prstClr val="black">
                    <a:lumMod val="75000"/>
                    <a:lumOff val="25000"/>
                  </a:prstClr>
                </a:solidFill>
                <a:latin typeface="+mn-lt"/>
                <a:ea typeface="Nanum Gothic" charset="-127"/>
                <a:cs typeface="Nanum Gothic" charset="-127"/>
              </a:rPr>
              <a:t>Updated</a:t>
            </a:r>
            <a:endParaRPr lang="en-US" altLang="ko-KR" sz="700" b="1" dirty="0">
              <a:solidFill>
                <a:prstClr val="black">
                  <a:lumMod val="75000"/>
                  <a:lumOff val="25000"/>
                </a:prstClr>
              </a:solidFill>
              <a:latin typeface="+mn-lt"/>
              <a:ea typeface="Nanum Gothic" charset="-127"/>
              <a:cs typeface="Nanum Gothic" charset="-127"/>
            </a:endParaRPr>
          </a:p>
        </p:txBody>
      </p:sp>
      <p:graphicFrame>
        <p:nvGraphicFramePr>
          <p:cNvPr id="114" name="표 188">
            <a:extLst>
              <a:ext uri="{FF2B5EF4-FFF2-40B4-BE49-F238E27FC236}">
                <a16:creationId xmlns="" xmlns:a16="http://schemas.microsoft.com/office/drawing/2014/main" id="{C6882CCD-A0FC-A84F-A38A-90045C5A346F}"/>
              </a:ext>
            </a:extLst>
          </p:cNvPr>
          <p:cNvGraphicFramePr>
            <a:graphicFrameLocks noGrp="1"/>
          </p:cNvGraphicFramePr>
          <p:nvPr>
            <p:extLst>
              <p:ext uri="{D42A27DB-BD31-4B8C-83A1-F6EECF244321}">
                <p14:modId xmlns:p14="http://schemas.microsoft.com/office/powerpoint/2010/main" val="432266609"/>
              </p:ext>
            </p:extLst>
          </p:nvPr>
        </p:nvGraphicFramePr>
        <p:xfrm>
          <a:off x="5209566" y="3700428"/>
          <a:ext cx="3839184" cy="1412640"/>
        </p:xfrm>
        <a:graphic>
          <a:graphicData uri="http://schemas.openxmlformats.org/drawingml/2006/table">
            <a:tbl>
              <a:tblPr firstRow="1" bandRow="1">
                <a:tableStyleId>{F5AB1C69-6EDB-4FF4-983F-18BD219EF322}</a:tableStyleId>
              </a:tblPr>
              <a:tblGrid>
                <a:gridCol w="982621">
                  <a:extLst>
                    <a:ext uri="{9D8B030D-6E8A-4147-A177-3AD203B41FA5}">
                      <a16:colId xmlns="" xmlns:a16="http://schemas.microsoft.com/office/drawing/2014/main" val="20002"/>
                    </a:ext>
                  </a:extLst>
                </a:gridCol>
                <a:gridCol w="1219200">
                  <a:extLst>
                    <a:ext uri="{9D8B030D-6E8A-4147-A177-3AD203B41FA5}">
                      <a16:colId xmlns="" xmlns:a16="http://schemas.microsoft.com/office/drawing/2014/main" val="20003"/>
                    </a:ext>
                  </a:extLst>
                </a:gridCol>
                <a:gridCol w="1637363">
                  <a:extLst>
                    <a:ext uri="{9D8B030D-6E8A-4147-A177-3AD203B41FA5}">
                      <a16:colId xmlns="" xmlns:a16="http://schemas.microsoft.com/office/drawing/2014/main" val="20004"/>
                    </a:ext>
                  </a:extLst>
                </a:gridCol>
              </a:tblGrid>
              <a:tr h="0">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Updated contents</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1" i="0" dirty="0">
                          <a:solidFill>
                            <a:schemeClr val="tx1"/>
                          </a:solidFill>
                          <a:latin typeface="+mn-lt"/>
                          <a:ea typeface="Nanum Gothic" charset="-127"/>
                          <a:cs typeface="Nanum Gothic" charset="-127"/>
                        </a:rPr>
                        <a:t>User</a:t>
                      </a:r>
                      <a:endParaRPr lang="ko-KR" altLang="en-US" sz="600" b="1"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lt"/>
                          <a:ea typeface="Nanum Gothic" charset="-127"/>
                          <a:cs typeface="Nanum Gothic" charset="-127"/>
                        </a:rPr>
                        <a:t>yyyy-MM-dd HH:mm:ss</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Description</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a:solidFill>
                            <a:schemeClr val="tx1"/>
                          </a:solidFill>
                          <a:latin typeface="+mn-lt"/>
                          <a:ea typeface="Nanum Gothic" charset="-127"/>
                          <a:cs typeface="Nanum Gothic" charset="-127"/>
                        </a:rPr>
                        <a:t>Columns &gt; </a:t>
                      </a:r>
                      <a:r>
                        <a:rPr lang="en-US" altLang="ko-KR" sz="600" b="0" i="0" dirty="0" smtClean="0">
                          <a:solidFill>
                            <a:schemeClr val="tx1"/>
                          </a:solidFill>
                          <a:latin typeface="+mn-lt"/>
                          <a:ea typeface="Nanum Gothic" charset="-127"/>
                          <a:cs typeface="Nanum Gothic" charset="-127"/>
                        </a:rPr>
                        <a:t>City (type)</a:t>
                      </a:r>
                      <a:endParaRPr lang="ko-KR" altLang="en-US"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Smith1</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Name</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mn-lt"/>
                          <a:ea typeface="Nanum Gothic" charset="-127"/>
                          <a:cs typeface="Nanum Gothic" charset="-127"/>
                        </a:rPr>
                        <a:t>yyyy-MM-dd HH:mm:ss</a:t>
                      </a:r>
                      <a:endParaRPr kumimoji="0" lang="ko-KR" altLang="en-US" sz="600" b="0" i="0" u="none" strike="noStrike" kern="1200" cap="none" spc="0" normalizeH="0" baseline="0" noProof="0" dirty="0">
                        <a:ln>
                          <a:noFill/>
                        </a:ln>
                        <a:solidFill>
                          <a:prstClr val="black"/>
                        </a:solidFill>
                        <a:effectLst/>
                        <a:uLnTx/>
                        <a:uFillTx/>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600" b="0" i="0" dirty="0" smtClean="0">
                          <a:solidFill>
                            <a:schemeClr val="tx1"/>
                          </a:solidFill>
                          <a:latin typeface="+mn-lt"/>
                          <a:ea typeface="Nanum Gothic" charset="-127"/>
                          <a:cs typeface="Nanum Gothic" charset="-127"/>
                        </a:rPr>
                        <a:t>Columns &gt; </a:t>
                      </a:r>
                      <a:r>
                        <a:rPr lang="en-US" altLang="ko-KR" sz="600" b="0" i="0" dirty="0" err="1" smtClean="0">
                          <a:solidFill>
                            <a:schemeClr val="tx1"/>
                          </a:solidFill>
                          <a:latin typeface="+mn-lt"/>
                          <a:ea typeface="Nanum Gothic" charset="-127"/>
                          <a:cs typeface="Nanum Gothic" charset="-127"/>
                        </a:rPr>
                        <a:t>AreaTime</a:t>
                      </a:r>
                      <a:r>
                        <a:rPr lang="en-US" altLang="ko-KR" sz="600" b="0" i="0" dirty="0" smtClean="0">
                          <a:solidFill>
                            <a:schemeClr val="tx1"/>
                          </a:solidFill>
                          <a:latin typeface="+mn-lt"/>
                          <a:ea typeface="Nanum Gothic" charset="-127"/>
                          <a:cs typeface="Nanum Gothic" charset="-127"/>
                        </a:rPr>
                        <a:t> (format)</a:t>
                      </a:r>
                      <a:endParaRPr lang="en-US" altLang="ko-KR" sz="600" b="0" i="0"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sng" dirty="0">
                          <a:solidFill>
                            <a:schemeClr val="tx1"/>
                          </a:solidFill>
                          <a:latin typeface="+mn-lt"/>
                          <a:ea typeface="Nanum Gothic" charset="-127"/>
                          <a:cs typeface="Nanum Gothic" charset="-127"/>
                        </a:rPr>
                        <a:t>          John Smith2</a:t>
                      </a:r>
                      <a:endParaRPr lang="ko-KR" altLang="en-US" sz="600" b="0" i="0" u="sng" dirty="0">
                        <a:solidFill>
                          <a:schemeClr val="tx1"/>
                        </a:solidFill>
                        <a:latin typeface="+mn-lt"/>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pic>
        <p:nvPicPr>
          <p:cNvPr id="115" name="그림 67">
            <a:extLst>
              <a:ext uri="{FF2B5EF4-FFF2-40B4-BE49-F238E27FC236}">
                <a16:creationId xmlns="" xmlns:a16="http://schemas.microsoft.com/office/drawing/2014/main" id="{6F54B1D6-B420-ED42-835F-83E1AABDF7D0}"/>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3957537"/>
            <a:ext cx="199486" cy="199486"/>
          </a:xfrm>
          <a:prstGeom prst="ellipse">
            <a:avLst/>
          </a:prstGeom>
        </p:spPr>
      </p:pic>
      <p:pic>
        <p:nvPicPr>
          <p:cNvPr id="116"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4192487"/>
            <a:ext cx="199486" cy="199486"/>
          </a:xfrm>
          <a:prstGeom prst="ellipse">
            <a:avLst/>
          </a:prstGeom>
        </p:spPr>
      </p:pic>
      <p:pic>
        <p:nvPicPr>
          <p:cNvPr id="117"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79940" y="4421087"/>
            <a:ext cx="199486" cy="199486"/>
          </a:xfrm>
          <a:prstGeom prst="ellipse">
            <a:avLst/>
          </a:prstGeom>
        </p:spPr>
      </p:pic>
      <p:pic>
        <p:nvPicPr>
          <p:cNvPr id="118" name="그림 67">
            <a:extLst>
              <a:ext uri="{FF2B5EF4-FFF2-40B4-BE49-F238E27FC236}">
                <a16:creationId xmlns="" xmlns:a16="http://schemas.microsoft.com/office/drawing/2014/main" id="{AE94400F-E57E-0E4C-A919-0C2CC900B227}"/>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68030" y="4652071"/>
            <a:ext cx="199486" cy="199486"/>
          </a:xfrm>
          <a:prstGeom prst="ellipse">
            <a:avLst/>
          </a:prstGeom>
        </p:spPr>
      </p:pic>
      <p:pic>
        <p:nvPicPr>
          <p:cNvPr id="119" name="그림 67">
            <a:extLst>
              <a:ext uri="{FF2B5EF4-FFF2-40B4-BE49-F238E27FC236}">
                <a16:creationId xmlns="" xmlns:a16="http://schemas.microsoft.com/office/drawing/2014/main" id="{E055B1D1-31B4-DF4E-AF36-81EB4D06DF8A}"/>
              </a:ext>
            </a:extLst>
          </p:cNvPr>
          <p:cNvPicPr>
            <a:picLocks noChangeAspect="1"/>
          </p:cNvPicPr>
          <p:nvPr/>
        </p:nvPicPr>
        <p:blipFill rotWithShape="1">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p:blipFill>
        <p:spPr>
          <a:xfrm>
            <a:off x="7468030" y="4880671"/>
            <a:ext cx="199486" cy="199486"/>
          </a:xfrm>
          <a:prstGeom prst="ellipse">
            <a:avLst/>
          </a:prstGeom>
        </p:spPr>
      </p:pic>
      <p:sp>
        <p:nvSpPr>
          <p:cNvPr id="109" name="타원 62">
            <a:extLst>
              <a:ext uri="{FF2B5EF4-FFF2-40B4-BE49-F238E27FC236}">
                <a16:creationId xmlns="" xmlns:a16="http://schemas.microsoft.com/office/drawing/2014/main" id="{7B5FAB2E-999D-CC42-A1CA-ED190290C164}"/>
              </a:ext>
            </a:extLst>
          </p:cNvPr>
          <p:cNvSpPr/>
          <p:nvPr/>
        </p:nvSpPr>
        <p:spPr>
          <a:xfrm>
            <a:off x="851836" y="35731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cs typeface="Nanum Gothic" charset="-127"/>
              </a:rPr>
              <a:t>2</a:t>
            </a:r>
            <a:endParaRPr lang="ko-KR" altLang="en-US" sz="700" b="1" dirty="0">
              <a:solidFill>
                <a:prstClr val="white"/>
              </a:solidFill>
              <a:cs typeface="Nanum Gothic" charset="-127"/>
            </a:endParaRPr>
          </a:p>
        </p:txBody>
      </p:sp>
      <p:sp>
        <p:nvSpPr>
          <p:cNvPr id="110" name="타원 62">
            <a:extLst>
              <a:ext uri="{FF2B5EF4-FFF2-40B4-BE49-F238E27FC236}">
                <a16:creationId xmlns="" xmlns:a16="http://schemas.microsoft.com/office/drawing/2014/main" id="{8630E39D-4C1E-1B4F-844E-0E3590B65573}"/>
              </a:ext>
            </a:extLst>
          </p:cNvPr>
          <p:cNvSpPr/>
          <p:nvPr/>
        </p:nvSpPr>
        <p:spPr>
          <a:xfrm>
            <a:off x="5020609" y="356648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cs typeface="Nanum Gothic" charset="-127"/>
              </a:rPr>
              <a:t>3</a:t>
            </a:r>
            <a:endParaRPr lang="ko-KR" altLang="en-US" sz="700" b="1" dirty="0">
              <a:solidFill>
                <a:prstClr val="white"/>
              </a:solidFill>
              <a:cs typeface="Nanum Gothic" charset="-127"/>
            </a:endParaRPr>
          </a:p>
        </p:txBody>
      </p:sp>
      <p:sp>
        <p:nvSpPr>
          <p:cNvPr id="122" name="직사각형 121"/>
          <p:cNvSpPr/>
          <p:nvPr/>
        </p:nvSpPr>
        <p:spPr>
          <a:xfrm>
            <a:off x="861811" y="3323045"/>
            <a:ext cx="4252260" cy="1528512"/>
          </a:xfrm>
          <a:prstGeom prst="rect">
            <a:avLst/>
          </a:prstGeom>
          <a:noFill/>
          <a:ln w="6350">
            <a:solidFill>
              <a:srgbClr val="FF0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3" name="직사각형 122"/>
          <p:cNvSpPr/>
          <p:nvPr/>
        </p:nvSpPr>
        <p:spPr>
          <a:xfrm>
            <a:off x="10034737" y="1570591"/>
            <a:ext cx="2096369" cy="1889181"/>
          </a:xfrm>
          <a:prstGeom prst="rect">
            <a:avLst/>
          </a:prstGeom>
          <a:noFill/>
          <a:ln w="6350">
            <a:solidFill>
              <a:srgbClr val="FF00E7"/>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4" name="직사각형 123">
            <a:extLst>
              <a:ext uri="{FF2B5EF4-FFF2-40B4-BE49-F238E27FC236}">
                <a16:creationId xmlns:a16="http://schemas.microsoft.com/office/drawing/2014/main" xmlns="" id="{346E26E7-F994-184B-B144-027E0B073FA9}"/>
              </a:ext>
            </a:extLst>
          </p:cNvPr>
          <p:cNvSpPr/>
          <p:nvPr/>
        </p:nvSpPr>
        <p:spPr>
          <a:xfrm>
            <a:off x="3016820" y="4689156"/>
            <a:ext cx="2120986" cy="1049687"/>
          </a:xfrm>
          <a:prstGeom prst="rect">
            <a:avLst/>
          </a:prstGeom>
          <a:solidFill>
            <a:srgbClr val="FF1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smtClean="0"/>
              <a:t>1.</a:t>
            </a:r>
            <a:r>
              <a:rPr kumimoji="1" lang="ko-KR" altLang="en-US" sz="700" dirty="0" smtClean="0"/>
              <a:t> </a:t>
            </a:r>
            <a:r>
              <a:rPr kumimoji="1" lang="en-US" altLang="ko-KR" sz="700" dirty="0" smtClean="0"/>
              <a:t>Top </a:t>
            </a:r>
            <a:r>
              <a:rPr kumimoji="1" lang="en-US" altLang="ko-KR" sz="700" dirty="0" smtClean="0"/>
              <a:t>User</a:t>
            </a:r>
            <a:r>
              <a:rPr kumimoji="1" lang="ko-KR" altLang="en-US" sz="700" dirty="0" smtClean="0"/>
              <a:t>는 </a:t>
            </a:r>
            <a:endParaRPr kumimoji="1" lang="en-US" altLang="ko-KR" sz="700" dirty="0" smtClean="0"/>
          </a:p>
          <a:p>
            <a:r>
              <a:rPr kumimoji="1" lang="ko-KR" altLang="en-US" sz="700" dirty="0" smtClean="0"/>
              <a:t>최근 </a:t>
            </a:r>
            <a:r>
              <a:rPr kumimoji="1" lang="en-US" altLang="ko-KR" sz="700" dirty="0" smtClean="0"/>
              <a:t>1</a:t>
            </a:r>
            <a:r>
              <a:rPr kumimoji="1" lang="ko-KR" altLang="en-US" sz="700" dirty="0" smtClean="0"/>
              <a:t>개월 기준으로</a:t>
            </a:r>
            <a:r>
              <a:rPr kumimoji="1" lang="en-US" altLang="ko-KR" sz="700" dirty="0" smtClean="0"/>
              <a:t> </a:t>
            </a:r>
            <a:endParaRPr kumimoji="1" lang="en-US" altLang="ko-KR" sz="700" dirty="0" smtClean="0"/>
          </a:p>
          <a:p>
            <a:r>
              <a:rPr kumimoji="1" lang="ko-KR" altLang="en-US" sz="700" dirty="0" smtClean="0"/>
              <a:t>해당 </a:t>
            </a:r>
            <a:r>
              <a:rPr kumimoji="1" lang="ko-KR" altLang="en-US" sz="700" dirty="0" smtClean="0"/>
              <a:t>데이터소스를 이용하여 대시보드를 만든 대시보드를 가장 많이 접속</a:t>
            </a:r>
            <a:r>
              <a:rPr kumimoji="1" lang="en-US" altLang="ko-KR" sz="700" dirty="0" smtClean="0"/>
              <a:t>(</a:t>
            </a:r>
            <a:r>
              <a:rPr kumimoji="1" lang="ko-KR" altLang="en-US" sz="700" dirty="0" smtClean="0"/>
              <a:t>이용</a:t>
            </a:r>
            <a:r>
              <a:rPr kumimoji="1" lang="en-US" altLang="ko-KR" sz="700" dirty="0" smtClean="0"/>
              <a:t>)</a:t>
            </a:r>
            <a:r>
              <a:rPr kumimoji="1" lang="ko-KR" altLang="en-US" sz="700" dirty="0" smtClean="0"/>
              <a:t>한 사용자 수를 </a:t>
            </a:r>
            <a:r>
              <a:rPr kumimoji="1" lang="ko-KR" altLang="en-US" sz="700" dirty="0" smtClean="0"/>
              <a:t>의미함</a:t>
            </a:r>
            <a:endParaRPr kumimoji="1" lang="en-US" altLang="ko-KR" sz="700" dirty="0" smtClean="0"/>
          </a:p>
          <a:p>
            <a:endParaRPr kumimoji="1" lang="en-US" altLang="ko-KR" sz="700" dirty="0"/>
          </a:p>
          <a:p>
            <a:r>
              <a:rPr kumimoji="1" lang="en-US" altLang="ko-KR" sz="700" dirty="0" smtClean="0"/>
              <a:t>2.</a:t>
            </a:r>
            <a:r>
              <a:rPr kumimoji="1" lang="ko-KR" altLang="en-US" sz="700" dirty="0" smtClean="0"/>
              <a:t> 그 사람이 마지막으로 사용한 시간</a:t>
            </a:r>
            <a:endParaRPr kumimoji="1" lang="en-US" altLang="ko-KR" sz="700" dirty="0" smtClean="0"/>
          </a:p>
          <a:p>
            <a:endParaRPr kumimoji="1" lang="en-US" altLang="ko-KR" sz="700" dirty="0"/>
          </a:p>
          <a:p>
            <a:r>
              <a:rPr kumimoji="1" lang="en-US" altLang="ko-KR" sz="700" dirty="0" smtClean="0"/>
              <a:t>3.</a:t>
            </a:r>
            <a:r>
              <a:rPr kumimoji="1" lang="ko-KR" altLang="en-US" sz="700" dirty="0"/>
              <a:t> 그 마지막 시간에 사용된 </a:t>
            </a:r>
            <a:r>
              <a:rPr kumimoji="1" lang="ko-KR" altLang="en-US" sz="700" dirty="0" smtClean="0"/>
              <a:t>대시보드</a:t>
            </a:r>
            <a:endParaRPr kumimoji="1" lang="en-US" altLang="ko-KR" sz="700" dirty="0"/>
          </a:p>
        </p:txBody>
      </p:sp>
    </p:spTree>
    <p:extLst>
      <p:ext uri="{BB962C8B-B14F-4D97-AF65-F5344CB8AC3E}">
        <p14:creationId xmlns:p14="http://schemas.microsoft.com/office/powerpoint/2010/main" val="2509670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t>E1-01-006</a:t>
            </a: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p:txBody>
          <a:bodyPr/>
          <a:lstStyle/>
          <a:p>
            <a:r>
              <a:rPr lang="en-US" dirty="0"/>
              <a:t>1.2.</a:t>
            </a:r>
            <a:r>
              <a:rPr lang="en-US" altLang="ko-KR" dirty="0"/>
              <a:t>2</a:t>
            </a:r>
            <a:r>
              <a:rPr lang="en-US" dirty="0"/>
              <a:t> </a:t>
            </a:r>
            <a:r>
              <a:rPr lang="ko-KR" altLang="en-US" dirty="0"/>
              <a:t>컬럼 정보</a:t>
            </a:r>
            <a:endParaRPr lang="en-US" dirty="0"/>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p:txBody>
          <a:bodyPr/>
          <a:lstStyle/>
          <a:p>
            <a:r>
              <a:rPr kumimoji="1" lang="en-US" altLang="ko-KR" dirty="0">
                <a:latin typeface="+mn-ea"/>
                <a:cs typeface="Malgun Gothic" charset="-127"/>
              </a:rPr>
              <a:t>1.2 Metadata &gt; Explore Data</a:t>
            </a:r>
            <a:r>
              <a:rPr kumimoji="1" lang="ko-KR" altLang="en-US" dirty="0">
                <a:latin typeface="+mn-ea"/>
                <a:cs typeface="Malgun Gothic" charset="-127"/>
              </a:rPr>
              <a:t> </a:t>
            </a:r>
            <a:r>
              <a:rPr kumimoji="1" lang="en-US" altLang="ko-KR" dirty="0">
                <a:latin typeface="+mn-ea"/>
                <a:cs typeface="Malgun Gothic" charset="-127"/>
              </a:rPr>
              <a:t>&gt;</a:t>
            </a:r>
            <a:r>
              <a:rPr kumimoji="1" lang="ko-KR" altLang="en-US" dirty="0">
                <a:latin typeface="+mn-ea"/>
                <a:cs typeface="Malgun Gothic" charset="-127"/>
              </a:rPr>
              <a:t> </a:t>
            </a:r>
            <a:r>
              <a:rPr kumimoji="1" lang="en-US" altLang="ko-KR" b="1" dirty="0">
                <a:latin typeface="+mn-ea"/>
                <a:cs typeface="Malgun Gothic" charset="-127"/>
              </a:rPr>
              <a:t>Metadata detail</a:t>
            </a:r>
            <a:endParaRPr lang="en-US" dirty="0"/>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21</a:t>
            </a:fld>
            <a:endParaRPr lang="ko-KR" altLang="en-US" dirty="0">
              <a:solidFill>
                <a:prstClr val="white">
                  <a:lumMod val="50000"/>
                </a:prstClr>
              </a:solidFill>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p:txBody>
          <a:bodyPr/>
          <a:lstStyle/>
          <a:p>
            <a:pPr marL="0" indent="0">
              <a:buNone/>
            </a:pPr>
            <a:r>
              <a:rPr lang="ko-KR" altLang="en-US" dirty="0"/>
              <a:t>컬럼 탭</a:t>
            </a:r>
            <a:endParaRPr lang="en-US" altLang="ko-KR" dirty="0"/>
          </a:p>
          <a:p>
            <a:r>
              <a:rPr lang="ko-KR" altLang="en-US" dirty="0"/>
              <a:t>컬럼 목록</a:t>
            </a:r>
            <a:endParaRPr lang="en-US" altLang="ko-KR" dirty="0"/>
          </a:p>
          <a:p>
            <a:pPr lvl="1"/>
            <a:r>
              <a:rPr lang="ko-KR" altLang="en-US" strike="sngStrike" dirty="0"/>
              <a:t>물리 롤 </a:t>
            </a:r>
            <a:r>
              <a:rPr lang="en-US" altLang="ko-KR" strike="sngStrike" dirty="0"/>
              <a:t>(</a:t>
            </a:r>
            <a:r>
              <a:rPr lang="ko-KR" altLang="en-US" strike="sngStrike" dirty="0"/>
              <a:t>삭제 </a:t>
            </a:r>
            <a:r>
              <a:rPr lang="en-US" altLang="ko-KR" strike="sngStrike" dirty="0"/>
              <a:t>18.07.23)</a:t>
            </a:r>
          </a:p>
          <a:p>
            <a:pPr lvl="2"/>
            <a:r>
              <a:rPr lang="en-US" altLang="ko-KR" strike="sngStrike" dirty="0"/>
              <a:t>Database</a:t>
            </a:r>
            <a:r>
              <a:rPr lang="ko-KR" altLang="en-US" strike="sngStrike" dirty="0"/>
              <a:t>의 경우 보이지 않음</a:t>
            </a:r>
            <a:endParaRPr lang="en-US" altLang="ko-KR" strike="sngStrike" dirty="0"/>
          </a:p>
          <a:p>
            <a:pPr lvl="1"/>
            <a:r>
              <a:rPr lang="ko-KR" altLang="en-US" strike="sngStrike" dirty="0"/>
              <a:t>물리 </a:t>
            </a:r>
            <a:r>
              <a:rPr lang="ko-KR" altLang="en-US" dirty="0"/>
              <a:t>타입</a:t>
            </a:r>
            <a:endParaRPr lang="en-US" altLang="ko-KR" dirty="0"/>
          </a:p>
          <a:p>
            <a:pPr lvl="1"/>
            <a:r>
              <a:rPr lang="ko-KR" altLang="en-US" strike="sngStrike" dirty="0"/>
              <a:t>물리 </a:t>
            </a:r>
            <a:r>
              <a:rPr lang="ko-KR" altLang="en-US" dirty="0"/>
              <a:t>컬럼 명</a:t>
            </a:r>
            <a:endParaRPr lang="en-US" altLang="ko-KR" dirty="0"/>
          </a:p>
          <a:p>
            <a:pPr lvl="1"/>
            <a:r>
              <a:rPr lang="ko-KR" altLang="en-US" dirty="0"/>
              <a:t>논리 컬럼 명</a:t>
            </a:r>
            <a:endParaRPr lang="en-US" altLang="ko-KR" dirty="0"/>
          </a:p>
          <a:p>
            <a:pPr lvl="1"/>
            <a:r>
              <a:rPr lang="ko-KR" altLang="en-US" dirty="0"/>
              <a:t>용어 사전</a:t>
            </a:r>
            <a:endParaRPr lang="en-US" altLang="ko-KR" dirty="0"/>
          </a:p>
          <a:p>
            <a:pPr lvl="1"/>
            <a:r>
              <a:rPr lang="ko-KR" altLang="en-US" dirty="0"/>
              <a:t>논리 타입</a:t>
            </a:r>
            <a:endParaRPr lang="en-US" altLang="ko-KR" dirty="0"/>
          </a:p>
          <a:p>
            <a:pPr lvl="1"/>
            <a:r>
              <a:rPr lang="ko-KR" altLang="en-US" dirty="0"/>
              <a:t>표시 형식</a:t>
            </a:r>
            <a:endParaRPr lang="en-US" altLang="ko-KR" dirty="0"/>
          </a:p>
          <a:p>
            <a:pPr lvl="1"/>
            <a:r>
              <a:rPr lang="ko-KR" altLang="en-US" dirty="0"/>
              <a:t>코드 테이블 </a:t>
            </a:r>
            <a:r>
              <a:rPr lang="en-US" altLang="ko-KR" dirty="0"/>
              <a:t>&gt;</a:t>
            </a:r>
            <a:r>
              <a:rPr lang="ko-KR" altLang="en-US" dirty="0"/>
              <a:t> 마우스 </a:t>
            </a:r>
            <a:r>
              <a:rPr lang="ko-KR" altLang="en-US" dirty="0" err="1"/>
              <a:t>호버시</a:t>
            </a:r>
            <a:r>
              <a:rPr lang="ko-KR" altLang="en-US" dirty="0"/>
              <a:t> 레이어 팝업</a:t>
            </a:r>
            <a:r>
              <a:rPr lang="en-US" altLang="ko-KR" dirty="0"/>
              <a:t>,</a:t>
            </a:r>
            <a:r>
              <a:rPr lang="ko-KR" altLang="en-US" dirty="0"/>
              <a:t> </a:t>
            </a:r>
            <a:r>
              <a:rPr lang="en-US" altLang="ko-KR" dirty="0"/>
              <a:t>10</a:t>
            </a:r>
            <a:r>
              <a:rPr lang="ko-KR" altLang="en-US" dirty="0"/>
              <a:t>개의 값 까지만 </a:t>
            </a:r>
            <a:r>
              <a:rPr lang="ko-KR" altLang="en-US" dirty="0" err="1"/>
              <a:t>보여짐</a:t>
            </a:r>
            <a:r>
              <a:rPr lang="ko-KR" altLang="en-US" dirty="0"/>
              <a:t> </a:t>
            </a:r>
            <a:endParaRPr lang="en-US" altLang="ko-KR" dirty="0"/>
          </a:p>
          <a:p>
            <a:pPr lvl="1"/>
            <a:r>
              <a:rPr lang="ko-KR" altLang="en-US" dirty="0"/>
              <a:t>설명</a:t>
            </a:r>
            <a:endParaRPr lang="en-US" altLang="ko-KR" dirty="0"/>
          </a:p>
          <a:p>
            <a:pPr lvl="1"/>
            <a:r>
              <a:rPr lang="ko-KR" altLang="en-US" dirty="0"/>
              <a:t>컬럼 인기도</a:t>
            </a:r>
            <a:endParaRPr lang="en-US" altLang="ko-KR" dirty="0"/>
          </a:p>
          <a:p>
            <a:r>
              <a:rPr lang="ko-KR" altLang="en-US" dirty="0"/>
              <a:t>컬럼 인기도</a:t>
            </a:r>
            <a:endParaRPr lang="en-US" altLang="ko-KR" dirty="0"/>
          </a:p>
          <a:p>
            <a:pPr lvl="1"/>
            <a:r>
              <a:rPr lang="ko-KR" altLang="en-US" dirty="0" err="1"/>
              <a:t>인포</a:t>
            </a:r>
            <a:r>
              <a:rPr lang="ko-KR" altLang="en-US" dirty="0"/>
              <a:t> 아이콘</a:t>
            </a:r>
            <a:r>
              <a:rPr lang="en-US" altLang="ko-KR" dirty="0"/>
              <a:t>:</a:t>
            </a:r>
            <a:r>
              <a:rPr lang="ko-KR" altLang="en-US" dirty="0"/>
              <a:t> 마우스 </a:t>
            </a:r>
            <a:r>
              <a:rPr lang="ko-KR" altLang="en-US" dirty="0" err="1"/>
              <a:t>호버시</a:t>
            </a:r>
            <a:r>
              <a:rPr lang="ko-KR" altLang="en-US" dirty="0"/>
              <a:t> 레이어 팝업</a:t>
            </a:r>
            <a:endParaRPr lang="en-US" altLang="ko-KR" dirty="0"/>
          </a:p>
          <a:p>
            <a:r>
              <a:rPr lang="ko-KR" altLang="en-US" dirty="0"/>
              <a:t>컬럼 인기도 란</a:t>
            </a:r>
            <a:r>
              <a:rPr lang="en-US" altLang="ko-KR" dirty="0"/>
              <a:t>?</a:t>
            </a:r>
          </a:p>
          <a:p>
            <a:pPr lvl="1"/>
            <a:r>
              <a:rPr lang="ko-KR" altLang="en-US" dirty="0"/>
              <a:t>컬럼 인기도란 개별 컬럼이 얼마나 많이 사용되는지 알 수 있는 척도입니다</a:t>
            </a:r>
            <a:r>
              <a:rPr lang="en-US" altLang="ko-KR" dirty="0"/>
              <a:t>.</a:t>
            </a:r>
            <a:r>
              <a:rPr lang="ko-KR" altLang="en-US" dirty="0"/>
              <a:t> 아래 항목들이 인기도를 측정하기 위한 기준들입니다</a:t>
            </a:r>
            <a:r>
              <a:rPr lang="en-US" altLang="ko-KR" dirty="0"/>
              <a:t>.</a:t>
            </a:r>
          </a:p>
          <a:p>
            <a:pPr lvl="2"/>
            <a:r>
              <a:rPr lang="ko-KR" altLang="en-US" dirty="0"/>
              <a:t>얼마나 많이 차트 선반에 사용되었는가</a:t>
            </a:r>
            <a:r>
              <a:rPr lang="en-US" altLang="ko-KR" dirty="0"/>
              <a:t>?</a:t>
            </a:r>
          </a:p>
          <a:p>
            <a:pPr lvl="1"/>
            <a:r>
              <a:rPr lang="ko-KR" altLang="en-US" dirty="0"/>
              <a:t>상세 기준은 인기도 측정 방법 참고 </a:t>
            </a:r>
            <a:r>
              <a:rPr lang="ko-KR" altLang="en-US" dirty="0">
                <a:solidFill>
                  <a:srgbClr val="00B0F0"/>
                </a:solidFill>
                <a:latin typeface="+mn-ea"/>
                <a:sym typeface="Wingdings"/>
              </a:rPr>
              <a:t>☞</a:t>
            </a:r>
            <a:r>
              <a:rPr lang="en-US" altLang="ko-KR" dirty="0">
                <a:solidFill>
                  <a:srgbClr val="00B0F0"/>
                </a:solidFill>
                <a:latin typeface="+mn-ea"/>
                <a:sym typeface="Wingdings"/>
              </a:rPr>
              <a:t>[E1-01-009]</a:t>
            </a:r>
          </a:p>
          <a:p>
            <a:r>
              <a:rPr lang="ko-KR" altLang="en-US" dirty="0">
                <a:latin typeface="+mn-ea"/>
                <a:sym typeface="Wingdings"/>
              </a:rPr>
              <a:t>논리 컬럼 명 이란</a:t>
            </a:r>
            <a:r>
              <a:rPr lang="en-US" altLang="ko-KR" dirty="0">
                <a:latin typeface="+mn-ea"/>
                <a:sym typeface="Wingdings"/>
              </a:rPr>
              <a:t>?</a:t>
            </a:r>
          </a:p>
          <a:p>
            <a:pPr lvl="1"/>
            <a:r>
              <a:rPr lang="ko-KR" altLang="en-US" dirty="0" err="1"/>
              <a:t>논리컬럼명은</a:t>
            </a:r>
            <a:r>
              <a:rPr lang="ko-KR" altLang="en-US" dirty="0"/>
              <a:t> </a:t>
            </a:r>
            <a:r>
              <a:rPr lang="ko-KR" altLang="en-US" dirty="0" err="1"/>
              <a:t>메타트론</a:t>
            </a:r>
            <a:r>
              <a:rPr lang="ko-KR" altLang="en-US" dirty="0"/>
              <a:t> 내에서 사용자에게 알기 쉽게 통용적으로 사용하는 컬럼 이름입니다</a:t>
            </a:r>
            <a:r>
              <a:rPr lang="en-US" altLang="ko-KR" dirty="0"/>
              <a:t>. </a:t>
            </a:r>
            <a:r>
              <a:rPr lang="ko-KR" altLang="en-US" dirty="0"/>
              <a:t>사용자 또는 그룹들 간의 비즈니스 용어 또는 색인을 작성할 때 논리명으로 지정합니다</a:t>
            </a:r>
            <a:r>
              <a:rPr lang="en-US" altLang="ko-KR" dirty="0"/>
              <a:t>.</a:t>
            </a:r>
            <a:r>
              <a:rPr lang="ko-KR" altLang="en-US" dirty="0"/>
              <a:t> 논리명은 </a:t>
            </a:r>
            <a:r>
              <a:rPr lang="ko-KR" altLang="en-US" dirty="0" err="1"/>
              <a:t>메타트론</a:t>
            </a:r>
            <a:r>
              <a:rPr lang="ko-KR" altLang="en-US" dirty="0"/>
              <a:t> 내에서 차트 생성 시나 </a:t>
            </a:r>
            <a:r>
              <a:rPr lang="ko-KR" altLang="en-US" dirty="0" err="1"/>
              <a:t>워크벤치에서</a:t>
            </a:r>
            <a:r>
              <a:rPr lang="ko-KR" altLang="en-US" dirty="0"/>
              <a:t> 사용됩니다</a:t>
            </a:r>
            <a:r>
              <a:rPr lang="en-US" altLang="ko-KR" dirty="0"/>
              <a:t>.</a:t>
            </a:r>
          </a:p>
          <a:p>
            <a:r>
              <a:rPr lang="ko-KR" altLang="en-US" dirty="0"/>
              <a:t>빈 데이터</a:t>
            </a:r>
            <a:endParaRPr lang="en-US" altLang="ko-KR" dirty="0"/>
          </a:p>
          <a:p>
            <a:pPr lvl="1"/>
            <a:r>
              <a:rPr lang="ko-KR" altLang="en-US" dirty="0"/>
              <a:t>값이 없는 경우 </a:t>
            </a:r>
            <a:r>
              <a:rPr lang="en-US" altLang="ko-KR" dirty="0"/>
              <a:t>‘-’</a:t>
            </a:r>
            <a:r>
              <a:rPr lang="ko-KR" altLang="en-US" dirty="0"/>
              <a:t> 노출</a:t>
            </a:r>
            <a:endParaRPr lang="en-US" altLang="ko-KR" dirty="0"/>
          </a:p>
          <a:p>
            <a:r>
              <a:rPr lang="ko-KR" altLang="en-US" dirty="0">
                <a:solidFill>
                  <a:srgbClr val="00B050"/>
                </a:solidFill>
              </a:rPr>
              <a:t>데이터 업데이트시 알림 문구</a:t>
            </a:r>
            <a:endParaRPr lang="en-US" altLang="ko-KR" dirty="0">
              <a:solidFill>
                <a:srgbClr val="00B050"/>
              </a:solidFill>
            </a:endParaRPr>
          </a:p>
          <a:p>
            <a:pPr lvl="1"/>
            <a:r>
              <a:rPr lang="ko-KR" altLang="en-US" dirty="0">
                <a:solidFill>
                  <a:srgbClr val="00B050"/>
                </a:solidFill>
              </a:rPr>
              <a:t>데이터 구조가 변경되었을 경우 변경시각으로부터 </a:t>
            </a:r>
            <a:r>
              <a:rPr lang="en-US" altLang="ko-KR" dirty="0">
                <a:solidFill>
                  <a:srgbClr val="00B050"/>
                </a:solidFill>
              </a:rPr>
              <a:t>30</a:t>
            </a:r>
            <a:r>
              <a:rPr lang="ko-KR" altLang="en-US" dirty="0">
                <a:solidFill>
                  <a:srgbClr val="00B050"/>
                </a:solidFill>
              </a:rPr>
              <a:t>일간 노출</a:t>
            </a:r>
            <a:r>
              <a:rPr lang="en-US" altLang="ko-KR" dirty="0">
                <a:solidFill>
                  <a:srgbClr val="00B050"/>
                </a:solidFill>
              </a:rPr>
              <a:t/>
            </a:r>
            <a:br>
              <a:rPr lang="en-US" altLang="ko-KR" dirty="0">
                <a:solidFill>
                  <a:srgbClr val="00B050"/>
                </a:solidFill>
              </a:rPr>
            </a:br>
            <a:r>
              <a:rPr lang="en-US" altLang="ko-KR" dirty="0">
                <a:solidFill>
                  <a:srgbClr val="00B050"/>
                </a:solidFill>
              </a:rPr>
              <a:t>“</a:t>
            </a:r>
            <a:r>
              <a:rPr lang="en-US" altLang="ko-KR" dirty="0" err="1">
                <a:solidFill>
                  <a:srgbClr val="00B050"/>
                </a:solidFill>
              </a:rPr>
              <a:t>yyyy</a:t>
            </a:r>
            <a:r>
              <a:rPr lang="en-US" altLang="ko-KR" dirty="0">
                <a:solidFill>
                  <a:srgbClr val="00B050"/>
                </a:solidFill>
              </a:rPr>
              <a:t>-MM-dd </a:t>
            </a:r>
            <a:r>
              <a:rPr lang="en-US" altLang="ko-KR" dirty="0" err="1">
                <a:solidFill>
                  <a:srgbClr val="00B050"/>
                </a:solidFill>
              </a:rPr>
              <a:t>HH:mm:ss</a:t>
            </a:r>
            <a:r>
              <a:rPr lang="en-US" altLang="ko-KR" dirty="0">
                <a:solidFill>
                  <a:srgbClr val="00B050"/>
                </a:solidFill>
              </a:rPr>
              <a:t> </a:t>
            </a:r>
            <a:r>
              <a:rPr lang="ko-KR" altLang="en-US" dirty="0">
                <a:solidFill>
                  <a:srgbClr val="00B050"/>
                </a:solidFill>
              </a:rPr>
              <a:t>데이터 구조가 변경되었습니다</a:t>
            </a:r>
            <a:r>
              <a:rPr lang="en-US" altLang="ko-KR" dirty="0">
                <a:solidFill>
                  <a:srgbClr val="00B050"/>
                </a:solidFill>
              </a:rPr>
              <a:t>.</a:t>
            </a:r>
            <a:r>
              <a:rPr lang="ko-KR" altLang="en-US" dirty="0">
                <a:solidFill>
                  <a:srgbClr val="00B050"/>
                </a:solidFill>
              </a:rPr>
              <a:t>＂</a:t>
            </a:r>
            <a:endParaRPr lang="en-US" altLang="ko-KR" dirty="0">
              <a:solidFill>
                <a:srgbClr val="00B050"/>
              </a:solidFill>
            </a:endParaRPr>
          </a:p>
        </p:txBody>
      </p:sp>
      <p:sp>
        <p:nvSpPr>
          <p:cNvPr id="122" name="모서리가 둥근 직사각형 154">
            <a:extLst>
              <a:ext uri="{FF2B5EF4-FFF2-40B4-BE49-F238E27FC236}">
                <a16:creationId xmlns="" xmlns:a16="http://schemas.microsoft.com/office/drawing/2014/main" id="{A7A51463-D291-A44A-991B-014CE248F467}"/>
              </a:ext>
            </a:extLst>
          </p:cNvPr>
          <p:cNvSpPr/>
          <p:nvPr/>
        </p:nvSpPr>
        <p:spPr>
          <a:xfrm>
            <a:off x="7452571"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Edit data</a:t>
            </a:r>
            <a:endParaRPr lang="ko-KR" altLang="en-US" sz="700" dirty="0">
              <a:solidFill>
                <a:schemeClr val="bg1"/>
              </a:solidFill>
              <a:latin typeface="+mn-ea"/>
              <a:cs typeface="Malgun Gothic" charset="-127"/>
            </a:endParaRPr>
          </a:p>
        </p:txBody>
      </p:sp>
      <p:sp>
        <p:nvSpPr>
          <p:cNvPr id="123" name="모서리가 둥근 직사각형 54">
            <a:extLst>
              <a:ext uri="{FF2B5EF4-FFF2-40B4-BE49-F238E27FC236}">
                <a16:creationId xmlns="" xmlns:a16="http://schemas.microsoft.com/office/drawing/2014/main" id="{0EF55470-2163-CB46-AB87-115C81F2C477}"/>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Database</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24" name="모서리가 둥근 직사각형 154">
            <a:extLst>
              <a:ext uri="{FF2B5EF4-FFF2-40B4-BE49-F238E27FC236}">
                <a16:creationId xmlns="" xmlns:a16="http://schemas.microsoft.com/office/drawing/2014/main" id="{701DEAE0-34AC-FC41-8830-C48CC438CC5E}"/>
              </a:ext>
            </a:extLst>
          </p:cNvPr>
          <p:cNvSpPr/>
          <p:nvPr/>
        </p:nvSpPr>
        <p:spPr>
          <a:xfrm>
            <a:off x="8277167"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Make workbench</a:t>
            </a:r>
            <a:endParaRPr lang="ko-KR" altLang="en-US" sz="700" dirty="0">
              <a:solidFill>
                <a:schemeClr val="bg1"/>
              </a:solidFill>
              <a:latin typeface="+mn-ea"/>
              <a:cs typeface="Malgun Gothic" charset="-127"/>
            </a:endParaRPr>
          </a:p>
        </p:txBody>
      </p:sp>
      <p:sp>
        <p:nvSpPr>
          <p:cNvPr id="127" name="포인트가 5개인 별[5] 59">
            <a:extLst>
              <a:ext uri="{FF2B5EF4-FFF2-40B4-BE49-F238E27FC236}">
                <a16:creationId xmlns="" xmlns:a16="http://schemas.microsoft.com/office/drawing/2014/main" id="{76ADECC4-097E-294E-BB04-01D48E8546F2}"/>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28" name="직사각형 127">
            <a:extLst>
              <a:ext uri="{FF2B5EF4-FFF2-40B4-BE49-F238E27FC236}">
                <a16:creationId xmlns="" xmlns:a16="http://schemas.microsoft.com/office/drawing/2014/main" id="{94367111-7538-D048-A010-80C24A123ADC}"/>
              </a:ext>
            </a:extLst>
          </p:cNvPr>
          <p:cNvSpPr/>
          <p:nvPr/>
        </p:nvSpPr>
        <p:spPr>
          <a:xfrm>
            <a:off x="4289739" y="1275820"/>
            <a:ext cx="526106" cy="184666"/>
          </a:xfrm>
          <a:prstGeom prst="rect">
            <a:avLst/>
          </a:prstGeom>
        </p:spPr>
        <p:txBody>
          <a:bodyPr wrap="none">
            <a:spAutoFit/>
          </a:bodyPr>
          <a:lstStyle/>
          <a:p>
            <a:r>
              <a:rPr lang="en-US" altLang="ko-KR" sz="600" dirty="0">
                <a:solidFill>
                  <a:schemeClr val="tx1">
                    <a:lumMod val="50000"/>
                    <a:lumOff val="50000"/>
                  </a:schemeClr>
                </a:solidFill>
                <a:latin typeface="Nanum Gothic" charset="-127"/>
                <a:ea typeface="Nanum Gothic" charset="-127"/>
                <a:cs typeface="Nanum Gothic" charset="-127"/>
              </a:rPr>
              <a:t>by </a:t>
            </a:r>
            <a:r>
              <a:rPr lang="en-US" altLang="ko-KR" sz="600" u="sng" dirty="0">
                <a:solidFill>
                  <a:schemeClr val="tx1">
                    <a:lumMod val="50000"/>
                    <a:lumOff val="50000"/>
                  </a:schemeClr>
                </a:solidFill>
                <a:latin typeface="Nanum Gothic" charset="-127"/>
                <a:ea typeface="Nanum Gothic" charset="-127"/>
                <a:cs typeface="Nanum Gothic" charset="-127"/>
              </a:rPr>
              <a:t>Admin</a:t>
            </a:r>
            <a:endParaRPr lang="ko-KR" altLang="en-US" sz="600" u="sng" dirty="0">
              <a:solidFill>
                <a:schemeClr val="tx1">
                  <a:lumMod val="50000"/>
                  <a:lumOff val="50000"/>
                </a:schemeClr>
              </a:solidFill>
              <a:latin typeface="Nanum Gothic" charset="-127"/>
              <a:ea typeface="Nanum Gothic" charset="-127"/>
              <a:cs typeface="Nanum Gothic" charset="-127"/>
            </a:endParaRPr>
          </a:p>
        </p:txBody>
      </p:sp>
      <p:sp>
        <p:nvSpPr>
          <p:cNvPr id="129" name="모서리가 둥근 직사각형 54">
            <a:extLst>
              <a:ext uri="{FF2B5EF4-FFF2-40B4-BE49-F238E27FC236}">
                <a16:creationId xmlns="" xmlns:a16="http://schemas.microsoft.com/office/drawing/2014/main" id="{691DFEC3-FA9A-604E-8964-9211F6536138}"/>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i</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30" name="TextBox 129">
            <a:extLst>
              <a:ext uri="{FF2B5EF4-FFF2-40B4-BE49-F238E27FC236}">
                <a16:creationId xmlns="" xmlns:a16="http://schemas.microsoft.com/office/drawing/2014/main" id="{5F82BB3A-E116-9841-97F1-1715EAD2A0E3}"/>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dirty="0"/>
              <a:t>세일즈메타데이터</a:t>
            </a:r>
            <a:endParaRPr kumimoji="1" lang="ko-KR" altLang="en-US" sz="1600" b="1" dirty="0"/>
          </a:p>
        </p:txBody>
      </p:sp>
      <p:pic>
        <p:nvPicPr>
          <p:cNvPr id="103" name="그림 102">
            <a:extLst>
              <a:ext uri="{FF2B5EF4-FFF2-40B4-BE49-F238E27FC236}">
                <a16:creationId xmlns="" xmlns:a16="http://schemas.microsoft.com/office/drawing/2014/main" id="{679FEE77-9A07-9C48-8C07-67120486E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104" name="TextBox 103">
            <a:extLst>
              <a:ext uri="{FF2B5EF4-FFF2-40B4-BE49-F238E27FC236}">
                <a16:creationId xmlns="" xmlns:a16="http://schemas.microsoft.com/office/drawing/2014/main" id="{68312C95-0F0C-4AA0-ABFE-5BE25A904CE5}"/>
              </a:ext>
            </a:extLst>
          </p:cNvPr>
          <p:cNvSpPr txBox="1"/>
          <p:nvPr/>
        </p:nvSpPr>
        <p:spPr>
          <a:xfrm>
            <a:off x="8802556" y="-2173"/>
            <a:ext cx="1293944" cy="276999"/>
          </a:xfrm>
          <a:prstGeom prst="rect">
            <a:avLst/>
          </a:prstGeom>
          <a:solidFill>
            <a:srgbClr val="00B050">
              <a:alpha val="50196"/>
            </a:srgbClr>
          </a:solidFill>
        </p:spPr>
        <p:txBody>
          <a:bodyPr wrap="none" rtlCol="0">
            <a:spAutoFit/>
          </a:bodyPr>
          <a:lstStyle/>
          <a:p>
            <a:r>
              <a:rPr lang="en-US" altLang="ko-KR" sz="1200" dirty="0">
                <a:solidFill>
                  <a:schemeClr val="bg1"/>
                </a:solidFill>
              </a:rPr>
              <a:t>2019.03.05 </a:t>
            </a:r>
            <a:r>
              <a:rPr lang="ko-KR" altLang="en-US" sz="1200" dirty="0">
                <a:solidFill>
                  <a:schemeClr val="bg1"/>
                </a:solidFill>
              </a:rPr>
              <a:t>수정</a:t>
            </a:r>
          </a:p>
        </p:txBody>
      </p:sp>
      <p:sp>
        <p:nvSpPr>
          <p:cNvPr id="105" name="모서리가 둥근 직사각형 88">
            <a:extLst>
              <a:ext uri="{FF2B5EF4-FFF2-40B4-BE49-F238E27FC236}">
                <a16:creationId xmlns="" xmlns:a16="http://schemas.microsoft.com/office/drawing/2014/main" id="{9B45B6E1-8BAA-4A4F-A021-6DB2694E1B5A}"/>
              </a:ext>
            </a:extLst>
          </p:cNvPr>
          <p:cNvSpPr/>
          <p:nvPr/>
        </p:nvSpPr>
        <p:spPr>
          <a:xfrm>
            <a:off x="1047514" y="1781458"/>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Overview</a:t>
            </a:r>
            <a:endParaRPr kumimoji="1" lang="ko-KR" altLang="en-US" sz="500" b="1" dirty="0">
              <a:solidFill>
                <a:schemeClr val="tx1"/>
              </a:solidFill>
              <a:latin typeface="Nanum Gothic" charset="-127"/>
              <a:ea typeface="Nanum Gothic" charset="-127"/>
            </a:endParaRPr>
          </a:p>
        </p:txBody>
      </p:sp>
      <p:sp>
        <p:nvSpPr>
          <p:cNvPr id="106" name="모서리가 둥근 직사각형 92">
            <a:extLst>
              <a:ext uri="{FF2B5EF4-FFF2-40B4-BE49-F238E27FC236}">
                <a16:creationId xmlns="" xmlns:a16="http://schemas.microsoft.com/office/drawing/2014/main" id="{A69756DF-DF73-474D-AA05-D0E6BB7FB0B5}"/>
              </a:ext>
            </a:extLst>
          </p:cNvPr>
          <p:cNvSpPr/>
          <p:nvPr/>
        </p:nvSpPr>
        <p:spPr>
          <a:xfrm>
            <a:off x="1743852" y="1783315"/>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rPr>
              <a:t>Columns</a:t>
            </a:r>
            <a:endParaRPr kumimoji="1" lang="ko-KR" altLang="en-US" sz="500" b="1" dirty="0">
              <a:solidFill>
                <a:schemeClr val="bg1"/>
              </a:solidFill>
              <a:latin typeface="Nanum Gothic" charset="-127"/>
              <a:ea typeface="Nanum Gothic" charset="-127"/>
            </a:endParaRPr>
          </a:p>
        </p:txBody>
      </p:sp>
      <p:sp>
        <p:nvSpPr>
          <p:cNvPr id="107" name="모서리가 둥근 직사각형 94">
            <a:extLst>
              <a:ext uri="{FF2B5EF4-FFF2-40B4-BE49-F238E27FC236}">
                <a16:creationId xmlns="" xmlns:a16="http://schemas.microsoft.com/office/drawing/2014/main" id="{5DEFB8BB-8717-440F-892A-37C4B0CDCB7B}"/>
              </a:ext>
            </a:extLst>
          </p:cNvPr>
          <p:cNvSpPr/>
          <p:nvPr/>
        </p:nvSpPr>
        <p:spPr>
          <a:xfrm>
            <a:off x="2451304" y="17815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Sample data</a:t>
            </a:r>
            <a:endParaRPr kumimoji="1" lang="ko-KR" altLang="en-US" sz="500" b="1" dirty="0">
              <a:solidFill>
                <a:schemeClr val="tx1"/>
              </a:solidFill>
              <a:latin typeface="Nanum Gothic" charset="-127"/>
              <a:ea typeface="Nanum Gothic" charset="-127"/>
              <a:cs typeface="Nanum Gothic" charset="-127"/>
            </a:endParaRPr>
          </a:p>
        </p:txBody>
      </p:sp>
      <p:graphicFrame>
        <p:nvGraphicFramePr>
          <p:cNvPr id="119" name="표 9">
            <a:extLst>
              <a:ext uri="{FF2B5EF4-FFF2-40B4-BE49-F238E27FC236}">
                <a16:creationId xmlns="" xmlns:a16="http://schemas.microsoft.com/office/drawing/2014/main" id="{D162A908-9446-45AD-844D-C937790D6742}"/>
              </a:ext>
            </a:extLst>
          </p:cNvPr>
          <p:cNvGraphicFramePr>
            <a:graphicFrameLocks noGrp="1"/>
          </p:cNvGraphicFramePr>
          <p:nvPr>
            <p:extLst>
              <p:ext uri="{D42A27DB-BD31-4B8C-83A1-F6EECF244321}">
                <p14:modId xmlns:p14="http://schemas.microsoft.com/office/powerpoint/2010/main" val="1289790794"/>
              </p:ext>
            </p:extLst>
          </p:nvPr>
        </p:nvGraphicFramePr>
        <p:xfrm>
          <a:off x="1047514" y="2216458"/>
          <a:ext cx="8227115" cy="3843960"/>
        </p:xfrm>
        <a:graphic>
          <a:graphicData uri="http://schemas.openxmlformats.org/drawingml/2006/table">
            <a:tbl>
              <a:tblPr firstRow="1" bandRow="1">
                <a:tableStyleId>{F5AB1C69-6EDB-4FF4-983F-18BD219EF322}</a:tableStyleId>
              </a:tblPr>
              <a:tblGrid>
                <a:gridCol w="612313">
                  <a:extLst>
                    <a:ext uri="{9D8B030D-6E8A-4147-A177-3AD203B41FA5}">
                      <a16:colId xmlns="" xmlns:a16="http://schemas.microsoft.com/office/drawing/2014/main" val="20000"/>
                    </a:ext>
                  </a:extLst>
                </a:gridCol>
                <a:gridCol w="621838">
                  <a:extLst>
                    <a:ext uri="{9D8B030D-6E8A-4147-A177-3AD203B41FA5}">
                      <a16:colId xmlns="" xmlns:a16="http://schemas.microsoft.com/office/drawing/2014/main" val="2850544942"/>
                    </a:ext>
                  </a:extLst>
                </a:gridCol>
                <a:gridCol w="1001862">
                  <a:extLst>
                    <a:ext uri="{9D8B030D-6E8A-4147-A177-3AD203B41FA5}">
                      <a16:colId xmlns="" xmlns:a16="http://schemas.microsoft.com/office/drawing/2014/main" val="20001"/>
                    </a:ext>
                  </a:extLst>
                </a:gridCol>
                <a:gridCol w="1122218">
                  <a:extLst>
                    <a:ext uri="{9D8B030D-6E8A-4147-A177-3AD203B41FA5}">
                      <a16:colId xmlns="" xmlns:a16="http://schemas.microsoft.com/office/drawing/2014/main" val="4141077967"/>
                    </a:ext>
                  </a:extLst>
                </a:gridCol>
                <a:gridCol w="815513">
                  <a:extLst>
                    <a:ext uri="{9D8B030D-6E8A-4147-A177-3AD203B41FA5}">
                      <a16:colId xmlns="" xmlns:a16="http://schemas.microsoft.com/office/drawing/2014/main" val="20002"/>
                    </a:ext>
                  </a:extLst>
                </a:gridCol>
                <a:gridCol w="593263">
                  <a:extLst>
                    <a:ext uri="{9D8B030D-6E8A-4147-A177-3AD203B41FA5}">
                      <a16:colId xmlns="" xmlns:a16="http://schemas.microsoft.com/office/drawing/2014/main" val="20004"/>
                    </a:ext>
                  </a:extLst>
                </a:gridCol>
                <a:gridCol w="790163">
                  <a:extLst>
                    <a:ext uri="{9D8B030D-6E8A-4147-A177-3AD203B41FA5}">
                      <a16:colId xmlns="" xmlns:a16="http://schemas.microsoft.com/office/drawing/2014/main" val="20005"/>
                    </a:ext>
                  </a:extLst>
                </a:gridCol>
                <a:gridCol w="701263">
                  <a:extLst>
                    <a:ext uri="{9D8B030D-6E8A-4147-A177-3AD203B41FA5}">
                      <a16:colId xmlns="" xmlns:a16="http://schemas.microsoft.com/office/drawing/2014/main" val="20003"/>
                    </a:ext>
                  </a:extLst>
                </a:gridCol>
                <a:gridCol w="905840">
                  <a:extLst>
                    <a:ext uri="{9D8B030D-6E8A-4147-A177-3AD203B41FA5}">
                      <a16:colId xmlns="" xmlns:a16="http://schemas.microsoft.com/office/drawing/2014/main" val="20006"/>
                    </a:ext>
                  </a:extLst>
                </a:gridCol>
                <a:gridCol w="1062842">
                  <a:extLst>
                    <a:ext uri="{9D8B030D-6E8A-4147-A177-3AD203B41FA5}">
                      <a16:colId xmlns="" xmlns:a16="http://schemas.microsoft.com/office/drawing/2014/main" val="3206118975"/>
                    </a:ext>
                  </a:extLst>
                </a:gridCol>
              </a:tblGrid>
              <a:tr h="251220">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Physical Role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strike="noStrike" dirty="0">
                          <a:solidFill>
                            <a:schemeClr val="tx1"/>
                          </a:solidFill>
                          <a:latin typeface="Nanum Gothic" charset="-127"/>
                          <a:ea typeface="Nanum Gothic" charset="-127"/>
                          <a:cs typeface="Nanum Gothic" charset="-127"/>
                        </a:rPr>
                        <a:t>Physical </a:t>
                      </a:r>
                      <a:r>
                        <a:rPr lang="en-US" altLang="ko-KR" sz="600" b="1" i="0" u="none" dirty="0">
                          <a:solidFill>
                            <a:schemeClr val="tx1"/>
                          </a:solidFill>
                          <a:latin typeface="Nanum Gothic" charset="-127"/>
                          <a:ea typeface="Nanum Gothic" charset="-127"/>
                          <a:cs typeface="Nanum Gothic" charset="-127"/>
                        </a:rPr>
                        <a:t>Type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strike="noStrike" dirty="0">
                          <a:solidFill>
                            <a:schemeClr val="tx1"/>
                          </a:solidFill>
                          <a:latin typeface="Nanum Gothic" charset="-127"/>
                          <a:ea typeface="Nanum Gothic" charset="-127"/>
                          <a:cs typeface="Nanum Gothic" charset="-127"/>
                        </a:rPr>
                        <a:t>Column </a:t>
                      </a:r>
                      <a:r>
                        <a:rPr lang="en-US" altLang="ko-KR" sz="600" b="1" i="0" u="none" dirty="0">
                          <a:solidFill>
                            <a:schemeClr val="tx1"/>
                          </a:solidFill>
                          <a:latin typeface="Nanum Gothic" charset="-127"/>
                          <a:ea typeface="Nanum Gothic" charset="-127"/>
                          <a:cs typeface="Nanum Gothic" charset="-127"/>
                        </a:rPr>
                        <a:t>Name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Logical Column Name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Column Dictionary</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Type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Format</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algn="l" latinLnBrk="1">
                        <a:lnSpc>
                          <a:spcPct val="100000"/>
                        </a:lnSpc>
                      </a:pPr>
                      <a:r>
                        <a:rPr lang="en-US" altLang="ko-KR" sz="600" b="1" i="0" u="none" dirty="0">
                          <a:solidFill>
                            <a:schemeClr val="tx1"/>
                          </a:solidFill>
                          <a:latin typeface="Nanum Gothic" charset="-127"/>
                          <a:ea typeface="Nanum Gothic" charset="-127"/>
                          <a:cs typeface="Nanum Gothic" charset="-127"/>
                        </a:rPr>
                        <a:t>Code Table</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1" i="0" u="none" dirty="0">
                          <a:solidFill>
                            <a:schemeClr val="tx1"/>
                          </a:solidFill>
                          <a:latin typeface="Nanum Gothic" charset="-127"/>
                          <a:ea typeface="Nanum Gothic" charset="-127"/>
                          <a:cs typeface="Nanum Gothic" charset="-127"/>
                        </a:rPr>
                        <a:t>Description</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1" i="0" u="none" dirty="0">
                          <a:solidFill>
                            <a:schemeClr val="tx1"/>
                          </a:solidFill>
                          <a:latin typeface="Nanum Gothic" charset="-127"/>
                          <a:ea typeface="Nanum Gothic" charset="-127"/>
                          <a:cs typeface="Nanum Gothic" charset="-127"/>
                        </a:rPr>
                        <a:t>Column Popularity</a:t>
                      </a:r>
                      <a:endParaRPr lang="ko-KR" altLang="en-US" sz="600" b="1"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tx1">
                          <a:lumMod val="65000"/>
                          <a:lumOff val="35000"/>
                        </a:schemeClr>
                      </a:solidFill>
                      <a:prstDash val="solid"/>
                      <a:round/>
                      <a:headEnd type="none" w="med" len="med"/>
                      <a:tailEnd type="none" w="med" len="med"/>
                    </a:lnB>
                    <a:noFill/>
                  </a:tcPr>
                </a:tc>
                <a:extLst>
                  <a:ext uri="{0D108BD9-81ED-4DB2-BD59-A6C34878D82A}">
                    <a16:rowId xmlns="" xmlns:a16="http://schemas.microsoft.com/office/drawing/2014/main" val="10000"/>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600" b="0" i="0" u="none" dirty="0">
                          <a:solidFill>
                            <a:schemeClr val="tx1"/>
                          </a:solidFill>
                          <a:latin typeface="Nanum Gothic" charset="-127"/>
                          <a:ea typeface="Nanum Gothic" charset="-127"/>
                          <a:cs typeface="Nanum Gothic" charset="-127"/>
                        </a:rPr>
                        <a:t>ORG_ID</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ab  </a:t>
                      </a:r>
                      <a:r>
                        <a:rPr kumimoji="0" lang="en-US" altLang="ko-KR" sz="500" b="0" i="0" u="none" strike="noStrike" kern="1200" cap="none" spc="0" normalizeH="0" baseline="0" noProof="0" dirty="0" smtClean="0">
                          <a:ln>
                            <a:noFill/>
                          </a:ln>
                          <a:solidFill>
                            <a:schemeClr val="tx1"/>
                          </a:solidFill>
                          <a:effectLst/>
                          <a:uLnTx/>
                          <a:uFillTx/>
                          <a:latin typeface="Nanum Gothic" charset="-127"/>
                          <a:ea typeface="Nanum Gothic" charset="-127"/>
                          <a:cs typeface="Nanum Gothic" charset="-127"/>
                        </a:rPr>
                        <a:t>Date/Time</a:t>
                      </a:r>
                      <a:endParaRPr kumimoji="0" lang="ko-KR" altLang="en-US" sz="500" b="1"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65000"/>
                          <a:lumOff val="3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ORG_NM</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조직이름</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조직이름</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YYYY-MM-DD</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영업이익코드</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ORG_SORT_CD</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조직코드</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조직코드</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조직 코드</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만료</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만료일시</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조직 코드</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문자</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일반문자</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도시</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endParaRPr lang="ko-KR" altLang="en-US"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도시 코드</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251220">
                <a:tc>
                  <a:txBody>
                    <a:bodyPr/>
                    <a:lstStyle/>
                    <a:p>
                      <a:pPr algn="l"/>
                      <a:r>
                        <a:rPr lang="en-US" altLang="ko-KR" sz="600" b="0" u="none" dirty="0">
                          <a:solidFill>
                            <a:schemeClr val="tx1"/>
                          </a:solidFill>
                          <a:latin typeface="+mn-lt"/>
                        </a:rPr>
                        <a:t>Dimension</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주</a:t>
                      </a:r>
                      <a:endParaRPr lang="en-US" altLang="ko-KR"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근무유형</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근무유형</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계정명</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계정명</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사용자명</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사용자명</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등록여부</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endParaRPr lang="ko-KR" altLang="en-US"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등록 코드</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직위코드</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endParaRPr lang="ko-KR" altLang="en-US"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YYYY-MM-DD</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2"/>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ko-KR" altLang="en-US" sz="600" b="0" u="none" dirty="0">
                          <a:solidFill>
                            <a:schemeClr val="tx1"/>
                          </a:solidFill>
                          <a:latin typeface="+mn-lt"/>
                        </a:rPr>
                        <a:t>코드</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endParaRPr lang="ko-KR" altLang="en-US" sz="600" b="0" u="none" dirty="0">
                        <a:solidFill>
                          <a:schemeClr val="tx1"/>
                        </a:solidFill>
                        <a:latin typeface="+mn-lt"/>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HH:MM:SS</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r h="251220">
                <a:tc>
                  <a:txBody>
                    <a:bodyPr/>
                    <a:lstStyle/>
                    <a:p>
                      <a:pPr algn="l"/>
                      <a:r>
                        <a:rPr lang="en-US" altLang="ko-KR" sz="600" b="0" u="none" dirty="0">
                          <a:solidFill>
                            <a:schemeClr val="tx1"/>
                          </a:solidFill>
                          <a:latin typeface="+mn-lt"/>
                        </a:rPr>
                        <a:t>Measure</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u="none" dirty="0">
                          <a:solidFill>
                            <a:schemeClr val="tx1"/>
                          </a:solidFill>
                          <a:latin typeface="Nanum Gothic" charset="-127"/>
                          <a:ea typeface="Nanum Gothic" charset="-127"/>
                          <a:cs typeface="Nanum Gothic" charset="-127"/>
                        </a:rPr>
                        <a:t>City</a:t>
                      </a:r>
                      <a:endParaRPr lang="ko-KR" altLang="en-US" sz="6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a:r>
                        <a:rPr lang="en-US" altLang="ko-KR" sz="600" b="0" u="none" dirty="0">
                          <a:solidFill>
                            <a:schemeClr val="tx1"/>
                          </a:solidFill>
                          <a:latin typeface="+mn-lt"/>
                        </a:rPr>
                        <a:t>-</a:t>
                      </a: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ab  String</a:t>
                      </a:r>
                      <a:endParaRPr kumimoji="0" lang="ko-KR" altLang="en-US" sz="500" b="1"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en-US" altLang="ko-KR" sz="600" b="0" i="0" u="none" dirty="0">
                          <a:solidFill>
                            <a:schemeClr val="tx1"/>
                          </a:solidFill>
                          <a:latin typeface="Nanum Gothic" charset="-127"/>
                          <a:ea typeface="Nanum Gothic" charset="-127"/>
                          <a:cs typeface="Nanum Gothic" charset="-127"/>
                        </a:rPr>
                        <a:t>-</a:t>
                      </a: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kumimoji="1" lang="ko-KR" altLang="en-US" sz="600" b="0" i="0" u="none" dirty="0">
                          <a:solidFill>
                            <a:schemeClr val="tx1"/>
                          </a:solidFill>
                          <a:latin typeface="Nanum Gothic" charset="-127"/>
                          <a:ea typeface="Nanum Gothic" charset="-127"/>
                          <a:cs typeface="Nanum Gothic" charset="-127"/>
                        </a:rPr>
                        <a:t>설명</a:t>
                      </a: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kumimoji="1" lang="en-US" altLang="ko-KR" sz="600" b="0" i="0" u="none" dirty="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5"/>
                  </a:ext>
                </a:extLst>
              </a:tr>
            </a:tbl>
          </a:graphicData>
        </a:graphic>
      </p:graphicFrame>
      <p:grpSp>
        <p:nvGrpSpPr>
          <p:cNvPr id="125" name="그룹 15">
            <a:extLst>
              <a:ext uri="{FF2B5EF4-FFF2-40B4-BE49-F238E27FC236}">
                <a16:creationId xmlns="" xmlns:a16="http://schemas.microsoft.com/office/drawing/2014/main" id="{DC51DFF5-4E56-46C6-9CD5-D923B0CD6B40}"/>
              </a:ext>
            </a:extLst>
          </p:cNvPr>
          <p:cNvGrpSpPr/>
          <p:nvPr/>
        </p:nvGrpSpPr>
        <p:grpSpPr>
          <a:xfrm>
            <a:off x="1045670" y="6132130"/>
            <a:ext cx="8235278" cy="190417"/>
            <a:chOff x="1991360" y="4044266"/>
            <a:chExt cx="6156960" cy="312325"/>
          </a:xfrm>
        </p:grpSpPr>
        <p:sp>
          <p:nvSpPr>
            <p:cNvPr id="126" name="자유형 16">
              <a:extLst>
                <a:ext uri="{FF2B5EF4-FFF2-40B4-BE49-F238E27FC236}">
                  <a16:creationId xmlns="" xmlns:a16="http://schemas.microsoft.com/office/drawing/2014/main" id="{E6BC7810-5403-4C1C-91C7-3313C7792CF3}"/>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31" name="자유형 17">
              <a:extLst>
                <a:ext uri="{FF2B5EF4-FFF2-40B4-BE49-F238E27FC236}">
                  <a16:creationId xmlns="" xmlns:a16="http://schemas.microsoft.com/office/drawing/2014/main" id="{F54F3711-665F-4D9C-AA49-6E9105FFB812}"/>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33" name="모서리가 둥근 직사각형 18">
            <a:extLst>
              <a:ext uri="{FF2B5EF4-FFF2-40B4-BE49-F238E27FC236}">
                <a16:creationId xmlns="" xmlns:a16="http://schemas.microsoft.com/office/drawing/2014/main" id="{4C3F1905-38D7-4F09-9EDB-2DA998813E86}"/>
              </a:ext>
            </a:extLst>
          </p:cNvPr>
          <p:cNvSpPr/>
          <p:nvPr/>
        </p:nvSpPr>
        <p:spPr>
          <a:xfrm rot="5400000" flipV="1">
            <a:off x="8850809" y="285007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algun Gothic" charset="-127"/>
              <a:ea typeface="Malgun Gothic" charset="-127"/>
              <a:cs typeface="Malgun Gothic" charset="-127"/>
            </a:endParaRPr>
          </a:p>
        </p:txBody>
      </p:sp>
      <p:grpSp>
        <p:nvGrpSpPr>
          <p:cNvPr id="134" name="그룹 1">
            <a:extLst>
              <a:ext uri="{FF2B5EF4-FFF2-40B4-BE49-F238E27FC236}">
                <a16:creationId xmlns="" xmlns:a16="http://schemas.microsoft.com/office/drawing/2014/main" id="{A8593FD2-18B0-47F2-AD29-A7461D6FDF87}"/>
              </a:ext>
            </a:extLst>
          </p:cNvPr>
          <p:cNvGrpSpPr/>
          <p:nvPr/>
        </p:nvGrpSpPr>
        <p:grpSpPr>
          <a:xfrm>
            <a:off x="8268439" y="3071686"/>
            <a:ext cx="840805" cy="63340"/>
            <a:chOff x="5506358" y="1847342"/>
            <a:chExt cx="1188692" cy="89547"/>
          </a:xfrm>
        </p:grpSpPr>
        <p:sp>
          <p:nvSpPr>
            <p:cNvPr id="135" name="모서리가 둥근 직사각형 22">
              <a:extLst>
                <a:ext uri="{FF2B5EF4-FFF2-40B4-BE49-F238E27FC236}">
                  <a16:creationId xmlns="" xmlns:a16="http://schemas.microsoft.com/office/drawing/2014/main" id="{BCDB6C39-8656-48B7-BDDF-5B74D733E55C}"/>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36" name="모서리가 둥근 직사각형 23">
              <a:extLst>
                <a:ext uri="{FF2B5EF4-FFF2-40B4-BE49-F238E27FC236}">
                  <a16:creationId xmlns="" xmlns:a16="http://schemas.microsoft.com/office/drawing/2014/main" id="{EC571CDD-46C5-484C-AE14-5071250B5775}"/>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37" name="그룹 36">
            <a:extLst>
              <a:ext uri="{FF2B5EF4-FFF2-40B4-BE49-F238E27FC236}">
                <a16:creationId xmlns="" xmlns:a16="http://schemas.microsoft.com/office/drawing/2014/main" id="{C57A8850-188D-4A15-9845-1A87154FB12C}"/>
              </a:ext>
            </a:extLst>
          </p:cNvPr>
          <p:cNvGrpSpPr/>
          <p:nvPr/>
        </p:nvGrpSpPr>
        <p:grpSpPr>
          <a:xfrm flipV="1">
            <a:off x="8268439" y="2819900"/>
            <a:ext cx="840805" cy="63341"/>
            <a:chOff x="5506358" y="1847342"/>
            <a:chExt cx="1188692" cy="89548"/>
          </a:xfrm>
        </p:grpSpPr>
        <p:sp>
          <p:nvSpPr>
            <p:cNvPr id="138" name="모서리가 둥근 직사각형 37">
              <a:extLst>
                <a:ext uri="{FF2B5EF4-FFF2-40B4-BE49-F238E27FC236}">
                  <a16:creationId xmlns="" xmlns:a16="http://schemas.microsoft.com/office/drawing/2014/main" id="{DDFB27FE-1AF7-4221-99B9-6E5151833B4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39" name="모서리가 둥근 직사각형 38">
              <a:extLst>
                <a:ext uri="{FF2B5EF4-FFF2-40B4-BE49-F238E27FC236}">
                  <a16:creationId xmlns="" xmlns:a16="http://schemas.microsoft.com/office/drawing/2014/main" id="{C18805FE-B61C-4AAE-9AA8-8252024614F5}"/>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40" name="그룹 39">
            <a:extLst>
              <a:ext uri="{FF2B5EF4-FFF2-40B4-BE49-F238E27FC236}">
                <a16:creationId xmlns="" xmlns:a16="http://schemas.microsoft.com/office/drawing/2014/main" id="{D1D23FD9-CB95-44EC-B16A-FB26CE05D914}"/>
              </a:ext>
            </a:extLst>
          </p:cNvPr>
          <p:cNvGrpSpPr/>
          <p:nvPr/>
        </p:nvGrpSpPr>
        <p:grpSpPr>
          <a:xfrm flipV="1">
            <a:off x="8268439" y="3564368"/>
            <a:ext cx="840805" cy="63340"/>
            <a:chOff x="5506358" y="1847342"/>
            <a:chExt cx="1188692" cy="89547"/>
          </a:xfrm>
        </p:grpSpPr>
        <p:sp>
          <p:nvSpPr>
            <p:cNvPr id="141" name="모서리가 둥근 직사각형 40">
              <a:extLst>
                <a:ext uri="{FF2B5EF4-FFF2-40B4-BE49-F238E27FC236}">
                  <a16:creationId xmlns="" xmlns:a16="http://schemas.microsoft.com/office/drawing/2014/main" id="{5EFD5E6D-3B31-4292-94DA-044F1148FD0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42" name="모서리가 둥근 직사각형 41">
              <a:extLst>
                <a:ext uri="{FF2B5EF4-FFF2-40B4-BE49-F238E27FC236}">
                  <a16:creationId xmlns="" xmlns:a16="http://schemas.microsoft.com/office/drawing/2014/main" id="{295150CF-9651-404F-B8AA-3B1F2F5E915F}"/>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43" name="그룹 42">
            <a:extLst>
              <a:ext uri="{FF2B5EF4-FFF2-40B4-BE49-F238E27FC236}">
                <a16:creationId xmlns="" xmlns:a16="http://schemas.microsoft.com/office/drawing/2014/main" id="{70D3D746-32DC-4822-ACB8-D7318808FDC8}"/>
              </a:ext>
            </a:extLst>
          </p:cNvPr>
          <p:cNvGrpSpPr/>
          <p:nvPr/>
        </p:nvGrpSpPr>
        <p:grpSpPr>
          <a:xfrm flipV="1">
            <a:off x="8268439" y="3317003"/>
            <a:ext cx="840805" cy="63340"/>
            <a:chOff x="5506358" y="1847342"/>
            <a:chExt cx="1188692" cy="89547"/>
          </a:xfrm>
        </p:grpSpPr>
        <p:sp>
          <p:nvSpPr>
            <p:cNvPr id="144" name="모서리가 둥근 직사각형 43">
              <a:extLst>
                <a:ext uri="{FF2B5EF4-FFF2-40B4-BE49-F238E27FC236}">
                  <a16:creationId xmlns="" xmlns:a16="http://schemas.microsoft.com/office/drawing/2014/main" id="{C8A33878-793C-4269-91F2-145B62401ABA}"/>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45" name="모서리가 둥근 직사각형 44">
              <a:extLst>
                <a:ext uri="{FF2B5EF4-FFF2-40B4-BE49-F238E27FC236}">
                  <a16:creationId xmlns="" xmlns:a16="http://schemas.microsoft.com/office/drawing/2014/main" id="{02993629-C44A-4D11-A0C4-83FB3EF54F78}"/>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46" name="그룹 45">
            <a:extLst>
              <a:ext uri="{FF2B5EF4-FFF2-40B4-BE49-F238E27FC236}">
                <a16:creationId xmlns="" xmlns:a16="http://schemas.microsoft.com/office/drawing/2014/main" id="{726794BC-A72B-4A4F-959F-68F14A80904B}"/>
              </a:ext>
            </a:extLst>
          </p:cNvPr>
          <p:cNvGrpSpPr/>
          <p:nvPr/>
        </p:nvGrpSpPr>
        <p:grpSpPr>
          <a:xfrm flipV="1">
            <a:off x="8268438" y="2574584"/>
            <a:ext cx="840805" cy="63340"/>
            <a:chOff x="5506358" y="1847342"/>
            <a:chExt cx="1188692" cy="89547"/>
          </a:xfrm>
        </p:grpSpPr>
        <p:sp>
          <p:nvSpPr>
            <p:cNvPr id="147" name="모서리가 둥근 직사각형 46">
              <a:extLst>
                <a:ext uri="{FF2B5EF4-FFF2-40B4-BE49-F238E27FC236}">
                  <a16:creationId xmlns="" xmlns:a16="http://schemas.microsoft.com/office/drawing/2014/main" id="{C9E6F36C-110E-4F07-B595-B428722243DB}"/>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48" name="모서리가 둥근 직사각형 47">
              <a:extLst>
                <a:ext uri="{FF2B5EF4-FFF2-40B4-BE49-F238E27FC236}">
                  <a16:creationId xmlns="" xmlns:a16="http://schemas.microsoft.com/office/drawing/2014/main" id="{69163968-2FB6-4651-9A76-9D2B0C66FA3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49" name="그룹 1">
            <a:extLst>
              <a:ext uri="{FF2B5EF4-FFF2-40B4-BE49-F238E27FC236}">
                <a16:creationId xmlns="" xmlns:a16="http://schemas.microsoft.com/office/drawing/2014/main" id="{5E25E2A1-9E83-4DE2-8238-AC4ABB5C947D}"/>
              </a:ext>
            </a:extLst>
          </p:cNvPr>
          <p:cNvGrpSpPr/>
          <p:nvPr/>
        </p:nvGrpSpPr>
        <p:grpSpPr>
          <a:xfrm>
            <a:off x="8268439" y="4329594"/>
            <a:ext cx="840805" cy="63340"/>
            <a:chOff x="5506358" y="1847342"/>
            <a:chExt cx="1188692" cy="89547"/>
          </a:xfrm>
        </p:grpSpPr>
        <p:sp>
          <p:nvSpPr>
            <p:cNvPr id="150" name="모서리가 둥근 직사각형 22">
              <a:extLst>
                <a:ext uri="{FF2B5EF4-FFF2-40B4-BE49-F238E27FC236}">
                  <a16:creationId xmlns="" xmlns:a16="http://schemas.microsoft.com/office/drawing/2014/main" id="{E16C1E5E-A424-415D-8876-A4B26A03D3E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51" name="모서리가 둥근 직사각형 23">
              <a:extLst>
                <a:ext uri="{FF2B5EF4-FFF2-40B4-BE49-F238E27FC236}">
                  <a16:creationId xmlns="" xmlns:a16="http://schemas.microsoft.com/office/drawing/2014/main" id="{26CEE566-33B0-467D-AD95-35DD76B6BA92}"/>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52" name="그룹 36">
            <a:extLst>
              <a:ext uri="{FF2B5EF4-FFF2-40B4-BE49-F238E27FC236}">
                <a16:creationId xmlns="" xmlns:a16="http://schemas.microsoft.com/office/drawing/2014/main" id="{BC6C4529-3ED6-46CD-8BBB-758801750C02}"/>
              </a:ext>
            </a:extLst>
          </p:cNvPr>
          <p:cNvGrpSpPr/>
          <p:nvPr/>
        </p:nvGrpSpPr>
        <p:grpSpPr>
          <a:xfrm flipV="1">
            <a:off x="8268439" y="4077808"/>
            <a:ext cx="840805" cy="63341"/>
            <a:chOff x="5506358" y="1847342"/>
            <a:chExt cx="1188692" cy="89548"/>
          </a:xfrm>
        </p:grpSpPr>
        <p:sp>
          <p:nvSpPr>
            <p:cNvPr id="153" name="모서리가 둥근 직사각형 37">
              <a:extLst>
                <a:ext uri="{FF2B5EF4-FFF2-40B4-BE49-F238E27FC236}">
                  <a16:creationId xmlns="" xmlns:a16="http://schemas.microsoft.com/office/drawing/2014/main" id="{7E056368-8355-4776-8B6D-923778C9314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54" name="모서리가 둥근 직사각형 38">
              <a:extLst>
                <a:ext uri="{FF2B5EF4-FFF2-40B4-BE49-F238E27FC236}">
                  <a16:creationId xmlns="" xmlns:a16="http://schemas.microsoft.com/office/drawing/2014/main" id="{AC4E9128-1BB0-4333-BA08-6E4ADDF9616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55" name="그룹 39">
            <a:extLst>
              <a:ext uri="{FF2B5EF4-FFF2-40B4-BE49-F238E27FC236}">
                <a16:creationId xmlns="" xmlns:a16="http://schemas.microsoft.com/office/drawing/2014/main" id="{90967432-5B66-4339-B2C1-CF6DB9A7E1C0}"/>
              </a:ext>
            </a:extLst>
          </p:cNvPr>
          <p:cNvGrpSpPr/>
          <p:nvPr/>
        </p:nvGrpSpPr>
        <p:grpSpPr>
          <a:xfrm flipV="1">
            <a:off x="8268439" y="4822276"/>
            <a:ext cx="840805" cy="63340"/>
            <a:chOff x="5506358" y="1847342"/>
            <a:chExt cx="1188692" cy="89547"/>
          </a:xfrm>
        </p:grpSpPr>
        <p:sp>
          <p:nvSpPr>
            <p:cNvPr id="156" name="모서리가 둥근 직사각형 40">
              <a:extLst>
                <a:ext uri="{FF2B5EF4-FFF2-40B4-BE49-F238E27FC236}">
                  <a16:creationId xmlns="" xmlns:a16="http://schemas.microsoft.com/office/drawing/2014/main" id="{317D5A07-501C-4A08-9AD8-898999783FCC}"/>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57" name="모서리가 둥근 직사각형 41">
              <a:extLst>
                <a:ext uri="{FF2B5EF4-FFF2-40B4-BE49-F238E27FC236}">
                  <a16:creationId xmlns="" xmlns:a16="http://schemas.microsoft.com/office/drawing/2014/main" id="{7FE42DBC-B440-4821-8395-21BBB3F0A030}"/>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58" name="그룹 42">
            <a:extLst>
              <a:ext uri="{FF2B5EF4-FFF2-40B4-BE49-F238E27FC236}">
                <a16:creationId xmlns="" xmlns:a16="http://schemas.microsoft.com/office/drawing/2014/main" id="{FCDEC3D0-A3CC-4B31-B469-0EEDB3355011}"/>
              </a:ext>
            </a:extLst>
          </p:cNvPr>
          <p:cNvGrpSpPr/>
          <p:nvPr/>
        </p:nvGrpSpPr>
        <p:grpSpPr>
          <a:xfrm flipV="1">
            <a:off x="8268439" y="4574911"/>
            <a:ext cx="840805" cy="63340"/>
            <a:chOff x="5506358" y="1847342"/>
            <a:chExt cx="1188692" cy="89547"/>
          </a:xfrm>
        </p:grpSpPr>
        <p:sp>
          <p:nvSpPr>
            <p:cNvPr id="159" name="모서리가 둥근 직사각형 43">
              <a:extLst>
                <a:ext uri="{FF2B5EF4-FFF2-40B4-BE49-F238E27FC236}">
                  <a16:creationId xmlns="" xmlns:a16="http://schemas.microsoft.com/office/drawing/2014/main" id="{F72D3318-3932-4405-9039-691D68628A94}"/>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60" name="모서리가 둥근 직사각형 44">
              <a:extLst>
                <a:ext uri="{FF2B5EF4-FFF2-40B4-BE49-F238E27FC236}">
                  <a16:creationId xmlns="" xmlns:a16="http://schemas.microsoft.com/office/drawing/2014/main" id="{156F6DE8-7214-4A94-8276-13CE706B02D6}"/>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61" name="그룹 45">
            <a:extLst>
              <a:ext uri="{FF2B5EF4-FFF2-40B4-BE49-F238E27FC236}">
                <a16:creationId xmlns="" xmlns:a16="http://schemas.microsoft.com/office/drawing/2014/main" id="{FC2A28D8-0548-4926-9B4B-2D266394787C}"/>
              </a:ext>
            </a:extLst>
          </p:cNvPr>
          <p:cNvGrpSpPr/>
          <p:nvPr/>
        </p:nvGrpSpPr>
        <p:grpSpPr>
          <a:xfrm flipV="1">
            <a:off x="8268438" y="3832492"/>
            <a:ext cx="840805" cy="63340"/>
            <a:chOff x="5506358" y="1847342"/>
            <a:chExt cx="1188692" cy="89547"/>
          </a:xfrm>
        </p:grpSpPr>
        <p:sp>
          <p:nvSpPr>
            <p:cNvPr id="162" name="모서리가 둥근 직사각형 46">
              <a:extLst>
                <a:ext uri="{FF2B5EF4-FFF2-40B4-BE49-F238E27FC236}">
                  <a16:creationId xmlns="" xmlns:a16="http://schemas.microsoft.com/office/drawing/2014/main" id="{2A004753-07FE-4078-9659-B15768FBFA2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63" name="모서리가 둥근 직사각형 47">
              <a:extLst>
                <a:ext uri="{FF2B5EF4-FFF2-40B4-BE49-F238E27FC236}">
                  <a16:creationId xmlns="" xmlns:a16="http://schemas.microsoft.com/office/drawing/2014/main" id="{0872EBFA-91CF-485E-9FD3-52A1483C7146}"/>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64" name="그룹 1">
            <a:extLst>
              <a:ext uri="{FF2B5EF4-FFF2-40B4-BE49-F238E27FC236}">
                <a16:creationId xmlns="" xmlns:a16="http://schemas.microsoft.com/office/drawing/2014/main" id="{58664C3A-7D07-47CA-ABB0-FEF276DD52A7}"/>
              </a:ext>
            </a:extLst>
          </p:cNvPr>
          <p:cNvGrpSpPr/>
          <p:nvPr/>
        </p:nvGrpSpPr>
        <p:grpSpPr>
          <a:xfrm>
            <a:off x="8268439" y="5577148"/>
            <a:ext cx="840805" cy="63340"/>
            <a:chOff x="5506358" y="1847342"/>
            <a:chExt cx="1188692" cy="89547"/>
          </a:xfrm>
        </p:grpSpPr>
        <p:sp>
          <p:nvSpPr>
            <p:cNvPr id="165" name="모서리가 둥근 직사각형 22">
              <a:extLst>
                <a:ext uri="{FF2B5EF4-FFF2-40B4-BE49-F238E27FC236}">
                  <a16:creationId xmlns="" xmlns:a16="http://schemas.microsoft.com/office/drawing/2014/main" id="{EF4F302B-C566-455A-83A7-FB1A5026FD42}"/>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66" name="모서리가 둥근 직사각형 23">
              <a:extLst>
                <a:ext uri="{FF2B5EF4-FFF2-40B4-BE49-F238E27FC236}">
                  <a16:creationId xmlns="" xmlns:a16="http://schemas.microsoft.com/office/drawing/2014/main" id="{A7734D19-E87B-4810-BA7E-6189A5C3B5D5}"/>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67" name="그룹 36">
            <a:extLst>
              <a:ext uri="{FF2B5EF4-FFF2-40B4-BE49-F238E27FC236}">
                <a16:creationId xmlns="" xmlns:a16="http://schemas.microsoft.com/office/drawing/2014/main" id="{89410560-C44C-44E5-90F9-C8491932CB4E}"/>
              </a:ext>
            </a:extLst>
          </p:cNvPr>
          <p:cNvGrpSpPr/>
          <p:nvPr/>
        </p:nvGrpSpPr>
        <p:grpSpPr>
          <a:xfrm flipV="1">
            <a:off x="8268439" y="5325362"/>
            <a:ext cx="840805" cy="63341"/>
            <a:chOff x="5506358" y="1847342"/>
            <a:chExt cx="1188692" cy="89548"/>
          </a:xfrm>
        </p:grpSpPr>
        <p:sp>
          <p:nvSpPr>
            <p:cNvPr id="168" name="모서리가 둥근 직사각형 37">
              <a:extLst>
                <a:ext uri="{FF2B5EF4-FFF2-40B4-BE49-F238E27FC236}">
                  <a16:creationId xmlns="" xmlns:a16="http://schemas.microsoft.com/office/drawing/2014/main" id="{24F504E3-7D44-4241-91D2-BF9103030DC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69" name="모서리가 둥근 직사각형 38">
              <a:extLst>
                <a:ext uri="{FF2B5EF4-FFF2-40B4-BE49-F238E27FC236}">
                  <a16:creationId xmlns="" xmlns:a16="http://schemas.microsoft.com/office/drawing/2014/main" id="{F8716DDC-4215-4DF0-B45D-F43623DD7EB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70" name="그룹 42">
            <a:extLst>
              <a:ext uri="{FF2B5EF4-FFF2-40B4-BE49-F238E27FC236}">
                <a16:creationId xmlns="" xmlns:a16="http://schemas.microsoft.com/office/drawing/2014/main" id="{D69A50DE-FE80-4B0B-81A6-FF252722BF30}"/>
              </a:ext>
            </a:extLst>
          </p:cNvPr>
          <p:cNvGrpSpPr/>
          <p:nvPr/>
        </p:nvGrpSpPr>
        <p:grpSpPr>
          <a:xfrm flipV="1">
            <a:off x="8268439" y="5822465"/>
            <a:ext cx="840805" cy="63340"/>
            <a:chOff x="5506358" y="1847342"/>
            <a:chExt cx="1188692" cy="89547"/>
          </a:xfrm>
        </p:grpSpPr>
        <p:sp>
          <p:nvSpPr>
            <p:cNvPr id="171" name="모서리가 둥근 직사각형 43">
              <a:extLst>
                <a:ext uri="{FF2B5EF4-FFF2-40B4-BE49-F238E27FC236}">
                  <a16:creationId xmlns="" xmlns:a16="http://schemas.microsoft.com/office/drawing/2014/main" id="{EA3F1031-2573-42D4-87D2-FBB4E0FB20D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72" name="모서리가 둥근 직사각형 44">
              <a:extLst>
                <a:ext uri="{FF2B5EF4-FFF2-40B4-BE49-F238E27FC236}">
                  <a16:creationId xmlns="" xmlns:a16="http://schemas.microsoft.com/office/drawing/2014/main" id="{D8ACE991-2A95-428D-BC8B-0C821AE922B1}"/>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grpSp>
        <p:nvGrpSpPr>
          <p:cNvPr id="173" name="그룹 45">
            <a:extLst>
              <a:ext uri="{FF2B5EF4-FFF2-40B4-BE49-F238E27FC236}">
                <a16:creationId xmlns="" xmlns:a16="http://schemas.microsoft.com/office/drawing/2014/main" id="{906F67F2-0A5F-458F-B9D3-4EF673AEAF52}"/>
              </a:ext>
            </a:extLst>
          </p:cNvPr>
          <p:cNvGrpSpPr/>
          <p:nvPr/>
        </p:nvGrpSpPr>
        <p:grpSpPr>
          <a:xfrm flipV="1">
            <a:off x="8268438" y="5080046"/>
            <a:ext cx="840805" cy="63340"/>
            <a:chOff x="5506358" y="1847342"/>
            <a:chExt cx="1188692" cy="89547"/>
          </a:xfrm>
        </p:grpSpPr>
        <p:sp>
          <p:nvSpPr>
            <p:cNvPr id="174" name="모서리가 둥근 직사각형 46">
              <a:extLst>
                <a:ext uri="{FF2B5EF4-FFF2-40B4-BE49-F238E27FC236}">
                  <a16:creationId xmlns="" xmlns:a16="http://schemas.microsoft.com/office/drawing/2014/main" id="{2D532EC5-4377-41A0-97E4-70BB0AF81F3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175" name="모서리가 둥근 직사각형 47">
              <a:extLst>
                <a:ext uri="{FF2B5EF4-FFF2-40B4-BE49-F238E27FC236}">
                  <a16:creationId xmlns="" xmlns:a16="http://schemas.microsoft.com/office/drawing/2014/main" id="{FB057860-8C17-444A-B58B-30C8B4940184}"/>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pic>
        <p:nvPicPr>
          <p:cNvPr id="176" name="그림 69">
            <a:extLst>
              <a:ext uri="{FF2B5EF4-FFF2-40B4-BE49-F238E27FC236}">
                <a16:creationId xmlns="" xmlns:a16="http://schemas.microsoft.com/office/drawing/2014/main" id="{B613E5D4-14B8-4DDB-85AC-5FFE3212B54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7528" y="2305656"/>
            <a:ext cx="79238" cy="79238"/>
          </a:xfrm>
          <a:prstGeom prst="rect">
            <a:avLst/>
          </a:prstGeom>
        </p:spPr>
      </p:pic>
      <p:pic>
        <p:nvPicPr>
          <p:cNvPr id="177" name="그림 46">
            <a:extLst>
              <a:ext uri="{FF2B5EF4-FFF2-40B4-BE49-F238E27FC236}">
                <a16:creationId xmlns="" xmlns:a16="http://schemas.microsoft.com/office/drawing/2014/main" id="{F1DAE56D-8322-4853-A972-4978313FE824}"/>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169870" y="2283158"/>
            <a:ext cx="128032" cy="128031"/>
          </a:xfrm>
          <a:prstGeom prst="rect">
            <a:avLst/>
          </a:prstGeom>
        </p:spPr>
      </p:pic>
      <p:pic>
        <p:nvPicPr>
          <p:cNvPr id="178" name="그림 46">
            <a:extLst>
              <a:ext uri="{FF2B5EF4-FFF2-40B4-BE49-F238E27FC236}">
                <a16:creationId xmlns="" xmlns:a16="http://schemas.microsoft.com/office/drawing/2014/main" id="{95F548D4-02A1-4230-8AB6-70D7FE18FE7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119079" y="2273056"/>
            <a:ext cx="128032" cy="128031"/>
          </a:xfrm>
          <a:prstGeom prst="rect">
            <a:avLst/>
          </a:prstGeom>
        </p:spPr>
      </p:pic>
      <p:pic>
        <p:nvPicPr>
          <p:cNvPr id="179" name="그림 46">
            <a:extLst>
              <a:ext uri="{FF2B5EF4-FFF2-40B4-BE49-F238E27FC236}">
                <a16:creationId xmlns="" xmlns:a16="http://schemas.microsoft.com/office/drawing/2014/main" id="{41391A3C-B701-44A2-A249-3D18F51E4BB3}"/>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284917" y="2270043"/>
            <a:ext cx="128032" cy="128031"/>
          </a:xfrm>
          <a:prstGeom prst="rect">
            <a:avLst/>
          </a:prstGeom>
        </p:spPr>
      </p:pic>
      <p:sp>
        <p:nvSpPr>
          <p:cNvPr id="180" name="타원 62">
            <a:extLst>
              <a:ext uri="{FF2B5EF4-FFF2-40B4-BE49-F238E27FC236}">
                <a16:creationId xmlns="" xmlns:a16="http://schemas.microsoft.com/office/drawing/2014/main" id="{4905F66A-3513-4157-9D57-03C230B8FDB4}"/>
              </a:ext>
            </a:extLst>
          </p:cNvPr>
          <p:cNvSpPr/>
          <p:nvPr/>
        </p:nvSpPr>
        <p:spPr>
          <a:xfrm>
            <a:off x="892254" y="22831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181" name="타원 62">
            <a:extLst>
              <a:ext uri="{FF2B5EF4-FFF2-40B4-BE49-F238E27FC236}">
                <a16:creationId xmlns="" xmlns:a16="http://schemas.microsoft.com/office/drawing/2014/main" id="{5E643583-8839-45CC-BF87-3A11C3F43707}"/>
              </a:ext>
            </a:extLst>
          </p:cNvPr>
          <p:cNvSpPr/>
          <p:nvPr/>
        </p:nvSpPr>
        <p:spPr>
          <a:xfrm>
            <a:off x="8186972" y="20138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pic>
        <p:nvPicPr>
          <p:cNvPr id="188" name="그림 69">
            <a:extLst>
              <a:ext uri="{FF2B5EF4-FFF2-40B4-BE49-F238E27FC236}">
                <a16:creationId xmlns="" xmlns:a16="http://schemas.microsoft.com/office/drawing/2014/main" id="{DB1B38CB-03F4-4D0A-9A02-16FCB9CEE3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67496" y="2301187"/>
            <a:ext cx="79238" cy="79238"/>
          </a:xfrm>
          <a:prstGeom prst="rect">
            <a:avLst/>
          </a:prstGeom>
        </p:spPr>
      </p:pic>
      <p:sp>
        <p:nvSpPr>
          <p:cNvPr id="190" name="모서리가 둥근 직사각형 94">
            <a:extLst>
              <a:ext uri="{FF2B5EF4-FFF2-40B4-BE49-F238E27FC236}">
                <a16:creationId xmlns="" xmlns:a16="http://schemas.microsoft.com/office/drawing/2014/main" id="{5ABA0CCB-E444-4C82-B3C7-2E1A82CD01AB}"/>
              </a:ext>
            </a:extLst>
          </p:cNvPr>
          <p:cNvSpPr/>
          <p:nvPr/>
        </p:nvSpPr>
        <p:spPr>
          <a:xfrm>
            <a:off x="3146010" y="17815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Discussion</a:t>
            </a:r>
            <a:endParaRPr kumimoji="1" lang="ko-KR" altLang="en-US" sz="500" b="1" dirty="0">
              <a:solidFill>
                <a:schemeClr val="tx1"/>
              </a:solidFill>
              <a:latin typeface="Nanum Gothic" charset="-127"/>
              <a:ea typeface="Nanum Gothic" charset="-127"/>
            </a:endParaRPr>
          </a:p>
        </p:txBody>
      </p:sp>
      <p:sp>
        <p:nvSpPr>
          <p:cNvPr id="191" name="직사각형 249">
            <a:extLst>
              <a:ext uri="{FF2B5EF4-FFF2-40B4-BE49-F238E27FC236}">
                <a16:creationId xmlns="" xmlns:a16="http://schemas.microsoft.com/office/drawing/2014/main" id="{C616A596-0C4F-4137-B8B7-B6D476BAA7D6}"/>
              </a:ext>
            </a:extLst>
          </p:cNvPr>
          <p:cNvSpPr/>
          <p:nvPr/>
        </p:nvSpPr>
        <p:spPr>
          <a:xfrm>
            <a:off x="989329" y="2176466"/>
            <a:ext cx="1310947" cy="3955663"/>
          </a:xfrm>
          <a:prstGeom prst="rect">
            <a:avLst/>
          </a:prstGeom>
          <a:solidFill>
            <a:schemeClr val="tx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eaLnBrk="0" fontAlgn="base" latinLnBrk="0" hangingPunct="0">
              <a:spcBef>
                <a:spcPct val="0"/>
              </a:spcBef>
              <a:spcAft>
                <a:spcPct val="0"/>
              </a:spcAft>
            </a:pPr>
            <a:r>
              <a:rPr kumimoji="1" lang="ko-KR" altLang="en-US" sz="600" b="1" dirty="0">
                <a:solidFill>
                  <a:prstClr val="white"/>
                </a:solidFill>
                <a:latin typeface="Malgun Gothic" charset="-127"/>
                <a:ea typeface="Malgun Gothic" charset="-127"/>
                <a:cs typeface="Malgun Gothic" charset="-127"/>
              </a:rPr>
              <a:t>삭제 </a:t>
            </a:r>
            <a:r>
              <a:rPr kumimoji="1" lang="en-US" altLang="ko-KR" sz="600" b="1" dirty="0">
                <a:solidFill>
                  <a:prstClr val="white"/>
                </a:solidFill>
                <a:latin typeface="Malgun Gothic" charset="-127"/>
                <a:ea typeface="Malgun Gothic" charset="-127"/>
                <a:cs typeface="Malgun Gothic" charset="-127"/>
              </a:rPr>
              <a:t>(18.07.23)</a:t>
            </a: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ko-KR" altLang="en-US" sz="600" b="1" dirty="0">
              <a:solidFill>
                <a:prstClr val="white"/>
              </a:solidFill>
              <a:latin typeface="Malgun Gothic" charset="-127"/>
              <a:ea typeface="Malgun Gothic" charset="-127"/>
              <a:cs typeface="Malgun Gothic" charset="-127"/>
            </a:endParaRPr>
          </a:p>
        </p:txBody>
      </p:sp>
      <p:sp>
        <p:nvSpPr>
          <p:cNvPr id="192" name="사각형 설명선[R] 111">
            <a:extLst>
              <a:ext uri="{FF2B5EF4-FFF2-40B4-BE49-F238E27FC236}">
                <a16:creationId xmlns="" xmlns:a16="http://schemas.microsoft.com/office/drawing/2014/main" id="{00F6A3A8-F2EE-4AE8-9A45-F574418DE72C}"/>
              </a:ext>
            </a:extLst>
          </p:cNvPr>
          <p:cNvSpPr/>
          <p:nvPr/>
        </p:nvSpPr>
        <p:spPr>
          <a:xfrm>
            <a:off x="1581912" y="3555634"/>
            <a:ext cx="2625203" cy="1444947"/>
          </a:xfrm>
          <a:prstGeom prst="wedgeRectCallout">
            <a:avLst>
              <a:gd name="adj1" fmla="val 49908"/>
              <a:gd name="adj2" fmla="val -12967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dirty="0">
                <a:solidFill>
                  <a:prstClr val="black"/>
                </a:solidFill>
                <a:latin typeface="Nanum Gothic" charset="-127"/>
                <a:ea typeface="Nanum Gothic" charset="-127"/>
                <a:cs typeface="Nanum Gothic" charset="-127"/>
              </a:rPr>
              <a:t>What is logical column name?</a:t>
            </a:r>
            <a:endParaRPr kumimoji="1" lang="en-US" altLang="ko-KR" sz="700" dirty="0">
              <a:solidFill>
                <a:prstClr val="black"/>
              </a:solidFill>
              <a:latin typeface="Nanum Gothic" charset="-127"/>
              <a:ea typeface="Nanum Gothic" charset="-127"/>
              <a:cs typeface="Nanum Gothic" charset="-127"/>
            </a:endParaRPr>
          </a:p>
          <a:p>
            <a:pPr>
              <a:lnSpc>
                <a:spcPct val="150000"/>
              </a:lnSpc>
            </a:pPr>
            <a:endParaRPr kumimoji="1" lang="en-US" altLang="ko-KR" sz="700" dirty="0">
              <a:solidFill>
                <a:prstClr val="black"/>
              </a:solidFill>
              <a:latin typeface="Nanum Gothic" charset="-127"/>
              <a:ea typeface="Nanum Gothic" charset="-127"/>
              <a:cs typeface="Nanum Gothic" charset="-127"/>
            </a:endParaRPr>
          </a:p>
          <a:p>
            <a:pPr>
              <a:lnSpc>
                <a:spcPct val="150000"/>
              </a:lnSpc>
            </a:pPr>
            <a:r>
              <a:rPr kumimoji="1" lang="en-US" altLang="ko-KR" sz="700" dirty="0">
                <a:solidFill>
                  <a:prstClr val="black"/>
                </a:solidFill>
                <a:latin typeface="Nanum Gothic" charset="-127"/>
                <a:ea typeface="Nanum Gothic" charset="-127"/>
                <a:cs typeface="Nanum Gothic" charset="-127"/>
              </a:rPr>
              <a:t>The logical column name is the column name that is commonly used by the user in the Metatron. It is specified as a logical name when creating business terms or index for users.</a:t>
            </a:r>
          </a:p>
          <a:p>
            <a:pPr>
              <a:lnSpc>
                <a:spcPct val="150000"/>
              </a:lnSpc>
            </a:pPr>
            <a:r>
              <a:rPr kumimoji="1" lang="en-US" altLang="ko-KR" sz="700" dirty="0">
                <a:solidFill>
                  <a:prstClr val="black"/>
                </a:solidFill>
                <a:latin typeface="Nanum Gothic" charset="-127"/>
                <a:ea typeface="Nanum Gothic" charset="-127"/>
                <a:cs typeface="Nanum Gothic" charset="-127"/>
              </a:rPr>
              <a:t>Logical column names are used in the Metatron when creating a chart or workbench.</a:t>
            </a:r>
          </a:p>
        </p:txBody>
      </p:sp>
      <p:sp>
        <p:nvSpPr>
          <p:cNvPr id="193" name="타원 62">
            <a:extLst>
              <a:ext uri="{FF2B5EF4-FFF2-40B4-BE49-F238E27FC236}">
                <a16:creationId xmlns="" xmlns:a16="http://schemas.microsoft.com/office/drawing/2014/main" id="{3990440C-4D80-4267-AAEF-AFE2636AA605}"/>
              </a:ext>
            </a:extLst>
          </p:cNvPr>
          <p:cNvSpPr/>
          <p:nvPr/>
        </p:nvSpPr>
        <p:spPr>
          <a:xfrm>
            <a:off x="1521178" y="34924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sp>
        <p:nvSpPr>
          <p:cNvPr id="194" name="타원 62">
            <a:extLst>
              <a:ext uri="{FF2B5EF4-FFF2-40B4-BE49-F238E27FC236}">
                <a16:creationId xmlns="" xmlns:a16="http://schemas.microsoft.com/office/drawing/2014/main" id="{481FF247-E5A7-4894-A9AF-F9D084730093}"/>
              </a:ext>
            </a:extLst>
          </p:cNvPr>
          <p:cNvSpPr/>
          <p:nvPr/>
        </p:nvSpPr>
        <p:spPr>
          <a:xfrm>
            <a:off x="909040" y="19757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6</a:t>
            </a:r>
            <a:endParaRPr lang="ko-KR" altLang="en-US" sz="700" b="1" dirty="0">
              <a:solidFill>
                <a:prstClr val="white"/>
              </a:solidFill>
              <a:latin typeface="+mn-ea"/>
              <a:cs typeface="Nanum Gothic" charset="-127"/>
            </a:endParaRPr>
          </a:p>
        </p:txBody>
      </p:sp>
      <p:sp>
        <p:nvSpPr>
          <p:cNvPr id="195" name="직사각형 194">
            <a:extLst>
              <a:ext uri="{FF2B5EF4-FFF2-40B4-BE49-F238E27FC236}">
                <a16:creationId xmlns="" xmlns:a16="http://schemas.microsoft.com/office/drawing/2014/main" id="{39458D99-20F5-45BA-9C01-D7F59222B97B}"/>
              </a:ext>
            </a:extLst>
          </p:cNvPr>
          <p:cNvSpPr/>
          <p:nvPr/>
        </p:nvSpPr>
        <p:spPr>
          <a:xfrm>
            <a:off x="1044851" y="1975782"/>
            <a:ext cx="2670603" cy="123111"/>
          </a:xfrm>
          <a:prstGeom prst="rect">
            <a:avLst/>
          </a:prstGeom>
          <a:noFill/>
        </p:spPr>
        <p:txBody>
          <a:bodyPr wrap="none" lIns="0" tIns="0" rIns="0" bIns="0">
            <a:spAutoFit/>
          </a:bodyPr>
          <a:lstStyle/>
          <a:p>
            <a:pPr eaLnBrk="0" fontAlgn="base" hangingPunct="0">
              <a:spcBef>
                <a:spcPct val="0"/>
              </a:spcBef>
              <a:spcAft>
                <a:spcPct val="0"/>
              </a:spcAft>
              <a:buClr>
                <a:srgbClr val="336699"/>
              </a:buClr>
            </a:pPr>
            <a:r>
              <a:rPr lang="en-US" altLang="ko-KR" sz="800" b="1" dirty="0">
                <a:solidFill>
                  <a:schemeClr val="accent4"/>
                </a:solidFill>
                <a:latin typeface="+mj-lt"/>
                <a:ea typeface="Malgun Gothic" charset="-127"/>
                <a:cs typeface="Malgun Gothic" charset="-127"/>
              </a:rPr>
              <a:t>⚠</a:t>
            </a:r>
            <a:r>
              <a:rPr lang="ko-KR" altLang="en-US" sz="800" b="1" dirty="0">
                <a:solidFill>
                  <a:schemeClr val="accent4"/>
                </a:solidFill>
                <a:latin typeface="+mj-lt"/>
                <a:ea typeface="Malgun Gothic" charset="-127"/>
                <a:cs typeface="Malgun Gothic" charset="-127"/>
              </a:rPr>
              <a:t> </a:t>
            </a:r>
            <a:r>
              <a:rPr lang="en-US" altLang="ko-KR" sz="800" dirty="0">
                <a:solidFill>
                  <a:schemeClr val="tx1">
                    <a:lumMod val="50000"/>
                    <a:lumOff val="50000"/>
                  </a:schemeClr>
                </a:solidFill>
                <a:latin typeface="+mj-lt"/>
              </a:rPr>
              <a:t>2019-12-12 00:00:00 The data structure has changed.</a:t>
            </a:r>
            <a:endParaRPr kumimoji="1" lang="en-US" altLang="ko-KR" sz="600" b="1" dirty="0">
              <a:solidFill>
                <a:schemeClr val="tx1">
                  <a:lumMod val="50000"/>
                  <a:lumOff val="50000"/>
                </a:schemeClr>
              </a:solidFill>
              <a:latin typeface="+mj-lt"/>
              <a:ea typeface="Nanum Gothic" charset="-127"/>
              <a:cs typeface="Nanum Gothic" charset="-127"/>
            </a:endParaRPr>
          </a:p>
        </p:txBody>
      </p:sp>
      <p:sp>
        <p:nvSpPr>
          <p:cNvPr id="89" name="직사각형 88">
            <a:extLst>
              <a:ext uri="{FF2B5EF4-FFF2-40B4-BE49-F238E27FC236}">
                <a16:creationId xmlns="" xmlns:a16="http://schemas.microsoft.com/office/drawing/2014/main" id="{EF1BB65A-E7D4-6743-BFBA-BE761CAE324E}"/>
              </a:ext>
            </a:extLst>
          </p:cNvPr>
          <p:cNvSpPr/>
          <p:nvPr/>
        </p:nvSpPr>
        <p:spPr>
          <a:xfrm>
            <a:off x="3116588" y="1708651"/>
            <a:ext cx="774450" cy="207908"/>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
        <p:nvSpPr>
          <p:cNvPr id="88" name="직사각형 249">
            <a:extLst>
              <a:ext uri="{FF2B5EF4-FFF2-40B4-BE49-F238E27FC236}">
                <a16:creationId xmlns="" xmlns:a16="http://schemas.microsoft.com/office/drawing/2014/main" id="{C616A596-0C4F-4137-B8B7-B6D476BAA7D6}"/>
              </a:ext>
            </a:extLst>
          </p:cNvPr>
          <p:cNvSpPr/>
          <p:nvPr/>
        </p:nvSpPr>
        <p:spPr>
          <a:xfrm>
            <a:off x="5814225" y="2222320"/>
            <a:ext cx="751516" cy="3955663"/>
          </a:xfrm>
          <a:prstGeom prst="rect">
            <a:avLst/>
          </a:prstGeom>
          <a:solidFill>
            <a:schemeClr val="tx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ctr" eaLnBrk="0" fontAlgn="base" latinLnBrk="0" hangingPunct="0">
              <a:spcBef>
                <a:spcPct val="0"/>
              </a:spcBef>
              <a:spcAft>
                <a:spcPct val="0"/>
              </a:spcAft>
            </a:pPr>
            <a:r>
              <a:rPr kumimoji="1" lang="ko-KR" altLang="en-US" sz="600" b="1" dirty="0">
                <a:solidFill>
                  <a:prstClr val="white"/>
                </a:solidFill>
                <a:latin typeface="Malgun Gothic" charset="-127"/>
                <a:ea typeface="Malgun Gothic" charset="-127"/>
                <a:cs typeface="Malgun Gothic" charset="-127"/>
              </a:rPr>
              <a:t>삭제 </a:t>
            </a:r>
            <a:r>
              <a:rPr kumimoji="1" lang="en-US" altLang="ko-KR" sz="600" b="1" dirty="0" smtClean="0">
                <a:solidFill>
                  <a:prstClr val="white"/>
                </a:solidFill>
                <a:latin typeface="Malgun Gothic" charset="-127"/>
                <a:ea typeface="Malgun Gothic" charset="-127"/>
                <a:cs typeface="Malgun Gothic" charset="-127"/>
              </a:rPr>
              <a:t>(19.07.16)</a:t>
            </a: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en-US" altLang="ko-KR" sz="600" b="1" dirty="0">
              <a:solidFill>
                <a:prstClr val="white"/>
              </a:solidFill>
              <a:latin typeface="Malgun Gothic" charset="-127"/>
              <a:ea typeface="Malgun Gothic" charset="-127"/>
              <a:cs typeface="Malgun Gothic" charset="-127"/>
            </a:endParaRPr>
          </a:p>
          <a:p>
            <a:pPr algn="ctr" eaLnBrk="0" fontAlgn="base" latinLnBrk="0" hangingPunct="0">
              <a:spcBef>
                <a:spcPct val="0"/>
              </a:spcBef>
              <a:spcAft>
                <a:spcPct val="0"/>
              </a:spcAft>
            </a:pPr>
            <a:endParaRPr kumimoji="1" lang="ko-KR" altLang="en-US" sz="600" b="1" dirty="0">
              <a:solidFill>
                <a:prstClr val="white"/>
              </a:solidFill>
              <a:latin typeface="Malgun Gothic" charset="-127"/>
              <a:ea typeface="Malgun Gothic" charset="-127"/>
              <a:cs typeface="Malgun Gothic" charset="-127"/>
            </a:endParaRPr>
          </a:p>
        </p:txBody>
      </p:sp>
      <p:grpSp>
        <p:nvGrpSpPr>
          <p:cNvPr id="90" name="그룹 17">
            <a:extLst>
              <a:ext uri="{FF2B5EF4-FFF2-40B4-BE49-F238E27FC236}">
                <a16:creationId xmlns="" xmlns:a16="http://schemas.microsoft.com/office/drawing/2014/main" id="{784FBB3E-D8AD-49E5-9B12-A19AEB31645E}"/>
              </a:ext>
            </a:extLst>
          </p:cNvPr>
          <p:cNvGrpSpPr/>
          <p:nvPr/>
        </p:nvGrpSpPr>
        <p:grpSpPr>
          <a:xfrm>
            <a:off x="5006275" y="3140990"/>
            <a:ext cx="1482129" cy="1891390"/>
            <a:chOff x="3080748" y="1256147"/>
            <a:chExt cx="1482129" cy="1891390"/>
          </a:xfrm>
        </p:grpSpPr>
        <p:grpSp>
          <p:nvGrpSpPr>
            <p:cNvPr id="91" name="그룹 16">
              <a:extLst>
                <a:ext uri="{FF2B5EF4-FFF2-40B4-BE49-F238E27FC236}">
                  <a16:creationId xmlns="" xmlns:a16="http://schemas.microsoft.com/office/drawing/2014/main" id="{D796BD06-5A63-4850-BD73-629F4EDE400C}"/>
                </a:ext>
              </a:extLst>
            </p:cNvPr>
            <p:cNvGrpSpPr/>
            <p:nvPr/>
          </p:nvGrpSpPr>
          <p:grpSpPr>
            <a:xfrm>
              <a:off x="3080748" y="1256147"/>
              <a:ext cx="1482129" cy="1891390"/>
              <a:chOff x="820542" y="2881067"/>
              <a:chExt cx="1482129" cy="1891390"/>
            </a:xfrm>
          </p:grpSpPr>
          <p:sp>
            <p:nvSpPr>
              <p:cNvPr id="94" name="사각형 설명선[R] 111">
                <a:extLst>
                  <a:ext uri="{FF2B5EF4-FFF2-40B4-BE49-F238E27FC236}">
                    <a16:creationId xmlns="" xmlns:a16="http://schemas.microsoft.com/office/drawing/2014/main" id="{99C5CAD2-91D9-4FDB-9926-B567393466BD}"/>
                  </a:ext>
                </a:extLst>
              </p:cNvPr>
              <p:cNvSpPr/>
              <p:nvPr/>
            </p:nvSpPr>
            <p:spPr>
              <a:xfrm>
                <a:off x="820542" y="2881067"/>
                <a:ext cx="1482129" cy="1891390"/>
              </a:xfrm>
              <a:prstGeom prst="wedgeRectCallout">
                <a:avLst>
                  <a:gd name="adj1" fmla="val 56399"/>
                  <a:gd name="adj2" fmla="val -33257"/>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ko-KR" altLang="en-US" sz="700" b="1" dirty="0">
                    <a:solidFill>
                      <a:prstClr val="black"/>
                    </a:solidFill>
                    <a:latin typeface="Nanum Gothic" charset="-127"/>
                    <a:ea typeface="Nanum Gothic" charset="-127"/>
                    <a:cs typeface="Nanum Gothic" charset="-127"/>
                  </a:rPr>
                  <a:t>조직 코드</a:t>
                </a:r>
                <a:endParaRPr kumimoji="1" lang="en-US" altLang="ko-KR" sz="700" b="1" dirty="0">
                  <a:solidFill>
                    <a:prstClr val="black"/>
                  </a:solidFill>
                  <a:latin typeface="Nanum Gothic" charset="-127"/>
                  <a:ea typeface="Nanum Gothic" charset="-127"/>
                  <a:cs typeface="Nanum Gothic" charset="-127"/>
                </a:endParaRPr>
              </a:p>
              <a:p>
                <a:pPr>
                  <a:lnSpc>
                    <a:spcPct val="150000"/>
                  </a:lnSpc>
                </a:pPr>
                <a:r>
                  <a:rPr kumimoji="1" lang="en-US" altLang="ko-KR" sz="700" dirty="0">
                    <a:solidFill>
                      <a:prstClr val="black"/>
                    </a:solidFill>
                    <a:latin typeface="Nanum Gothic" charset="-127"/>
                    <a:ea typeface="Nanum Gothic" charset="-127"/>
                    <a:cs typeface="Nanum Gothic" charset="-127"/>
                  </a:rPr>
                  <a:t>01</a:t>
                </a:r>
              </a:p>
              <a:p>
                <a:pPr>
                  <a:lnSpc>
                    <a:spcPct val="150000"/>
                  </a:lnSpc>
                </a:pPr>
                <a:r>
                  <a:rPr kumimoji="1" lang="en-US" altLang="ko-KR" sz="700" dirty="0">
                    <a:solidFill>
                      <a:prstClr val="black"/>
                    </a:solidFill>
                    <a:latin typeface="Nanum Gothic" charset="-127"/>
                    <a:ea typeface="Nanum Gothic" charset="-127"/>
                    <a:cs typeface="Nanum Gothic" charset="-127"/>
                  </a:rPr>
                  <a:t>02</a:t>
                </a:r>
              </a:p>
              <a:p>
                <a:pPr>
                  <a:lnSpc>
                    <a:spcPct val="150000"/>
                  </a:lnSpc>
                </a:pPr>
                <a:r>
                  <a:rPr kumimoji="1" lang="en-US" altLang="ko-KR" sz="700" dirty="0">
                    <a:solidFill>
                      <a:prstClr val="black"/>
                    </a:solidFill>
                    <a:latin typeface="Nanum Gothic" charset="-127"/>
                    <a:ea typeface="Nanum Gothic" charset="-127"/>
                    <a:cs typeface="Nanum Gothic" charset="-127"/>
                  </a:rPr>
                  <a:t>03</a:t>
                </a:r>
              </a:p>
              <a:p>
                <a:pPr>
                  <a:lnSpc>
                    <a:spcPct val="150000"/>
                  </a:lnSpc>
                </a:pPr>
                <a:r>
                  <a:rPr kumimoji="1" lang="en-US" altLang="ko-KR" sz="700" dirty="0">
                    <a:solidFill>
                      <a:prstClr val="black"/>
                    </a:solidFill>
                    <a:latin typeface="Nanum Gothic" charset="-127"/>
                    <a:ea typeface="Nanum Gothic" charset="-127"/>
                    <a:cs typeface="Nanum Gothic" charset="-127"/>
                  </a:rPr>
                  <a:t>04</a:t>
                </a:r>
              </a:p>
              <a:p>
                <a:pPr>
                  <a:lnSpc>
                    <a:spcPct val="150000"/>
                  </a:lnSpc>
                </a:pPr>
                <a:r>
                  <a:rPr kumimoji="1" lang="en-US" altLang="ko-KR" sz="700" dirty="0">
                    <a:solidFill>
                      <a:prstClr val="black"/>
                    </a:solidFill>
                    <a:latin typeface="Nanum Gothic" charset="-127"/>
                    <a:ea typeface="Nanum Gothic" charset="-127"/>
                    <a:cs typeface="Nanum Gothic" charset="-127"/>
                  </a:rPr>
                  <a:t>05</a:t>
                </a:r>
              </a:p>
              <a:p>
                <a:pPr>
                  <a:lnSpc>
                    <a:spcPct val="150000"/>
                  </a:lnSpc>
                </a:pPr>
                <a:r>
                  <a:rPr kumimoji="1" lang="en-US" altLang="ko-KR" sz="700" dirty="0">
                    <a:solidFill>
                      <a:prstClr val="black"/>
                    </a:solidFill>
                    <a:latin typeface="Nanum Gothic" charset="-127"/>
                    <a:ea typeface="Nanum Gothic" charset="-127"/>
                    <a:cs typeface="Nanum Gothic" charset="-127"/>
                  </a:rPr>
                  <a:t>06</a:t>
                </a:r>
              </a:p>
              <a:p>
                <a:pPr>
                  <a:lnSpc>
                    <a:spcPct val="150000"/>
                  </a:lnSpc>
                </a:pPr>
                <a:r>
                  <a:rPr kumimoji="1" lang="en-US" altLang="ko-KR" sz="700" dirty="0">
                    <a:solidFill>
                      <a:prstClr val="black"/>
                    </a:solidFill>
                    <a:latin typeface="Nanum Gothic" charset="-127"/>
                    <a:ea typeface="Nanum Gothic" charset="-127"/>
                    <a:cs typeface="Nanum Gothic" charset="-127"/>
                  </a:rPr>
                  <a:t>07</a:t>
                </a:r>
              </a:p>
              <a:p>
                <a:pPr>
                  <a:lnSpc>
                    <a:spcPct val="150000"/>
                  </a:lnSpc>
                </a:pPr>
                <a:r>
                  <a:rPr kumimoji="1" lang="en-US" altLang="ko-KR" sz="700" dirty="0">
                    <a:solidFill>
                      <a:prstClr val="black"/>
                    </a:solidFill>
                    <a:latin typeface="Nanum Gothic" charset="-127"/>
                    <a:ea typeface="Nanum Gothic" charset="-127"/>
                    <a:cs typeface="Nanum Gothic" charset="-127"/>
                  </a:rPr>
                  <a:t>08</a:t>
                </a:r>
              </a:p>
              <a:p>
                <a:pPr>
                  <a:lnSpc>
                    <a:spcPct val="150000"/>
                  </a:lnSpc>
                </a:pPr>
                <a:r>
                  <a:rPr kumimoji="1" lang="en-US" altLang="ko-KR" sz="700" dirty="0">
                    <a:solidFill>
                      <a:prstClr val="black"/>
                    </a:solidFill>
                    <a:latin typeface="Nanum Gothic" charset="-127"/>
                    <a:ea typeface="Nanum Gothic" charset="-127"/>
                    <a:cs typeface="Nanum Gothic" charset="-127"/>
                  </a:rPr>
                  <a:t>09</a:t>
                </a:r>
              </a:p>
              <a:p>
                <a:pPr>
                  <a:lnSpc>
                    <a:spcPct val="150000"/>
                  </a:lnSpc>
                </a:pPr>
                <a:r>
                  <a:rPr kumimoji="1" lang="en-US" altLang="ko-KR" sz="700" dirty="0">
                    <a:solidFill>
                      <a:prstClr val="black"/>
                    </a:solidFill>
                    <a:latin typeface="Nanum Gothic" charset="-127"/>
                    <a:ea typeface="Nanum Gothic" charset="-127"/>
                    <a:cs typeface="Nanum Gothic" charset="-127"/>
                  </a:rPr>
                  <a:t>10</a:t>
                </a:r>
              </a:p>
            </p:txBody>
          </p:sp>
          <p:sp>
            <p:nvSpPr>
              <p:cNvPr id="95" name="제목 2">
                <a:extLst>
                  <a:ext uri="{FF2B5EF4-FFF2-40B4-BE49-F238E27FC236}">
                    <a16:creationId xmlns="" xmlns:a16="http://schemas.microsoft.com/office/drawing/2014/main" id="{5F66DCD2-8DCB-4619-9C6D-A36B8751491F}"/>
                  </a:ext>
                </a:extLst>
              </p:cNvPr>
              <p:cNvSpPr txBox="1">
                <a:spLocks/>
              </p:cNvSpPr>
              <p:nvPr/>
            </p:nvSpPr>
            <p:spPr bwMode="auto">
              <a:xfrm>
                <a:off x="1257847" y="3035765"/>
                <a:ext cx="607517" cy="1679335"/>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A </a:t>
                </a:r>
                <a:r>
                  <a:rPr lang="ko-KR" altLang="en-US" sz="700" dirty="0">
                    <a:solidFill>
                      <a:schemeClr val="tx1">
                        <a:lumMod val="75000"/>
                        <a:lumOff val="25000"/>
                      </a:schemeClr>
                    </a:solidFill>
                    <a:latin typeface="Nanum Gothic" charset="-127"/>
                    <a:ea typeface="Nanum Gothic" charset="-127"/>
                    <a:cs typeface="Nanum Gothic" charset="-127"/>
                  </a:rPr>
                  <a:t>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B</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C</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D</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E</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F</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G</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H </a:t>
                </a:r>
                <a:r>
                  <a:rPr lang="ko-KR" altLang="en-US" sz="700" dirty="0">
                    <a:solidFill>
                      <a:schemeClr val="tx1">
                        <a:lumMod val="75000"/>
                        <a:lumOff val="25000"/>
                      </a:schemeClr>
                    </a:solidFill>
                    <a:latin typeface="Nanum Gothic" charset="-127"/>
                    <a:ea typeface="Nanum Gothic" charset="-127"/>
                    <a:cs typeface="Nanum Gothic" charset="-127"/>
                  </a:rPr>
                  <a:t>조직 </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I</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pPr>
                <a:r>
                  <a:rPr lang="en-US" altLang="ko-KR" sz="700" dirty="0">
                    <a:solidFill>
                      <a:schemeClr val="tx1">
                        <a:lumMod val="75000"/>
                        <a:lumOff val="25000"/>
                      </a:schemeClr>
                    </a:solidFill>
                    <a:latin typeface="Nanum Gothic" charset="-127"/>
                    <a:ea typeface="Nanum Gothic" charset="-127"/>
                    <a:cs typeface="Nanum Gothic" charset="-127"/>
                  </a:rPr>
                  <a:t>J</a:t>
                </a:r>
                <a:r>
                  <a:rPr lang="ko-KR" altLang="en-US" sz="700" dirty="0">
                    <a:solidFill>
                      <a:schemeClr val="tx1">
                        <a:lumMod val="75000"/>
                        <a:lumOff val="25000"/>
                      </a:schemeClr>
                    </a:solidFill>
                    <a:latin typeface="Nanum Gothic" charset="-127"/>
                    <a:ea typeface="Nanum Gothic" charset="-127"/>
                    <a:cs typeface="Nanum Gothic" charset="-127"/>
                  </a:rPr>
                  <a:t> 조직</a:t>
                </a:r>
                <a:endParaRPr lang="en-US" altLang="ko-KR" sz="700" dirty="0">
                  <a:solidFill>
                    <a:schemeClr val="tx1">
                      <a:lumMod val="75000"/>
                      <a:lumOff val="25000"/>
                    </a:schemeClr>
                  </a:solidFill>
                  <a:latin typeface="Nanum Gothic" charset="-127"/>
                  <a:ea typeface="Nanum Gothic" charset="-127"/>
                  <a:cs typeface="Nanum Gothic" charset="-127"/>
                </a:endParaRPr>
              </a:p>
            </p:txBody>
          </p:sp>
        </p:grpSp>
        <p:sp>
          <p:nvSpPr>
            <p:cNvPr id="93" name="십자형[C] 116">
              <a:extLst>
                <a:ext uri="{FF2B5EF4-FFF2-40B4-BE49-F238E27FC236}">
                  <a16:creationId xmlns="" xmlns:a16="http://schemas.microsoft.com/office/drawing/2014/main" id="{D2FE7C6F-C700-4E19-BC6D-3FAB9CD4F873}"/>
                </a:ext>
              </a:extLst>
            </p:cNvPr>
            <p:cNvSpPr/>
            <p:nvPr/>
          </p:nvSpPr>
          <p:spPr>
            <a:xfrm rot="2700000">
              <a:off x="4438388" y="1340041"/>
              <a:ext cx="92009" cy="9200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96" name="사각형 설명선[R] 111">
            <a:extLst>
              <a:ext uri="{FF2B5EF4-FFF2-40B4-BE49-F238E27FC236}">
                <a16:creationId xmlns="" xmlns:a16="http://schemas.microsoft.com/office/drawing/2014/main" id="{E9656000-0333-4485-A046-1602D98DD94A}"/>
              </a:ext>
            </a:extLst>
          </p:cNvPr>
          <p:cNvSpPr/>
          <p:nvPr/>
        </p:nvSpPr>
        <p:spPr>
          <a:xfrm>
            <a:off x="6415535" y="3705898"/>
            <a:ext cx="2625203" cy="1284465"/>
          </a:xfrm>
          <a:prstGeom prst="wedgeRectCallout">
            <a:avLst>
              <a:gd name="adj1" fmla="val 49225"/>
              <a:gd name="adj2" fmla="val -149489"/>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b="1" dirty="0">
                <a:solidFill>
                  <a:prstClr val="black"/>
                </a:solidFill>
                <a:latin typeface="Nanum Gothic" charset="-127"/>
                <a:ea typeface="Nanum Gothic" charset="-127"/>
                <a:cs typeface="Nanum Gothic" charset="-127"/>
              </a:rPr>
              <a:t>What is column popularity?</a:t>
            </a:r>
            <a:endParaRPr kumimoji="1" lang="en-US" altLang="ko-KR" sz="700" dirty="0">
              <a:solidFill>
                <a:prstClr val="black"/>
              </a:solidFill>
              <a:latin typeface="Nanum Gothic" charset="-127"/>
              <a:ea typeface="Nanum Gothic" charset="-127"/>
              <a:cs typeface="Nanum Gothic" charset="-127"/>
            </a:endParaRPr>
          </a:p>
          <a:p>
            <a:pPr>
              <a:lnSpc>
                <a:spcPct val="150000"/>
              </a:lnSpc>
            </a:pPr>
            <a:endParaRPr kumimoji="1" lang="en-US" altLang="ko-KR" sz="700" dirty="0">
              <a:solidFill>
                <a:prstClr val="black"/>
              </a:solidFill>
              <a:latin typeface="Nanum Gothic" charset="-127"/>
              <a:ea typeface="Nanum Gothic" charset="-127"/>
              <a:cs typeface="Nanum Gothic" charset="-127"/>
            </a:endParaRPr>
          </a:p>
          <a:p>
            <a:pPr>
              <a:lnSpc>
                <a:spcPct val="150000"/>
              </a:lnSpc>
            </a:pPr>
            <a:r>
              <a:rPr kumimoji="1" lang="en-US" altLang="ko-KR" sz="700" dirty="0">
                <a:solidFill>
                  <a:prstClr val="black"/>
                </a:solidFill>
                <a:latin typeface="Nanum Gothic" charset="-127"/>
                <a:ea typeface="Nanum Gothic" charset="-127"/>
                <a:cs typeface="Nanum Gothic" charset="-127"/>
              </a:rPr>
              <a:t>The column popularity indicates how much each column is being used. The list below is a set of criteria for measuring popularity.</a:t>
            </a:r>
          </a:p>
          <a:p>
            <a:pPr>
              <a:lnSpc>
                <a:spcPct val="150000"/>
              </a:lnSpc>
            </a:pPr>
            <a:endParaRPr kumimoji="1" lang="en-US" altLang="ko-KR" sz="700" dirty="0">
              <a:solidFill>
                <a:prstClr val="black"/>
              </a:solidFill>
              <a:latin typeface="Nanum Gothic" charset="-127"/>
              <a:ea typeface="Nanum Gothic" charset="-127"/>
              <a:cs typeface="Nanum Gothic" charset="-127"/>
            </a:endParaRPr>
          </a:p>
          <a:p>
            <a:pPr marL="171450" indent="-171450">
              <a:lnSpc>
                <a:spcPct val="150000"/>
              </a:lnSpc>
              <a:buFont typeface="Arial" panose="020B0604020202020204" pitchFamily="34" charset="0"/>
              <a:buChar char="•"/>
            </a:pPr>
            <a:r>
              <a:rPr kumimoji="1" lang="en-US" altLang="ko-KR" sz="700" dirty="0">
                <a:solidFill>
                  <a:prstClr val="black"/>
                </a:solidFill>
                <a:latin typeface="Nanum Gothic" charset="-127"/>
                <a:ea typeface="Nanum Gothic" charset="-127"/>
                <a:cs typeface="Nanum Gothic" charset="-127"/>
              </a:rPr>
              <a:t>how many times was it used on the chart shelves?</a:t>
            </a:r>
          </a:p>
          <a:p>
            <a:pPr>
              <a:lnSpc>
                <a:spcPct val="150000"/>
              </a:lnSpc>
            </a:pPr>
            <a:endParaRPr kumimoji="1" lang="en-US" altLang="ko-KR" sz="700" dirty="0">
              <a:solidFill>
                <a:prstClr val="black"/>
              </a:solidFill>
              <a:latin typeface="Nanum Gothic" charset="-127"/>
              <a:ea typeface="Nanum Gothic" charset="-127"/>
              <a:cs typeface="Nanum Gothic" charset="-127"/>
            </a:endParaRPr>
          </a:p>
        </p:txBody>
      </p:sp>
      <p:sp>
        <p:nvSpPr>
          <p:cNvPr id="97" name="타원 62">
            <a:extLst>
              <a:ext uri="{FF2B5EF4-FFF2-40B4-BE49-F238E27FC236}">
                <a16:creationId xmlns="" xmlns:a16="http://schemas.microsoft.com/office/drawing/2014/main" id="{1B863A66-E223-4C19-8FF2-952F70AE7639}"/>
              </a:ext>
            </a:extLst>
          </p:cNvPr>
          <p:cNvSpPr/>
          <p:nvPr/>
        </p:nvSpPr>
        <p:spPr>
          <a:xfrm>
            <a:off x="6372248" y="36726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98" name="TextBox 97">
            <a:extLst>
              <a:ext uri="{FF2B5EF4-FFF2-40B4-BE49-F238E27FC236}">
                <a16:creationId xmlns="" xmlns:a16="http://schemas.microsoft.com/office/drawing/2014/main" id="{68312C95-0F0C-4AA0-ABFE-5BE25A904CE5}"/>
              </a:ext>
            </a:extLst>
          </p:cNvPr>
          <p:cNvSpPr txBox="1"/>
          <p:nvPr/>
        </p:nvSpPr>
        <p:spPr>
          <a:xfrm>
            <a:off x="8954956" y="150227"/>
            <a:ext cx="1293944" cy="276999"/>
          </a:xfrm>
          <a:prstGeom prst="rect">
            <a:avLst/>
          </a:prstGeom>
          <a:solidFill>
            <a:srgbClr val="FF0000">
              <a:alpha val="50000"/>
            </a:srgbClr>
          </a:solidFill>
        </p:spPr>
        <p:txBody>
          <a:bodyPr wrap="none" rtlCol="0">
            <a:spAutoFit/>
          </a:bodyPr>
          <a:lstStyle/>
          <a:p>
            <a:r>
              <a:rPr lang="en-US" altLang="ko-KR" sz="1200" dirty="0" smtClean="0">
                <a:solidFill>
                  <a:schemeClr val="bg1"/>
                </a:solidFill>
              </a:rPr>
              <a:t>2019.07.16 </a:t>
            </a:r>
            <a:r>
              <a:rPr lang="ko-KR" altLang="en-US" sz="1200" dirty="0">
                <a:solidFill>
                  <a:schemeClr val="bg1"/>
                </a:solidFill>
              </a:rPr>
              <a:t>수정</a:t>
            </a:r>
          </a:p>
        </p:txBody>
      </p:sp>
      <p:sp>
        <p:nvSpPr>
          <p:cNvPr id="100" name="모서리가 둥근 직사각형 54">
            <a:extLst>
              <a:ext uri="{FF2B5EF4-FFF2-40B4-BE49-F238E27FC236}">
                <a16:creationId xmlns="" xmlns:a16="http://schemas.microsoft.com/office/drawing/2014/main" id="{691DFEC3-FA9A-604E-8964-9211F6536138}"/>
              </a:ext>
            </a:extLst>
          </p:cNvPr>
          <p:cNvSpPr/>
          <p:nvPr/>
        </p:nvSpPr>
        <p:spPr>
          <a:xfrm>
            <a:off x="5666907" y="2531389"/>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i</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01" name="직사각형 100">
            <a:extLst>
              <a:ext uri="{FF2B5EF4-FFF2-40B4-BE49-F238E27FC236}">
                <a16:creationId xmlns="" xmlns:a16="http://schemas.microsoft.com/office/drawing/2014/main" id="{0E409FA9-873A-F844-A74A-FF196C01A764}"/>
              </a:ext>
            </a:extLst>
          </p:cNvPr>
          <p:cNvSpPr/>
          <p:nvPr/>
        </p:nvSpPr>
        <p:spPr>
          <a:xfrm>
            <a:off x="5227455" y="2476841"/>
            <a:ext cx="586770" cy="250175"/>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99" name="직사각형 98">
            <a:extLst>
              <a:ext uri="{FF2B5EF4-FFF2-40B4-BE49-F238E27FC236}">
                <a16:creationId xmlns="" xmlns:a16="http://schemas.microsoft.com/office/drawing/2014/main" id="{EF1BB65A-E7D4-6743-BFBA-BE761CAE324E}"/>
              </a:ext>
            </a:extLst>
          </p:cNvPr>
          <p:cNvSpPr/>
          <p:nvPr/>
        </p:nvSpPr>
        <p:spPr>
          <a:xfrm>
            <a:off x="10069762" y="5883612"/>
            <a:ext cx="1964129" cy="745788"/>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
        <p:nvSpPr>
          <p:cNvPr id="102" name="직사각형 101">
            <a:extLst>
              <a:ext uri="{FF2B5EF4-FFF2-40B4-BE49-F238E27FC236}">
                <a16:creationId xmlns="" xmlns:a16="http://schemas.microsoft.com/office/drawing/2014/main" id="{EF1BB65A-E7D4-6743-BFBA-BE761CAE324E}"/>
              </a:ext>
            </a:extLst>
          </p:cNvPr>
          <p:cNvSpPr/>
          <p:nvPr/>
        </p:nvSpPr>
        <p:spPr>
          <a:xfrm>
            <a:off x="1005533" y="1932532"/>
            <a:ext cx="2804595" cy="184650"/>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Tree>
    <p:extLst>
      <p:ext uri="{BB962C8B-B14F-4D97-AF65-F5344CB8AC3E}">
        <p14:creationId xmlns:p14="http://schemas.microsoft.com/office/powerpoint/2010/main" val="2910122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t>E1-01-005</a:t>
            </a: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p:txBody>
          <a:bodyPr/>
          <a:lstStyle/>
          <a:p>
            <a:r>
              <a:rPr lang="en-US" dirty="0"/>
              <a:t>1.2.</a:t>
            </a:r>
            <a:r>
              <a:rPr lang="en-US" altLang="ko-KR" dirty="0"/>
              <a:t>3</a:t>
            </a:r>
            <a:r>
              <a:rPr lang="en-US" dirty="0"/>
              <a:t> </a:t>
            </a:r>
            <a:r>
              <a:rPr lang="ko-KR" altLang="en-US" dirty="0"/>
              <a:t>샘플 데이터</a:t>
            </a:r>
            <a:endParaRPr lang="en-US" dirty="0"/>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p:txBody>
          <a:bodyPr/>
          <a:lstStyle/>
          <a:p>
            <a:r>
              <a:rPr kumimoji="1" lang="en-US" altLang="ko-KR" dirty="0">
                <a:latin typeface="+mn-ea"/>
                <a:cs typeface="Malgun Gothic" charset="-127"/>
              </a:rPr>
              <a:t>1.2 Metadata &gt; Explore Data</a:t>
            </a:r>
            <a:r>
              <a:rPr kumimoji="1" lang="ko-KR" altLang="en-US" dirty="0">
                <a:latin typeface="+mn-ea"/>
                <a:cs typeface="Malgun Gothic" charset="-127"/>
              </a:rPr>
              <a:t> </a:t>
            </a:r>
            <a:r>
              <a:rPr kumimoji="1" lang="en-US" altLang="ko-KR" dirty="0">
                <a:latin typeface="+mn-ea"/>
                <a:cs typeface="Malgun Gothic" charset="-127"/>
              </a:rPr>
              <a:t>&gt;</a:t>
            </a:r>
            <a:r>
              <a:rPr kumimoji="1" lang="ko-KR" altLang="en-US" dirty="0">
                <a:latin typeface="+mn-ea"/>
                <a:cs typeface="Malgun Gothic" charset="-127"/>
              </a:rPr>
              <a:t> </a:t>
            </a:r>
            <a:r>
              <a:rPr kumimoji="1" lang="en-US" altLang="ko-KR" b="1" dirty="0">
                <a:latin typeface="+mn-ea"/>
                <a:cs typeface="Malgun Gothic" charset="-127"/>
              </a:rPr>
              <a:t>Metadata detail</a:t>
            </a:r>
            <a:endParaRPr lang="en-US" dirty="0"/>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22</a:t>
            </a:fld>
            <a:endParaRPr lang="ko-KR" altLang="en-US" dirty="0">
              <a:solidFill>
                <a:prstClr val="white">
                  <a:lumMod val="50000"/>
                </a:prstClr>
              </a:solidFill>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p:txBody>
          <a:bodyPr/>
          <a:lstStyle/>
          <a:p>
            <a:pPr marL="0" indent="0">
              <a:buNone/>
            </a:pPr>
            <a:r>
              <a:rPr lang="ko-KR" altLang="en-US" dirty="0"/>
              <a:t>샘플데이터 탭</a:t>
            </a:r>
            <a:endParaRPr lang="en-US" altLang="ko-KR" dirty="0"/>
          </a:p>
          <a:p>
            <a:r>
              <a:rPr lang="ko-KR" altLang="en-US" dirty="0"/>
              <a:t>데이터 그리드</a:t>
            </a:r>
            <a:endParaRPr lang="en-US" altLang="ko-KR" dirty="0"/>
          </a:p>
          <a:p>
            <a:pPr lvl="1"/>
            <a:r>
              <a:rPr lang="ko-KR" altLang="en-US" dirty="0"/>
              <a:t>필드 타입</a:t>
            </a:r>
            <a:endParaRPr lang="en-US" altLang="ko-KR" dirty="0"/>
          </a:p>
          <a:p>
            <a:pPr lvl="1"/>
            <a:r>
              <a:rPr lang="ko-KR" altLang="en-US" dirty="0"/>
              <a:t>데이터 정렬 </a:t>
            </a:r>
            <a:endParaRPr lang="en-US" altLang="ko-KR" dirty="0"/>
          </a:p>
          <a:p>
            <a:pPr lvl="2"/>
            <a:r>
              <a:rPr kumimoji="1" lang="ko-KR" altLang="en-US" dirty="0"/>
              <a:t>사용자 설정 순 </a:t>
            </a:r>
            <a:r>
              <a:rPr kumimoji="1" lang="en-US" altLang="ko-KR" dirty="0"/>
              <a:t>(default) </a:t>
            </a:r>
            <a:r>
              <a:rPr kumimoji="1" lang="en-US" altLang="ko-KR" dirty="0">
                <a:sym typeface="Wingdings"/>
              </a:rPr>
              <a:t> </a:t>
            </a:r>
            <a:r>
              <a:rPr kumimoji="1" lang="ko-KR" altLang="en-US" dirty="0">
                <a:sym typeface="Wingdings"/>
              </a:rPr>
              <a:t>오름차순  내림차순  </a:t>
            </a:r>
            <a:r>
              <a:rPr kumimoji="1" lang="en-US" altLang="ko-KR" dirty="0">
                <a:sym typeface="Wingdings"/>
              </a:rPr>
              <a:t>...</a:t>
            </a:r>
            <a:r>
              <a:rPr kumimoji="1" lang="ko-KR" altLang="en-US" dirty="0">
                <a:sym typeface="Wingdings"/>
              </a:rPr>
              <a:t> </a:t>
            </a:r>
            <a:r>
              <a:rPr kumimoji="1" lang="en-US" altLang="ko-KR" i="1" dirty="0">
                <a:sym typeface="Wingdings"/>
              </a:rPr>
              <a:t>(</a:t>
            </a:r>
            <a:r>
              <a:rPr kumimoji="1" lang="ko-KR" altLang="en-US" i="1" dirty="0">
                <a:sym typeface="Wingdings"/>
              </a:rPr>
              <a:t>반복</a:t>
            </a:r>
            <a:r>
              <a:rPr kumimoji="1" lang="en-US" altLang="ko-KR" i="1" dirty="0">
                <a:sym typeface="Wingdings"/>
              </a:rPr>
              <a:t>)</a:t>
            </a:r>
          </a:p>
          <a:p>
            <a:pPr lvl="1"/>
            <a:r>
              <a:rPr lang="ko-KR" altLang="en-US" dirty="0"/>
              <a:t>필드 이름</a:t>
            </a:r>
            <a:endParaRPr lang="en-US" altLang="ko-KR" dirty="0"/>
          </a:p>
          <a:p>
            <a:pPr lvl="1"/>
            <a:r>
              <a:rPr lang="ko-KR" altLang="en-US" dirty="0" err="1"/>
              <a:t>데이터값</a:t>
            </a:r>
            <a:r>
              <a:rPr lang="ko-KR" altLang="en-US" dirty="0"/>
              <a:t> 요약 차트 제공 </a:t>
            </a:r>
            <a:r>
              <a:rPr lang="en-US" altLang="ko-KR" dirty="0"/>
              <a:t>(</a:t>
            </a:r>
            <a:r>
              <a:rPr lang="en-US" altLang="ko-KR" dirty="0" err="1"/>
              <a:t>Datasource</a:t>
            </a:r>
            <a:r>
              <a:rPr lang="en-US" altLang="ko-KR" dirty="0"/>
              <a:t> &gt; </a:t>
            </a:r>
            <a:r>
              <a:rPr lang="ko-KR" altLang="en-US" dirty="0" err="1"/>
              <a:t>데이터그리드와</a:t>
            </a:r>
            <a:r>
              <a:rPr lang="ko-KR" altLang="en-US" dirty="0"/>
              <a:t> 동일</a:t>
            </a:r>
            <a:r>
              <a:rPr lang="en-US" altLang="ko-KR" dirty="0"/>
              <a:t>)</a:t>
            </a:r>
          </a:p>
          <a:p>
            <a:r>
              <a:rPr lang="en-US" altLang="ko-KR" dirty="0"/>
              <a:t> </a:t>
            </a:r>
            <a:r>
              <a:rPr lang="ko-KR" altLang="en-US" dirty="0"/>
              <a:t>데이터 노출 수</a:t>
            </a:r>
            <a:endParaRPr lang="en-US" altLang="ko-KR" dirty="0"/>
          </a:p>
          <a:p>
            <a:pPr lvl="1"/>
            <a:r>
              <a:rPr lang="ko-KR" altLang="en-US" dirty="0" err="1"/>
              <a:t>샘플데이터이므로</a:t>
            </a:r>
            <a:r>
              <a:rPr lang="ko-KR" altLang="en-US" dirty="0"/>
              <a:t> </a:t>
            </a:r>
            <a:r>
              <a:rPr lang="en-US" altLang="ko-KR" dirty="0"/>
              <a:t>50row</a:t>
            </a:r>
            <a:r>
              <a:rPr lang="ko-KR" altLang="en-US" dirty="0"/>
              <a:t>만 노출</a:t>
            </a:r>
            <a:endParaRPr lang="en-US" altLang="ko-KR" dirty="0"/>
          </a:p>
          <a:p>
            <a:pPr lvl="2"/>
            <a:r>
              <a:rPr lang="ko-KR" altLang="en-US" dirty="0"/>
              <a:t>상단 요약차트는 전체에 대한 요약</a:t>
            </a:r>
            <a:endParaRPr lang="en-US" altLang="ko-KR" dirty="0"/>
          </a:p>
          <a:p>
            <a:r>
              <a:rPr lang="ko-KR" altLang="en-US" dirty="0"/>
              <a:t>데이터 업데이트시 알림 문구</a:t>
            </a:r>
            <a:endParaRPr lang="en-US" altLang="ko-KR" dirty="0"/>
          </a:p>
          <a:p>
            <a:pPr lvl="1"/>
            <a:r>
              <a:rPr lang="ko-KR" altLang="en-US" dirty="0"/>
              <a:t>데이터 구조가 변경되었을 경우 변경시각으로부터 </a:t>
            </a:r>
            <a:r>
              <a:rPr lang="en-US" altLang="ko-KR" dirty="0"/>
              <a:t>30</a:t>
            </a:r>
            <a:r>
              <a:rPr lang="ko-KR" altLang="en-US" dirty="0"/>
              <a:t>일간 노출</a:t>
            </a:r>
            <a:r>
              <a:rPr lang="en-US" altLang="ko-KR" dirty="0"/>
              <a:t/>
            </a:r>
            <a:br>
              <a:rPr lang="en-US" altLang="ko-KR" dirty="0"/>
            </a:br>
            <a:r>
              <a:rPr lang="en-US" altLang="ko-KR" dirty="0"/>
              <a:t>“</a:t>
            </a:r>
            <a:r>
              <a:rPr lang="en-US" altLang="ko-KR" dirty="0" err="1"/>
              <a:t>yyyy</a:t>
            </a:r>
            <a:r>
              <a:rPr lang="en-US" altLang="ko-KR" dirty="0"/>
              <a:t>-MM-dd </a:t>
            </a:r>
            <a:r>
              <a:rPr lang="en-US" altLang="ko-KR" dirty="0" err="1"/>
              <a:t>HH:mm:ss</a:t>
            </a:r>
            <a:r>
              <a:rPr lang="en-US" altLang="ko-KR" dirty="0"/>
              <a:t> </a:t>
            </a:r>
            <a:r>
              <a:rPr lang="ko-KR" altLang="en-US" dirty="0"/>
              <a:t>데이터 구조가 변경되었습니다</a:t>
            </a:r>
            <a:r>
              <a:rPr lang="en-US" altLang="ko-KR" dirty="0"/>
              <a:t>.</a:t>
            </a:r>
            <a:r>
              <a:rPr lang="ko-KR" altLang="en-US" dirty="0"/>
              <a:t>＂</a:t>
            </a:r>
            <a:endParaRPr lang="en-US" altLang="ko-KR" dirty="0"/>
          </a:p>
        </p:txBody>
      </p:sp>
      <p:sp>
        <p:nvSpPr>
          <p:cNvPr id="122" name="모서리가 둥근 직사각형 154">
            <a:extLst>
              <a:ext uri="{FF2B5EF4-FFF2-40B4-BE49-F238E27FC236}">
                <a16:creationId xmlns="" xmlns:a16="http://schemas.microsoft.com/office/drawing/2014/main" id="{A7A51463-D291-A44A-991B-014CE248F467}"/>
              </a:ext>
            </a:extLst>
          </p:cNvPr>
          <p:cNvSpPr/>
          <p:nvPr/>
        </p:nvSpPr>
        <p:spPr>
          <a:xfrm>
            <a:off x="7469936"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Edit data</a:t>
            </a:r>
            <a:endParaRPr lang="ko-KR" altLang="en-US" sz="700" dirty="0">
              <a:solidFill>
                <a:schemeClr val="bg1"/>
              </a:solidFill>
              <a:latin typeface="+mn-ea"/>
              <a:cs typeface="Malgun Gothic" charset="-127"/>
            </a:endParaRPr>
          </a:p>
        </p:txBody>
      </p:sp>
      <p:sp>
        <p:nvSpPr>
          <p:cNvPr id="123" name="모서리가 둥근 직사각형 54">
            <a:extLst>
              <a:ext uri="{FF2B5EF4-FFF2-40B4-BE49-F238E27FC236}">
                <a16:creationId xmlns="" xmlns:a16="http://schemas.microsoft.com/office/drawing/2014/main" id="{0EF55470-2163-CB46-AB87-115C81F2C477}"/>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Database</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24" name="모서리가 둥근 직사각형 154">
            <a:extLst>
              <a:ext uri="{FF2B5EF4-FFF2-40B4-BE49-F238E27FC236}">
                <a16:creationId xmlns="" xmlns:a16="http://schemas.microsoft.com/office/drawing/2014/main" id="{701DEAE0-34AC-FC41-8830-C48CC438CC5E}"/>
              </a:ext>
            </a:extLst>
          </p:cNvPr>
          <p:cNvSpPr/>
          <p:nvPr/>
        </p:nvSpPr>
        <p:spPr>
          <a:xfrm>
            <a:off x="8294532"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dirty="0">
                <a:solidFill>
                  <a:schemeClr val="bg1"/>
                </a:solidFill>
                <a:latin typeface="+mn-ea"/>
                <a:cs typeface="Malgun Gothic" charset="-127"/>
              </a:rPr>
              <a:t>Make workbench</a:t>
            </a:r>
            <a:endParaRPr lang="ko-KR" altLang="en-US" sz="700" dirty="0">
              <a:solidFill>
                <a:schemeClr val="bg1"/>
              </a:solidFill>
              <a:latin typeface="+mn-ea"/>
              <a:cs typeface="Malgun Gothic" charset="-127"/>
            </a:endParaRPr>
          </a:p>
        </p:txBody>
      </p:sp>
      <p:sp>
        <p:nvSpPr>
          <p:cNvPr id="127" name="포인트가 5개인 별[5] 59">
            <a:extLst>
              <a:ext uri="{FF2B5EF4-FFF2-40B4-BE49-F238E27FC236}">
                <a16:creationId xmlns="" xmlns:a16="http://schemas.microsoft.com/office/drawing/2014/main" id="{76ADECC4-097E-294E-BB04-01D48E8546F2}"/>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prstClr val="black"/>
              </a:solidFill>
              <a:latin typeface="+mn-ea"/>
              <a:ea typeface="+mn-ea"/>
              <a:cs typeface="Malgun Gothic" charset="-127"/>
            </a:endParaRPr>
          </a:p>
        </p:txBody>
      </p:sp>
      <p:sp>
        <p:nvSpPr>
          <p:cNvPr id="128" name="직사각형 127">
            <a:extLst>
              <a:ext uri="{FF2B5EF4-FFF2-40B4-BE49-F238E27FC236}">
                <a16:creationId xmlns="" xmlns:a16="http://schemas.microsoft.com/office/drawing/2014/main" id="{94367111-7538-D048-A010-80C24A123ADC}"/>
              </a:ext>
            </a:extLst>
          </p:cNvPr>
          <p:cNvSpPr/>
          <p:nvPr/>
        </p:nvSpPr>
        <p:spPr>
          <a:xfrm>
            <a:off x="4289739" y="1275820"/>
            <a:ext cx="526106" cy="184666"/>
          </a:xfrm>
          <a:prstGeom prst="rect">
            <a:avLst/>
          </a:prstGeom>
        </p:spPr>
        <p:txBody>
          <a:bodyPr wrap="none">
            <a:spAutoFit/>
          </a:bodyPr>
          <a:lstStyle/>
          <a:p>
            <a:r>
              <a:rPr lang="en-US" altLang="ko-KR" sz="600" dirty="0">
                <a:solidFill>
                  <a:schemeClr val="tx1">
                    <a:lumMod val="50000"/>
                    <a:lumOff val="50000"/>
                  </a:schemeClr>
                </a:solidFill>
                <a:latin typeface="Nanum Gothic" charset="-127"/>
                <a:ea typeface="Nanum Gothic" charset="-127"/>
                <a:cs typeface="Nanum Gothic" charset="-127"/>
              </a:rPr>
              <a:t>by </a:t>
            </a:r>
            <a:r>
              <a:rPr lang="en-US" altLang="ko-KR" sz="600" u="sng" dirty="0">
                <a:solidFill>
                  <a:schemeClr val="tx1">
                    <a:lumMod val="50000"/>
                    <a:lumOff val="50000"/>
                  </a:schemeClr>
                </a:solidFill>
                <a:latin typeface="Nanum Gothic" charset="-127"/>
                <a:ea typeface="Nanum Gothic" charset="-127"/>
                <a:cs typeface="Nanum Gothic" charset="-127"/>
              </a:rPr>
              <a:t>Admin</a:t>
            </a:r>
            <a:endParaRPr lang="ko-KR" altLang="en-US" sz="600" u="sng" dirty="0">
              <a:solidFill>
                <a:schemeClr val="tx1">
                  <a:lumMod val="50000"/>
                  <a:lumOff val="50000"/>
                </a:schemeClr>
              </a:solidFill>
              <a:latin typeface="Nanum Gothic" charset="-127"/>
              <a:ea typeface="Nanum Gothic" charset="-127"/>
              <a:cs typeface="Nanum Gothic" charset="-127"/>
            </a:endParaRPr>
          </a:p>
        </p:txBody>
      </p:sp>
      <p:sp>
        <p:nvSpPr>
          <p:cNvPr id="129" name="모서리가 둥근 직사각형 54">
            <a:extLst>
              <a:ext uri="{FF2B5EF4-FFF2-40B4-BE49-F238E27FC236}">
                <a16:creationId xmlns="" xmlns:a16="http://schemas.microsoft.com/office/drawing/2014/main" id="{691DFEC3-FA9A-604E-8964-9211F6536138}"/>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i</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130" name="TextBox 129">
            <a:extLst>
              <a:ext uri="{FF2B5EF4-FFF2-40B4-BE49-F238E27FC236}">
                <a16:creationId xmlns="" xmlns:a16="http://schemas.microsoft.com/office/drawing/2014/main" id="{5F82BB3A-E116-9841-97F1-1715EAD2A0E3}"/>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dirty="0"/>
              <a:t>세일즈메타데이터</a:t>
            </a:r>
            <a:endParaRPr kumimoji="1" lang="ko-KR" altLang="en-US" sz="1600" b="1" dirty="0"/>
          </a:p>
        </p:txBody>
      </p:sp>
      <p:pic>
        <p:nvPicPr>
          <p:cNvPr id="73" name="그림 72">
            <a:extLst>
              <a:ext uri="{FF2B5EF4-FFF2-40B4-BE49-F238E27FC236}">
                <a16:creationId xmlns="" xmlns:a16="http://schemas.microsoft.com/office/drawing/2014/main" id="{242E539B-6106-8D4A-9EFF-69BCD3729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189" name="모서리가 둥근 직사각형 88">
            <a:extLst>
              <a:ext uri="{FF2B5EF4-FFF2-40B4-BE49-F238E27FC236}">
                <a16:creationId xmlns="" xmlns:a16="http://schemas.microsoft.com/office/drawing/2014/main" id="{679352AE-4AD2-474E-8EBC-782346B08915}"/>
              </a:ext>
            </a:extLst>
          </p:cNvPr>
          <p:cNvSpPr/>
          <p:nvPr/>
        </p:nvSpPr>
        <p:spPr>
          <a:xfrm>
            <a:off x="1047514" y="1781458"/>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Overview</a:t>
            </a:r>
            <a:endParaRPr kumimoji="1" lang="ko-KR" altLang="en-US" sz="500" b="1" dirty="0">
              <a:solidFill>
                <a:schemeClr val="tx1"/>
              </a:solidFill>
              <a:latin typeface="Nanum Gothic" charset="-127"/>
              <a:ea typeface="Nanum Gothic" charset="-127"/>
            </a:endParaRPr>
          </a:p>
        </p:txBody>
      </p:sp>
      <p:sp>
        <p:nvSpPr>
          <p:cNvPr id="190" name="모서리가 둥근 직사각형 92">
            <a:extLst>
              <a:ext uri="{FF2B5EF4-FFF2-40B4-BE49-F238E27FC236}">
                <a16:creationId xmlns="" xmlns:a16="http://schemas.microsoft.com/office/drawing/2014/main" id="{2E1BE8A0-5AA9-498E-AD65-7F4019B2F3B9}"/>
              </a:ext>
            </a:extLst>
          </p:cNvPr>
          <p:cNvSpPr/>
          <p:nvPr/>
        </p:nvSpPr>
        <p:spPr>
          <a:xfrm>
            <a:off x="1743852" y="1783315"/>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Columns</a:t>
            </a:r>
            <a:endParaRPr kumimoji="1" lang="ko-KR" altLang="en-US" sz="500" b="1" dirty="0">
              <a:solidFill>
                <a:schemeClr val="tx1"/>
              </a:solidFill>
              <a:latin typeface="Nanum Gothic" charset="-127"/>
              <a:ea typeface="Nanum Gothic" charset="-127"/>
            </a:endParaRPr>
          </a:p>
        </p:txBody>
      </p:sp>
      <p:sp>
        <p:nvSpPr>
          <p:cNvPr id="191" name="모서리가 둥근 직사각형 94">
            <a:extLst>
              <a:ext uri="{FF2B5EF4-FFF2-40B4-BE49-F238E27FC236}">
                <a16:creationId xmlns="" xmlns:a16="http://schemas.microsoft.com/office/drawing/2014/main" id="{8B87A41A-1941-4EC5-A64D-171D852E3ACA}"/>
              </a:ext>
            </a:extLst>
          </p:cNvPr>
          <p:cNvSpPr/>
          <p:nvPr/>
        </p:nvSpPr>
        <p:spPr>
          <a:xfrm>
            <a:off x="2451304" y="1781517"/>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bg1"/>
                </a:solidFill>
                <a:latin typeface="Nanum Gothic" charset="-127"/>
                <a:ea typeface="Nanum Gothic" charset="-127"/>
              </a:rPr>
              <a:t>Sample data</a:t>
            </a:r>
            <a:endParaRPr kumimoji="1" lang="ko-KR" altLang="en-US" sz="500" b="1" dirty="0">
              <a:solidFill>
                <a:schemeClr val="bg1"/>
              </a:solidFill>
              <a:latin typeface="Nanum Gothic" charset="-127"/>
              <a:ea typeface="Nanum Gothic" charset="-127"/>
            </a:endParaRPr>
          </a:p>
        </p:txBody>
      </p:sp>
      <p:sp>
        <p:nvSpPr>
          <p:cNvPr id="192" name="모서리가 둥근 직사각형 94">
            <a:extLst>
              <a:ext uri="{FF2B5EF4-FFF2-40B4-BE49-F238E27FC236}">
                <a16:creationId xmlns="" xmlns:a16="http://schemas.microsoft.com/office/drawing/2014/main" id="{10D1FB2B-8760-4251-A06E-B5CF777C60E1}"/>
              </a:ext>
            </a:extLst>
          </p:cNvPr>
          <p:cNvSpPr/>
          <p:nvPr/>
        </p:nvSpPr>
        <p:spPr>
          <a:xfrm>
            <a:off x="3146010" y="17815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rPr>
              <a:t>Discussion</a:t>
            </a:r>
            <a:endParaRPr kumimoji="1" lang="ko-KR" altLang="en-US" sz="500" b="1" dirty="0">
              <a:solidFill>
                <a:schemeClr val="tx1"/>
              </a:solidFill>
              <a:latin typeface="Nanum Gothic" charset="-127"/>
              <a:ea typeface="Nanum Gothic" charset="-127"/>
            </a:endParaRPr>
          </a:p>
        </p:txBody>
      </p:sp>
      <p:graphicFrame>
        <p:nvGraphicFramePr>
          <p:cNvPr id="193" name="표 192">
            <a:extLst>
              <a:ext uri="{FF2B5EF4-FFF2-40B4-BE49-F238E27FC236}">
                <a16:creationId xmlns="" xmlns:a16="http://schemas.microsoft.com/office/drawing/2014/main" id="{0C43E240-E4B7-4274-BD34-B351CD9982E6}"/>
              </a:ext>
            </a:extLst>
          </p:cNvPr>
          <p:cNvGraphicFramePr>
            <a:graphicFrameLocks noGrp="1"/>
          </p:cNvGraphicFramePr>
          <p:nvPr>
            <p:extLst>
              <p:ext uri="{D42A27DB-BD31-4B8C-83A1-F6EECF244321}">
                <p14:modId xmlns:p14="http://schemas.microsoft.com/office/powerpoint/2010/main" val="4265482393"/>
              </p:ext>
            </p:extLst>
          </p:nvPr>
        </p:nvGraphicFramePr>
        <p:xfrm>
          <a:off x="1036322" y="2297547"/>
          <a:ext cx="8129364" cy="3744123"/>
        </p:xfrm>
        <a:graphic>
          <a:graphicData uri="http://schemas.openxmlformats.org/drawingml/2006/table">
            <a:tbl>
              <a:tblPr firstRow="1" bandRow="1">
                <a:tableStyleId>{5C22544A-7EE6-4342-B048-85BDC9FD1C3A}</a:tableStyleId>
              </a:tblPr>
              <a:tblGrid>
                <a:gridCol w="1354894">
                  <a:extLst>
                    <a:ext uri="{9D8B030D-6E8A-4147-A177-3AD203B41FA5}">
                      <a16:colId xmlns="" xmlns:a16="http://schemas.microsoft.com/office/drawing/2014/main" val="130431131"/>
                    </a:ext>
                  </a:extLst>
                </a:gridCol>
                <a:gridCol w="1354894">
                  <a:extLst>
                    <a:ext uri="{9D8B030D-6E8A-4147-A177-3AD203B41FA5}">
                      <a16:colId xmlns="" xmlns:a16="http://schemas.microsoft.com/office/drawing/2014/main" val="982226033"/>
                    </a:ext>
                  </a:extLst>
                </a:gridCol>
                <a:gridCol w="1354894">
                  <a:extLst>
                    <a:ext uri="{9D8B030D-6E8A-4147-A177-3AD203B41FA5}">
                      <a16:colId xmlns="" xmlns:a16="http://schemas.microsoft.com/office/drawing/2014/main" val="648236844"/>
                    </a:ext>
                  </a:extLst>
                </a:gridCol>
                <a:gridCol w="1354894">
                  <a:extLst>
                    <a:ext uri="{9D8B030D-6E8A-4147-A177-3AD203B41FA5}">
                      <a16:colId xmlns="" xmlns:a16="http://schemas.microsoft.com/office/drawing/2014/main" val="191718458"/>
                    </a:ext>
                  </a:extLst>
                </a:gridCol>
                <a:gridCol w="1354894">
                  <a:extLst>
                    <a:ext uri="{9D8B030D-6E8A-4147-A177-3AD203B41FA5}">
                      <a16:colId xmlns="" xmlns:a16="http://schemas.microsoft.com/office/drawing/2014/main" val="599624791"/>
                    </a:ext>
                  </a:extLst>
                </a:gridCol>
                <a:gridCol w="1354894">
                  <a:extLst>
                    <a:ext uri="{9D8B030D-6E8A-4147-A177-3AD203B41FA5}">
                      <a16:colId xmlns="" xmlns:a16="http://schemas.microsoft.com/office/drawing/2014/main" val="623874934"/>
                    </a:ext>
                  </a:extLst>
                </a:gridCol>
              </a:tblGrid>
              <a:tr h="179227">
                <a:tc>
                  <a:txBody>
                    <a:bodyPr/>
                    <a:lstStyle/>
                    <a:p>
                      <a:pPr latinLnBrk="1"/>
                      <a:r>
                        <a:rPr lang="en-US" altLang="ko-KR" sz="800" b="0" dirty="0">
                          <a:solidFill>
                            <a:schemeClr val="tx1"/>
                          </a:solidFill>
                        </a:rPr>
                        <a:t>String</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Boolean</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Decimal</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Date/Time</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Latitude</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800" b="0" dirty="0">
                          <a:solidFill>
                            <a:schemeClr val="tx1"/>
                          </a:solidFill>
                        </a:rPr>
                        <a:t>Point</a:t>
                      </a:r>
                      <a:endParaRPr lang="ko-KR" altLang="en-US" sz="800" b="0" dirty="0">
                        <a:solidFill>
                          <a:schemeClr val="tx1"/>
                        </a:solidFill>
                      </a:endParaRPr>
                    </a:p>
                  </a:txBody>
                  <a:tcPr marL="25200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935627006"/>
                  </a:ext>
                </a:extLst>
              </a:tr>
              <a:tr h="632165">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latinLnBrk="1"/>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38765978"/>
                  </a:ext>
                </a:extLst>
              </a:tr>
              <a:tr h="325859">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700" b="0" dirty="0">
                          <a:solidFill>
                            <a:schemeClr val="tx1"/>
                          </a:solidFill>
                        </a:rPr>
                        <a:t>Yes</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37.5169287</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2025169709"/>
                  </a:ext>
                </a:extLst>
              </a:tr>
              <a:tr h="325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No</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37.517854</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127.041252426479,..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78864203"/>
                  </a:ext>
                </a:extLst>
              </a:tr>
              <a:tr h="325859">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700" b="0" dirty="0">
                          <a:solidFill>
                            <a:schemeClr val="tx1"/>
                          </a:solidFill>
                        </a:rPr>
                        <a:t>Y</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37.5050381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127.029505807608,…</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302453733"/>
                  </a:ext>
                </a:extLst>
              </a:tr>
              <a:tr h="325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N</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37.4970113</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127.031893992686,…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574344707"/>
                  </a:ext>
                </a:extLst>
              </a:tr>
              <a:tr h="325859">
                <a:tc>
                  <a:txBody>
                    <a:bodyPr/>
                    <a:lstStyle/>
                    <a:p>
                      <a:pPr latinLnBrk="1"/>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700" b="0" dirty="0">
                          <a:solidFill>
                            <a:schemeClr val="tx1"/>
                          </a:solidFill>
                        </a:rPr>
                        <a:t>False</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37.5113493</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127.025589683335,…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660954579"/>
                  </a:ext>
                </a:extLst>
              </a:tr>
              <a:tr h="325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StringValue2</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True</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700" b="0" i="0" u="none" strike="noStrike" dirty="0">
                          <a:solidFill>
                            <a:srgbClr val="000000"/>
                          </a:solidFill>
                          <a:effectLst/>
                          <a:latin typeface="맑은 고딕" panose="020B0503020000020004" pitchFamily="34" charset="-127"/>
                          <a:ea typeface="+mn-ea"/>
                        </a:rPr>
                        <a:t>37.5207349</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127.022049946985,…</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37554575"/>
                  </a:ext>
                </a:extLst>
              </a:tr>
              <a:tr h="325859">
                <a:tc>
                  <a:txBody>
                    <a:bodyPr/>
                    <a:lstStyle/>
                    <a:p>
                      <a:pPr latinLnBrk="1"/>
                      <a:r>
                        <a:rPr lang="en-US" altLang="ko-KR" sz="700" b="0" dirty="0">
                          <a:solidFill>
                            <a:schemeClr val="tx1"/>
                          </a:solidFill>
                        </a:rPr>
                        <a:t>StringValue1</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latinLnBrk="1"/>
                      <a:r>
                        <a:rPr lang="en-US" altLang="ko-KR" sz="700" b="0" dirty="0">
                          <a:solidFill>
                            <a:schemeClr val="tx1"/>
                          </a:solidFill>
                        </a:rPr>
                        <a:t>F</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latinLnBrk="1"/>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37.492791</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127.061678457452,…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 xmlns:a16="http://schemas.microsoft.com/office/drawing/2014/main" val="1893956067"/>
                  </a:ext>
                </a:extLst>
              </a:tr>
              <a:tr h="325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StringValue3</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1234567890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yyyy-MM-dd 00:…</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37.4945692</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en-US" altLang="ko-KR" sz="700" b="0" i="0" u="none" strike="noStrike" dirty="0">
                          <a:solidFill>
                            <a:srgbClr val="000000"/>
                          </a:solidFill>
                          <a:effectLst/>
                          <a:latin typeface="맑은 고딕" panose="020B0503020000020004" pitchFamily="34" charset="-127"/>
                          <a:ea typeface="맑은 고딕" panose="020B0503020000020004" pitchFamily="34" charset="-127"/>
                        </a:rPr>
                        <a:t>127.062063360346,…</a:t>
                      </a:r>
                    </a:p>
                  </a:txBody>
                  <a:tcPr marL="9525" marR="9525" marT="9525"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1495126"/>
                  </a:ext>
                </a:extLst>
              </a:tr>
              <a:tr h="32585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700" b="0" dirty="0">
                          <a:solidFill>
                            <a:schemeClr val="tx1"/>
                          </a:solidFill>
                        </a:rPr>
                        <a:t>…</a:t>
                      </a:r>
                      <a:endParaRPr lang="ko-KR" altLang="en-US" sz="700" b="0" dirty="0">
                        <a:solidFill>
                          <a:schemeClr val="tx1"/>
                        </a:solidFill>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012667951"/>
                  </a:ext>
                </a:extLst>
              </a:tr>
            </a:tbl>
          </a:graphicData>
        </a:graphic>
      </p:graphicFrame>
      <p:grpSp>
        <p:nvGrpSpPr>
          <p:cNvPr id="194" name="그룹 15">
            <a:extLst>
              <a:ext uri="{FF2B5EF4-FFF2-40B4-BE49-F238E27FC236}">
                <a16:creationId xmlns="" xmlns:a16="http://schemas.microsoft.com/office/drawing/2014/main" id="{9D1F78F7-3D97-469A-BE1C-A0FF7AC89056}"/>
              </a:ext>
            </a:extLst>
          </p:cNvPr>
          <p:cNvGrpSpPr/>
          <p:nvPr/>
        </p:nvGrpSpPr>
        <p:grpSpPr>
          <a:xfrm>
            <a:off x="1036323" y="5886382"/>
            <a:ext cx="8129364" cy="259200"/>
            <a:chOff x="1991360" y="4044266"/>
            <a:chExt cx="6156960" cy="312325"/>
          </a:xfrm>
        </p:grpSpPr>
        <p:sp>
          <p:nvSpPr>
            <p:cNvPr id="195" name="자유형 16">
              <a:extLst>
                <a:ext uri="{FF2B5EF4-FFF2-40B4-BE49-F238E27FC236}">
                  <a16:creationId xmlns="" xmlns:a16="http://schemas.microsoft.com/office/drawing/2014/main" id="{00DB330D-2B38-4D17-9B4E-18E5DAD41CA5}"/>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96" name="자유형 17">
              <a:extLst>
                <a:ext uri="{FF2B5EF4-FFF2-40B4-BE49-F238E27FC236}">
                  <a16:creationId xmlns="" xmlns:a16="http://schemas.microsoft.com/office/drawing/2014/main" id="{6ABC60A6-A7FC-495C-9471-569829FDBAF6}"/>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
        <p:nvSpPr>
          <p:cNvPr id="197" name="타원 196">
            <a:extLst>
              <a:ext uri="{FF2B5EF4-FFF2-40B4-BE49-F238E27FC236}">
                <a16:creationId xmlns="" xmlns:a16="http://schemas.microsoft.com/office/drawing/2014/main" id="{7F330241-06B9-42E4-87F7-E70423C476A3}"/>
              </a:ext>
            </a:extLst>
          </p:cNvPr>
          <p:cNvSpPr/>
          <p:nvPr/>
        </p:nvSpPr>
        <p:spPr>
          <a:xfrm>
            <a:off x="1082289"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198" name="타원 197">
            <a:extLst>
              <a:ext uri="{FF2B5EF4-FFF2-40B4-BE49-F238E27FC236}">
                <a16:creationId xmlns="" xmlns:a16="http://schemas.microsoft.com/office/drawing/2014/main" id="{1FF209FB-56DE-4AD7-8F79-4837CA513E32}"/>
              </a:ext>
            </a:extLst>
          </p:cNvPr>
          <p:cNvSpPr/>
          <p:nvPr/>
        </p:nvSpPr>
        <p:spPr>
          <a:xfrm>
            <a:off x="2432789"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199" name="타원 198">
            <a:extLst>
              <a:ext uri="{FF2B5EF4-FFF2-40B4-BE49-F238E27FC236}">
                <a16:creationId xmlns="" xmlns:a16="http://schemas.microsoft.com/office/drawing/2014/main" id="{2D63270C-369F-4869-BC4C-E77F45700121}"/>
              </a:ext>
            </a:extLst>
          </p:cNvPr>
          <p:cNvSpPr/>
          <p:nvPr/>
        </p:nvSpPr>
        <p:spPr>
          <a:xfrm>
            <a:off x="3783290"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00" name="타원 199">
            <a:extLst>
              <a:ext uri="{FF2B5EF4-FFF2-40B4-BE49-F238E27FC236}">
                <a16:creationId xmlns="" xmlns:a16="http://schemas.microsoft.com/office/drawing/2014/main" id="{36ED3794-F1EA-4613-BA47-36FBADCEFB62}"/>
              </a:ext>
            </a:extLst>
          </p:cNvPr>
          <p:cNvSpPr/>
          <p:nvPr/>
        </p:nvSpPr>
        <p:spPr>
          <a:xfrm>
            <a:off x="7857188"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01" name="타원 200">
            <a:extLst>
              <a:ext uri="{FF2B5EF4-FFF2-40B4-BE49-F238E27FC236}">
                <a16:creationId xmlns="" xmlns:a16="http://schemas.microsoft.com/office/drawing/2014/main" id="{72D55773-EC7F-4C21-9366-4068A0F75E1B}"/>
              </a:ext>
            </a:extLst>
          </p:cNvPr>
          <p:cNvSpPr/>
          <p:nvPr/>
        </p:nvSpPr>
        <p:spPr>
          <a:xfrm>
            <a:off x="6503263"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02" name="타원 201">
            <a:extLst>
              <a:ext uri="{FF2B5EF4-FFF2-40B4-BE49-F238E27FC236}">
                <a16:creationId xmlns="" xmlns:a16="http://schemas.microsoft.com/office/drawing/2014/main" id="{83A58E2E-6AFC-4DA8-B722-2C5FC984FDDF}"/>
              </a:ext>
            </a:extLst>
          </p:cNvPr>
          <p:cNvSpPr/>
          <p:nvPr/>
        </p:nvSpPr>
        <p:spPr>
          <a:xfrm>
            <a:off x="5144744" y="2321685"/>
            <a:ext cx="144000" cy="144000"/>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dirty="0">
                <a:solidFill>
                  <a:schemeClr val="tx1"/>
                </a:solidFill>
                <a:latin typeface="+mj-lt"/>
                <a:ea typeface="Nanum Gothic" charset="-127"/>
                <a:cs typeface="Nanum Gothic" charset="-127"/>
              </a:rPr>
              <a:t>IC</a:t>
            </a:r>
            <a:endParaRPr kumimoji="1" lang="ko-KR" altLang="en-US" sz="500" dirty="0">
              <a:solidFill>
                <a:schemeClr val="tx1"/>
              </a:solidFill>
              <a:latin typeface="+mj-lt"/>
              <a:ea typeface="Nanum Gothic" charset="-127"/>
              <a:cs typeface="Nanum Gothic" charset="-127"/>
            </a:endParaRPr>
          </a:p>
        </p:txBody>
      </p:sp>
      <p:sp>
        <p:nvSpPr>
          <p:cNvPr id="203" name="모서리가 둥근 직사각형 37">
            <a:extLst>
              <a:ext uri="{FF2B5EF4-FFF2-40B4-BE49-F238E27FC236}">
                <a16:creationId xmlns="" xmlns:a16="http://schemas.microsoft.com/office/drawing/2014/main" id="{BD4371AA-136A-4E3B-BA60-C119F031AB13}"/>
              </a:ext>
            </a:extLst>
          </p:cNvPr>
          <p:cNvSpPr/>
          <p:nvPr/>
        </p:nvSpPr>
        <p:spPr>
          <a:xfrm rot="5400000" flipV="1">
            <a:off x="8858722" y="2614681"/>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204" name="모서리가 둥근 직사각형 37">
            <a:extLst>
              <a:ext uri="{FF2B5EF4-FFF2-40B4-BE49-F238E27FC236}">
                <a16:creationId xmlns="" xmlns:a16="http://schemas.microsoft.com/office/drawing/2014/main" id="{9E895631-8CF5-4AD5-A351-AA5031F7C1F8}"/>
              </a:ext>
            </a:extLst>
          </p:cNvPr>
          <p:cNvSpPr/>
          <p:nvPr/>
        </p:nvSpPr>
        <p:spPr>
          <a:xfrm rot="10800000" flipV="1">
            <a:off x="1036322" y="6097712"/>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charset="-127"/>
              <a:ea typeface="Nanum Gothic" charset="-127"/>
              <a:cs typeface="Nanum Gothic" charset="-127"/>
            </a:endParaRPr>
          </a:p>
        </p:txBody>
      </p:sp>
      <p:sp>
        <p:nvSpPr>
          <p:cNvPr id="205" name="TextBox 204">
            <a:extLst>
              <a:ext uri="{FF2B5EF4-FFF2-40B4-BE49-F238E27FC236}">
                <a16:creationId xmlns="" xmlns:a16="http://schemas.microsoft.com/office/drawing/2014/main" id="{1209BE3D-394C-4DEF-840C-4680AF34330C}"/>
              </a:ext>
            </a:extLst>
          </p:cNvPr>
          <p:cNvSpPr txBox="1"/>
          <p:nvPr/>
        </p:nvSpPr>
        <p:spPr>
          <a:xfrm>
            <a:off x="1103685" y="2530016"/>
            <a:ext cx="791883" cy="463910"/>
          </a:xfrm>
          <a:prstGeom prst="rect">
            <a:avLst/>
          </a:prstGeom>
          <a:noFill/>
        </p:spPr>
        <p:txBody>
          <a:bodyPr wrap="none" lIns="0" tIns="0" rIns="0" bIns="0" rtlCol="0">
            <a:spAutoFit/>
          </a:bodyPr>
          <a:lstStyle/>
          <a:p>
            <a:pPr>
              <a:lnSpc>
                <a:spcPct val="150000"/>
              </a:lnSpc>
            </a:pPr>
            <a:r>
              <a:rPr kumimoji="1" lang="en" altLang="ko-KR" sz="700" dirty="0"/>
              <a:t>BestCountValue</a:t>
            </a:r>
          </a:p>
          <a:p>
            <a:pPr>
              <a:lnSpc>
                <a:spcPct val="150000"/>
              </a:lnSpc>
            </a:pPr>
            <a:r>
              <a:rPr kumimoji="1" lang="en-US" altLang="ko-KR" sz="700" dirty="0"/>
              <a:t>LongNamed</a:t>
            </a:r>
            <a:r>
              <a:rPr kumimoji="1" lang="en" altLang="ko-KR" sz="700" dirty="0"/>
              <a:t>Value…</a:t>
            </a:r>
          </a:p>
          <a:p>
            <a:pPr>
              <a:lnSpc>
                <a:spcPct val="150000"/>
              </a:lnSpc>
            </a:pPr>
            <a:r>
              <a:rPr kumimoji="1" lang="en" altLang="ko-KR" sz="700" dirty="0">
                <a:solidFill>
                  <a:schemeClr val="bg1">
                    <a:lumMod val="50000"/>
                  </a:schemeClr>
                </a:solidFill>
              </a:rPr>
              <a:t>Other (123</a:t>
            </a:r>
            <a:r>
              <a:rPr kumimoji="1" lang="en-US" altLang="ko-KR" sz="700" dirty="0">
                <a:solidFill>
                  <a:schemeClr val="bg1">
                    <a:lumMod val="50000"/>
                  </a:schemeClr>
                </a:solidFill>
              </a:rPr>
              <a:t>)</a:t>
            </a:r>
            <a:endParaRPr kumimoji="1" lang="ko-KR" altLang="en-US" sz="700" dirty="0">
              <a:solidFill>
                <a:schemeClr val="bg1">
                  <a:lumMod val="50000"/>
                </a:schemeClr>
              </a:solidFill>
            </a:endParaRPr>
          </a:p>
        </p:txBody>
      </p:sp>
      <p:sp>
        <p:nvSpPr>
          <p:cNvPr id="206" name="TextBox 205">
            <a:extLst>
              <a:ext uri="{FF2B5EF4-FFF2-40B4-BE49-F238E27FC236}">
                <a16:creationId xmlns="" xmlns:a16="http://schemas.microsoft.com/office/drawing/2014/main" id="{2A1EE234-B650-440B-9EC0-533899E06070}"/>
              </a:ext>
            </a:extLst>
          </p:cNvPr>
          <p:cNvSpPr txBox="1"/>
          <p:nvPr/>
        </p:nvSpPr>
        <p:spPr>
          <a:xfrm>
            <a:off x="2125732" y="2530016"/>
            <a:ext cx="181140" cy="463910"/>
          </a:xfrm>
          <a:prstGeom prst="rect">
            <a:avLst/>
          </a:prstGeom>
          <a:noFill/>
        </p:spPr>
        <p:txBody>
          <a:bodyPr wrap="none" lIns="0" tIns="0" rIns="0" bIns="0" rtlCol="0">
            <a:spAutoFit/>
          </a:bodyPr>
          <a:lstStyle/>
          <a:p>
            <a:pPr>
              <a:lnSpc>
                <a:spcPct val="150000"/>
              </a:lnSpc>
            </a:pPr>
            <a:r>
              <a:rPr kumimoji="1" lang="en" altLang="ko-KR" sz="700" b="1" dirty="0"/>
              <a:t>62%</a:t>
            </a:r>
          </a:p>
          <a:p>
            <a:pPr>
              <a:lnSpc>
                <a:spcPct val="150000"/>
              </a:lnSpc>
            </a:pPr>
            <a:r>
              <a:rPr kumimoji="1" lang="en" altLang="ko-KR" sz="700" b="1" dirty="0"/>
              <a:t>24%</a:t>
            </a:r>
          </a:p>
          <a:p>
            <a:pPr>
              <a:lnSpc>
                <a:spcPct val="150000"/>
              </a:lnSpc>
            </a:pPr>
            <a:r>
              <a:rPr kumimoji="1" lang="en" altLang="ko-KR" sz="700" b="1" dirty="0">
                <a:solidFill>
                  <a:schemeClr val="bg1">
                    <a:lumMod val="50000"/>
                  </a:schemeClr>
                </a:solidFill>
              </a:rPr>
              <a:t>14%</a:t>
            </a:r>
            <a:endParaRPr kumimoji="1" lang="ko-KR" altLang="en-US" sz="700" b="1" dirty="0">
              <a:solidFill>
                <a:schemeClr val="bg1">
                  <a:lumMod val="50000"/>
                </a:schemeClr>
              </a:solidFill>
            </a:endParaRPr>
          </a:p>
        </p:txBody>
      </p:sp>
      <p:sp>
        <p:nvSpPr>
          <p:cNvPr id="207" name="사각형 설명선[R] 141">
            <a:extLst>
              <a:ext uri="{FF2B5EF4-FFF2-40B4-BE49-F238E27FC236}">
                <a16:creationId xmlns="" xmlns:a16="http://schemas.microsoft.com/office/drawing/2014/main" id="{2E563260-41BA-492F-A62F-C71F8EB8A715}"/>
              </a:ext>
            </a:extLst>
          </p:cNvPr>
          <p:cNvSpPr/>
          <p:nvPr/>
        </p:nvSpPr>
        <p:spPr>
          <a:xfrm>
            <a:off x="1629923" y="2894681"/>
            <a:ext cx="696272" cy="165036"/>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600" dirty="0">
                <a:solidFill>
                  <a:prstClr val="black"/>
                </a:solidFill>
              </a:rPr>
              <a:t>LongNamed</a:t>
            </a:r>
            <a:r>
              <a:rPr kumimoji="1" lang="en" altLang="ko-KR" sz="600" dirty="0">
                <a:solidFill>
                  <a:prstClr val="black"/>
                </a:solidFill>
              </a:rPr>
              <a:t>Value</a:t>
            </a:r>
            <a:endParaRPr kumimoji="1" lang="ko-KR" altLang="en-US" sz="600" dirty="0">
              <a:solidFill>
                <a:schemeClr val="tx1"/>
              </a:solidFill>
              <a:latin typeface="Nanum Gothic" charset="-127"/>
              <a:ea typeface="Nanum Gothic" charset="-127"/>
              <a:cs typeface="Nanum Gothic" charset="-127"/>
            </a:endParaRPr>
          </a:p>
        </p:txBody>
      </p:sp>
      <p:grpSp>
        <p:nvGrpSpPr>
          <p:cNvPr id="208" name="그룹 207">
            <a:extLst>
              <a:ext uri="{FF2B5EF4-FFF2-40B4-BE49-F238E27FC236}">
                <a16:creationId xmlns="" xmlns:a16="http://schemas.microsoft.com/office/drawing/2014/main" id="{86F94476-E862-4EE5-8529-C5F0B42F460D}"/>
              </a:ext>
            </a:extLst>
          </p:cNvPr>
          <p:cNvGrpSpPr/>
          <p:nvPr/>
        </p:nvGrpSpPr>
        <p:grpSpPr>
          <a:xfrm>
            <a:off x="2492065" y="2526194"/>
            <a:ext cx="527388" cy="527878"/>
            <a:chOff x="6524381" y="2809336"/>
            <a:chExt cx="2657326" cy="2659792"/>
          </a:xfrm>
        </p:grpSpPr>
        <p:sp>
          <p:nvSpPr>
            <p:cNvPr id="209" name="원형 143">
              <a:extLst>
                <a:ext uri="{FF2B5EF4-FFF2-40B4-BE49-F238E27FC236}">
                  <a16:creationId xmlns="" xmlns:a16="http://schemas.microsoft.com/office/drawing/2014/main" id="{FD1FB2A5-83C3-4C10-B8C1-E459DABD6B29}"/>
                </a:ext>
              </a:extLst>
            </p:cNvPr>
            <p:cNvSpPr/>
            <p:nvPr/>
          </p:nvSpPr>
          <p:spPr>
            <a:xfrm>
              <a:off x="6524381" y="2811802"/>
              <a:ext cx="2657326" cy="2657326"/>
            </a:xfrm>
            <a:prstGeom prst="pie">
              <a:avLst>
                <a:gd name="adj1" fmla="val 8047323"/>
                <a:gd name="adj2" fmla="val 16200000"/>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0" name="원형 144">
              <a:extLst>
                <a:ext uri="{FF2B5EF4-FFF2-40B4-BE49-F238E27FC236}">
                  <a16:creationId xmlns="" xmlns:a16="http://schemas.microsoft.com/office/drawing/2014/main" id="{8BF7B3A5-147E-40CD-880C-6C7CE33A3F32}"/>
                </a:ext>
              </a:extLst>
            </p:cNvPr>
            <p:cNvSpPr/>
            <p:nvPr/>
          </p:nvSpPr>
          <p:spPr>
            <a:xfrm rot="5400000">
              <a:off x="6524381" y="2809336"/>
              <a:ext cx="2657326" cy="2657326"/>
            </a:xfrm>
            <a:prstGeom prst="pie">
              <a:avLst>
                <a:gd name="adj1" fmla="val 10799995"/>
                <a:gd name="adj2" fmla="val 2683943"/>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grpSp>
      <p:sp>
        <p:nvSpPr>
          <p:cNvPr id="211" name="TextBox 210">
            <a:extLst>
              <a:ext uri="{FF2B5EF4-FFF2-40B4-BE49-F238E27FC236}">
                <a16:creationId xmlns="" xmlns:a16="http://schemas.microsoft.com/office/drawing/2014/main" id="{C5ED94D8-3AED-491D-B467-0D4A009CF45D}"/>
              </a:ext>
            </a:extLst>
          </p:cNvPr>
          <p:cNvSpPr txBox="1"/>
          <p:nvPr/>
        </p:nvSpPr>
        <p:spPr>
          <a:xfrm>
            <a:off x="3129178" y="2504493"/>
            <a:ext cx="527388" cy="538609"/>
          </a:xfrm>
          <a:prstGeom prst="rect">
            <a:avLst/>
          </a:prstGeom>
          <a:noFill/>
        </p:spPr>
        <p:txBody>
          <a:bodyPr wrap="square" lIns="0" tIns="0" rIns="0" bIns="0" rtlCol="0">
            <a:spAutoFit/>
          </a:bodyPr>
          <a:lstStyle/>
          <a:p>
            <a:r>
              <a:rPr kumimoji="1" lang="en" altLang="ko-KR" sz="700" b="1" dirty="0"/>
              <a:t>True</a:t>
            </a:r>
          </a:p>
          <a:p>
            <a:r>
              <a:rPr kumimoji="1" lang="en" altLang="ko-KR" sz="700" dirty="0"/>
              <a:t>6,234    </a:t>
            </a:r>
            <a:r>
              <a:rPr kumimoji="1" lang="en" altLang="ko-KR" sz="700" b="1" dirty="0"/>
              <a:t>62%</a:t>
            </a:r>
          </a:p>
          <a:p>
            <a:endParaRPr kumimoji="1" lang="en-US" altLang="ko-KR" sz="700" dirty="0"/>
          </a:p>
          <a:p>
            <a:r>
              <a:rPr kumimoji="1" lang="en-US" altLang="ko-KR" sz="700" b="1" dirty="0"/>
              <a:t>False</a:t>
            </a:r>
          </a:p>
          <a:p>
            <a:r>
              <a:rPr kumimoji="1" lang="en-US" altLang="ko-KR" sz="700" dirty="0"/>
              <a:t>3,334    </a:t>
            </a:r>
            <a:r>
              <a:rPr kumimoji="1" lang="en-US" altLang="ko-KR" sz="700" b="1" dirty="0"/>
              <a:t>33%</a:t>
            </a:r>
            <a:endParaRPr kumimoji="1" lang="en" altLang="ko-KR" sz="700" b="1" dirty="0"/>
          </a:p>
        </p:txBody>
      </p:sp>
      <p:grpSp>
        <p:nvGrpSpPr>
          <p:cNvPr id="212" name="그룹 211">
            <a:extLst>
              <a:ext uri="{FF2B5EF4-FFF2-40B4-BE49-F238E27FC236}">
                <a16:creationId xmlns="" xmlns:a16="http://schemas.microsoft.com/office/drawing/2014/main" id="{48B7E528-5E6F-4F7A-AE7C-B3F680784F60}"/>
              </a:ext>
            </a:extLst>
          </p:cNvPr>
          <p:cNvGrpSpPr/>
          <p:nvPr/>
        </p:nvGrpSpPr>
        <p:grpSpPr>
          <a:xfrm>
            <a:off x="5141931" y="2533025"/>
            <a:ext cx="1240195" cy="390795"/>
            <a:chOff x="5000499" y="936810"/>
            <a:chExt cx="2041242" cy="789157"/>
          </a:xfrm>
        </p:grpSpPr>
        <p:sp>
          <p:nvSpPr>
            <p:cNvPr id="213" name="직사각형 212">
              <a:extLst>
                <a:ext uri="{FF2B5EF4-FFF2-40B4-BE49-F238E27FC236}">
                  <a16:creationId xmlns="" xmlns:a16="http://schemas.microsoft.com/office/drawing/2014/main" id="{BDC9C390-ECC1-479A-A1A5-310F216D7F63}"/>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4" name="직사각형 213">
              <a:extLst>
                <a:ext uri="{FF2B5EF4-FFF2-40B4-BE49-F238E27FC236}">
                  <a16:creationId xmlns="" xmlns:a16="http://schemas.microsoft.com/office/drawing/2014/main" id="{37EE6AB1-CA6C-4645-A6F6-31B878D1CF54}"/>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5" name="직사각형 214">
              <a:extLst>
                <a:ext uri="{FF2B5EF4-FFF2-40B4-BE49-F238E27FC236}">
                  <a16:creationId xmlns="" xmlns:a16="http://schemas.microsoft.com/office/drawing/2014/main" id="{FC0C692A-81B9-4FEC-9420-5CFCB4A12BF0}"/>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6" name="직사각형 215">
              <a:extLst>
                <a:ext uri="{FF2B5EF4-FFF2-40B4-BE49-F238E27FC236}">
                  <a16:creationId xmlns="" xmlns:a16="http://schemas.microsoft.com/office/drawing/2014/main" id="{96B1EFB7-1B21-4436-811B-8426185BB786}"/>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7" name="직사각형 216">
              <a:extLst>
                <a:ext uri="{FF2B5EF4-FFF2-40B4-BE49-F238E27FC236}">
                  <a16:creationId xmlns="" xmlns:a16="http://schemas.microsoft.com/office/drawing/2014/main" id="{367360C0-B053-473E-B61E-C9EF247C4339}"/>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8" name="직사각형 217">
              <a:extLst>
                <a:ext uri="{FF2B5EF4-FFF2-40B4-BE49-F238E27FC236}">
                  <a16:creationId xmlns="" xmlns:a16="http://schemas.microsoft.com/office/drawing/2014/main" id="{DECB4DF2-30B7-4455-85C5-5D550A52443F}"/>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19" name="직사각형 218">
              <a:extLst>
                <a:ext uri="{FF2B5EF4-FFF2-40B4-BE49-F238E27FC236}">
                  <a16:creationId xmlns="" xmlns:a16="http://schemas.microsoft.com/office/drawing/2014/main" id="{6AB594AC-B021-4C00-BC82-296E523D3F21}"/>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grpSp>
      <p:sp>
        <p:nvSpPr>
          <p:cNvPr id="220" name="사각형 설명선[R] 154">
            <a:extLst>
              <a:ext uri="{FF2B5EF4-FFF2-40B4-BE49-F238E27FC236}">
                <a16:creationId xmlns="" xmlns:a16="http://schemas.microsoft.com/office/drawing/2014/main" id="{61091FED-CA3D-47A0-A022-CC66B2D97C7A}"/>
              </a:ext>
            </a:extLst>
          </p:cNvPr>
          <p:cNvSpPr/>
          <p:nvPr/>
        </p:nvSpPr>
        <p:spPr>
          <a:xfrm>
            <a:off x="5850596" y="2796214"/>
            <a:ext cx="524750" cy="257369"/>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600" dirty="0">
                <a:solidFill>
                  <a:prstClr val="black"/>
                </a:solidFill>
              </a:rPr>
              <a:t>yyyy-MM-dd</a:t>
            </a:r>
          </a:p>
          <a:p>
            <a:pPr algn="ctr"/>
            <a:r>
              <a:rPr kumimoji="1" lang="en-US" altLang="ko-KR" sz="600" dirty="0">
                <a:solidFill>
                  <a:prstClr val="black"/>
                </a:solidFill>
              </a:rPr>
              <a:t>Count: 1,234</a:t>
            </a:r>
            <a:endParaRPr kumimoji="1" lang="ko-KR" altLang="en-US" sz="600" dirty="0">
              <a:solidFill>
                <a:schemeClr val="tx1"/>
              </a:solidFill>
              <a:latin typeface="Nanum Gothic" charset="-127"/>
              <a:ea typeface="Nanum Gothic" charset="-127"/>
              <a:cs typeface="Nanum Gothic" charset="-127"/>
            </a:endParaRPr>
          </a:p>
        </p:txBody>
      </p:sp>
      <p:sp>
        <p:nvSpPr>
          <p:cNvPr id="221" name="TextBox 220">
            <a:extLst>
              <a:ext uri="{FF2B5EF4-FFF2-40B4-BE49-F238E27FC236}">
                <a16:creationId xmlns="" xmlns:a16="http://schemas.microsoft.com/office/drawing/2014/main" id="{F619D825-6F5E-4ED4-B8D6-2B9C8C142B37}"/>
              </a:ext>
            </a:extLst>
          </p:cNvPr>
          <p:cNvSpPr txBox="1"/>
          <p:nvPr/>
        </p:nvSpPr>
        <p:spPr>
          <a:xfrm>
            <a:off x="5073653" y="2907539"/>
            <a:ext cx="636713"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yyyy-MM-dd</a:t>
            </a:r>
            <a:endParaRPr kumimoji="1" lang="ko-KR" altLang="en-US" sz="600" dirty="0">
              <a:solidFill>
                <a:schemeClr val="tx1">
                  <a:lumMod val="50000"/>
                  <a:lumOff val="50000"/>
                </a:schemeClr>
              </a:solidFill>
            </a:endParaRPr>
          </a:p>
        </p:txBody>
      </p:sp>
      <p:sp>
        <p:nvSpPr>
          <p:cNvPr id="222" name="TextBox 221">
            <a:extLst>
              <a:ext uri="{FF2B5EF4-FFF2-40B4-BE49-F238E27FC236}">
                <a16:creationId xmlns="" xmlns:a16="http://schemas.microsoft.com/office/drawing/2014/main" id="{FEC4BE0C-0558-4468-A95B-09114647AACE}"/>
              </a:ext>
            </a:extLst>
          </p:cNvPr>
          <p:cNvSpPr txBox="1"/>
          <p:nvPr/>
        </p:nvSpPr>
        <p:spPr>
          <a:xfrm>
            <a:off x="3686550" y="2923820"/>
            <a:ext cx="623889"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Min-number</a:t>
            </a:r>
            <a:endParaRPr kumimoji="1" lang="ko-KR" altLang="en-US" sz="600" dirty="0">
              <a:solidFill>
                <a:schemeClr val="tx1">
                  <a:lumMod val="50000"/>
                  <a:lumOff val="50000"/>
                </a:schemeClr>
              </a:solidFill>
            </a:endParaRPr>
          </a:p>
        </p:txBody>
      </p:sp>
      <p:sp>
        <p:nvSpPr>
          <p:cNvPr id="223" name="TextBox 222">
            <a:extLst>
              <a:ext uri="{FF2B5EF4-FFF2-40B4-BE49-F238E27FC236}">
                <a16:creationId xmlns="" xmlns:a16="http://schemas.microsoft.com/office/drawing/2014/main" id="{0D0FA358-4E5C-44DB-9A5A-E7C18DFE1318}"/>
              </a:ext>
            </a:extLst>
          </p:cNvPr>
          <p:cNvSpPr txBox="1"/>
          <p:nvPr/>
        </p:nvSpPr>
        <p:spPr>
          <a:xfrm>
            <a:off x="4408616" y="2923369"/>
            <a:ext cx="635110" cy="184666"/>
          </a:xfrm>
          <a:prstGeom prst="rect">
            <a:avLst/>
          </a:prstGeom>
          <a:noFill/>
        </p:spPr>
        <p:txBody>
          <a:bodyPr wrap="none" rtlCol="0">
            <a:spAutoFit/>
          </a:bodyPr>
          <a:lstStyle/>
          <a:p>
            <a:pPr algn="r"/>
            <a:r>
              <a:rPr kumimoji="1" lang="en-US" altLang="ko-KR" sz="600" dirty="0">
                <a:solidFill>
                  <a:schemeClr val="tx1">
                    <a:lumMod val="50000"/>
                    <a:lumOff val="50000"/>
                  </a:schemeClr>
                </a:solidFill>
              </a:rPr>
              <a:t>Max-number</a:t>
            </a:r>
            <a:endParaRPr kumimoji="1" lang="ko-KR" altLang="en-US" sz="600" dirty="0">
              <a:solidFill>
                <a:schemeClr val="tx1">
                  <a:lumMod val="50000"/>
                  <a:lumOff val="50000"/>
                </a:schemeClr>
              </a:solidFill>
            </a:endParaRPr>
          </a:p>
        </p:txBody>
      </p:sp>
      <p:grpSp>
        <p:nvGrpSpPr>
          <p:cNvPr id="224" name="그룹 223">
            <a:extLst>
              <a:ext uri="{FF2B5EF4-FFF2-40B4-BE49-F238E27FC236}">
                <a16:creationId xmlns="" xmlns:a16="http://schemas.microsoft.com/office/drawing/2014/main" id="{78920737-D1B8-4B22-9BF9-82BC518ACC88}"/>
              </a:ext>
            </a:extLst>
          </p:cNvPr>
          <p:cNvGrpSpPr/>
          <p:nvPr/>
        </p:nvGrpSpPr>
        <p:grpSpPr>
          <a:xfrm>
            <a:off x="3780004" y="2533025"/>
            <a:ext cx="1261747" cy="397586"/>
            <a:chOff x="5000499" y="936810"/>
            <a:chExt cx="2041242" cy="789157"/>
          </a:xfrm>
        </p:grpSpPr>
        <p:sp>
          <p:nvSpPr>
            <p:cNvPr id="225" name="직사각형 224">
              <a:extLst>
                <a:ext uri="{FF2B5EF4-FFF2-40B4-BE49-F238E27FC236}">
                  <a16:creationId xmlns="" xmlns:a16="http://schemas.microsoft.com/office/drawing/2014/main" id="{55405CB2-6ECB-4310-B0B2-FF2C5A964EA4}"/>
                </a:ext>
              </a:extLst>
            </p:cNvPr>
            <p:cNvSpPr/>
            <p:nvPr/>
          </p:nvSpPr>
          <p:spPr>
            <a:xfrm>
              <a:off x="500049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26" name="직사각형 225">
              <a:extLst>
                <a:ext uri="{FF2B5EF4-FFF2-40B4-BE49-F238E27FC236}">
                  <a16:creationId xmlns="" xmlns:a16="http://schemas.microsoft.com/office/drawing/2014/main" id="{E33D1783-D513-41EF-85F4-D082DBEE8354}"/>
                </a:ext>
              </a:extLst>
            </p:cNvPr>
            <p:cNvSpPr/>
            <p:nvPr/>
          </p:nvSpPr>
          <p:spPr>
            <a:xfrm>
              <a:off x="5291917" y="1174263"/>
              <a:ext cx="288675" cy="55170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27" name="직사각형 226">
              <a:extLst>
                <a:ext uri="{FF2B5EF4-FFF2-40B4-BE49-F238E27FC236}">
                  <a16:creationId xmlns="" xmlns:a16="http://schemas.microsoft.com/office/drawing/2014/main" id="{6DE777AB-CDEC-4057-9E7E-7C5A663CB9DF}"/>
                </a:ext>
              </a:extLst>
            </p:cNvPr>
            <p:cNvSpPr/>
            <p:nvPr/>
          </p:nvSpPr>
          <p:spPr>
            <a:xfrm>
              <a:off x="5584059" y="1380514"/>
              <a:ext cx="288675" cy="34545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28" name="직사각형 227">
              <a:extLst>
                <a:ext uri="{FF2B5EF4-FFF2-40B4-BE49-F238E27FC236}">
                  <a16:creationId xmlns="" xmlns:a16="http://schemas.microsoft.com/office/drawing/2014/main" id="{FDD07AB1-D311-4190-881E-C95AF6D9CB0D}"/>
                </a:ext>
              </a:extLst>
            </p:cNvPr>
            <p:cNvSpPr/>
            <p:nvPr/>
          </p:nvSpPr>
          <p:spPr>
            <a:xfrm>
              <a:off x="5878219" y="1271567"/>
              <a:ext cx="288675" cy="45439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29" name="직사각형 228">
              <a:extLst>
                <a:ext uri="{FF2B5EF4-FFF2-40B4-BE49-F238E27FC236}">
                  <a16:creationId xmlns="" xmlns:a16="http://schemas.microsoft.com/office/drawing/2014/main" id="{E93AB576-FDEC-438D-9527-AC8848B32311}"/>
                </a:ext>
              </a:extLst>
            </p:cNvPr>
            <p:cNvSpPr/>
            <p:nvPr/>
          </p:nvSpPr>
          <p:spPr>
            <a:xfrm>
              <a:off x="6169207" y="936810"/>
              <a:ext cx="288675" cy="789157"/>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30" name="직사각형 229">
              <a:extLst>
                <a:ext uri="{FF2B5EF4-FFF2-40B4-BE49-F238E27FC236}">
                  <a16:creationId xmlns="" xmlns:a16="http://schemas.microsoft.com/office/drawing/2014/main" id="{ED796F03-D7DC-499F-AD8F-61E6E3D5412B}"/>
                </a:ext>
              </a:extLst>
            </p:cNvPr>
            <p:cNvSpPr/>
            <p:nvPr/>
          </p:nvSpPr>
          <p:spPr>
            <a:xfrm>
              <a:off x="6461349" y="1105707"/>
              <a:ext cx="288675" cy="6202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231" name="직사각형 230">
              <a:extLst>
                <a:ext uri="{FF2B5EF4-FFF2-40B4-BE49-F238E27FC236}">
                  <a16:creationId xmlns="" xmlns:a16="http://schemas.microsoft.com/office/drawing/2014/main" id="{A66BB4D7-BC9D-48B9-8B6B-11218BA517FC}"/>
                </a:ext>
              </a:extLst>
            </p:cNvPr>
            <p:cNvSpPr/>
            <p:nvPr/>
          </p:nvSpPr>
          <p:spPr>
            <a:xfrm>
              <a:off x="6753066" y="1541300"/>
              <a:ext cx="288675" cy="18466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grpSp>
      <p:sp>
        <p:nvSpPr>
          <p:cNvPr id="232" name="사각형 설명선[R] 166">
            <a:extLst>
              <a:ext uri="{FF2B5EF4-FFF2-40B4-BE49-F238E27FC236}">
                <a16:creationId xmlns="" xmlns:a16="http://schemas.microsoft.com/office/drawing/2014/main" id="{A154B332-51D3-4B82-9B00-ED26278BFB0B}"/>
              </a:ext>
            </a:extLst>
          </p:cNvPr>
          <p:cNvSpPr/>
          <p:nvPr/>
        </p:nvSpPr>
        <p:spPr>
          <a:xfrm>
            <a:off x="4108817" y="2944405"/>
            <a:ext cx="513529" cy="257369"/>
          </a:xfrm>
          <a:prstGeom prst="wedgeRectCallout">
            <a:avLst>
              <a:gd name="adj1" fmla="val -28870"/>
              <a:gd name="adj2" fmla="val -9766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en-US" altLang="ko-KR" sz="600" dirty="0">
                <a:solidFill>
                  <a:prstClr val="black"/>
                </a:solidFill>
              </a:rPr>
              <a:t>100-110</a:t>
            </a:r>
          </a:p>
          <a:p>
            <a:pPr algn="ctr"/>
            <a:r>
              <a:rPr kumimoji="1" lang="en-US" altLang="ko-KR" sz="600" dirty="0">
                <a:solidFill>
                  <a:prstClr val="black"/>
                </a:solidFill>
              </a:rPr>
              <a:t>Count: 1,234</a:t>
            </a:r>
            <a:endParaRPr kumimoji="1" lang="ko-KR" altLang="en-US" sz="600" dirty="0">
              <a:solidFill>
                <a:schemeClr val="tx1"/>
              </a:solidFill>
              <a:latin typeface="Nanum Gothic" charset="-127"/>
              <a:ea typeface="Nanum Gothic" charset="-127"/>
              <a:cs typeface="Nanum Gothic" charset="-127"/>
            </a:endParaRPr>
          </a:p>
        </p:txBody>
      </p:sp>
      <p:pic>
        <p:nvPicPr>
          <p:cNvPr id="233" name="그림 232">
            <a:extLst>
              <a:ext uri="{FF2B5EF4-FFF2-40B4-BE49-F238E27FC236}">
                <a16:creationId xmlns="" xmlns:a16="http://schemas.microsoft.com/office/drawing/2014/main" id="{C3C52B86-2EAA-4AA9-A3ED-B923AB808511}"/>
              </a:ext>
            </a:extLst>
          </p:cNvPr>
          <p:cNvPicPr>
            <a:picLocks noChangeAspect="1"/>
          </p:cNvPicPr>
          <p:nvPr/>
        </p:nvPicPr>
        <p:blipFill rotWithShape="1">
          <a:blip r:embed="rId3"/>
          <a:srcRect l="58527" t="20345" r="25333" b="59259"/>
          <a:stretch/>
        </p:blipFill>
        <p:spPr>
          <a:xfrm>
            <a:off x="7921712" y="2488704"/>
            <a:ext cx="1090553" cy="600590"/>
          </a:xfrm>
          <a:prstGeom prst="rect">
            <a:avLst/>
          </a:prstGeom>
        </p:spPr>
      </p:pic>
      <p:sp>
        <p:nvSpPr>
          <p:cNvPr id="234" name="사각형 설명선[R] 168">
            <a:extLst>
              <a:ext uri="{FF2B5EF4-FFF2-40B4-BE49-F238E27FC236}">
                <a16:creationId xmlns="" xmlns:a16="http://schemas.microsoft.com/office/drawing/2014/main" id="{9B6B766B-B7E2-4E73-B17E-41A2B0208885}"/>
              </a:ext>
            </a:extLst>
          </p:cNvPr>
          <p:cNvSpPr/>
          <p:nvPr/>
        </p:nvSpPr>
        <p:spPr>
          <a:xfrm>
            <a:off x="8126850" y="2467864"/>
            <a:ext cx="513529" cy="257369"/>
          </a:xfrm>
          <a:prstGeom prst="wedgeRectCallout">
            <a:avLst>
              <a:gd name="adj1" fmla="val -27059"/>
              <a:gd name="adj2" fmla="val 79459"/>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spAutoFit/>
          </a:bodyPr>
          <a:lstStyle/>
          <a:p>
            <a:pPr algn="ctr"/>
            <a:r>
              <a:rPr kumimoji="1" lang="ko-KR" altLang="en-US" sz="600" dirty="0">
                <a:solidFill>
                  <a:prstClr val="black"/>
                </a:solidFill>
              </a:rPr>
              <a:t>지역명</a:t>
            </a:r>
            <a:endParaRPr kumimoji="1" lang="en-US" altLang="ko-KR" sz="600" dirty="0">
              <a:solidFill>
                <a:prstClr val="black"/>
              </a:solidFill>
            </a:endParaRPr>
          </a:p>
          <a:p>
            <a:pPr algn="ctr"/>
            <a:r>
              <a:rPr kumimoji="1" lang="en-US" altLang="ko-KR" sz="600" dirty="0">
                <a:solidFill>
                  <a:prstClr val="black"/>
                </a:solidFill>
              </a:rPr>
              <a:t>Count: 1,234</a:t>
            </a:r>
            <a:endParaRPr kumimoji="1" lang="ko-KR" altLang="en-US" sz="600" dirty="0">
              <a:solidFill>
                <a:schemeClr val="tx1"/>
              </a:solidFill>
              <a:latin typeface="Nanum Gothic" charset="-127"/>
              <a:ea typeface="Nanum Gothic" charset="-127"/>
              <a:cs typeface="Nanum Gothic" charset="-127"/>
            </a:endParaRPr>
          </a:p>
        </p:txBody>
      </p:sp>
      <p:sp>
        <p:nvSpPr>
          <p:cNvPr id="235" name="TextBox 234">
            <a:extLst>
              <a:ext uri="{FF2B5EF4-FFF2-40B4-BE49-F238E27FC236}">
                <a16:creationId xmlns="" xmlns:a16="http://schemas.microsoft.com/office/drawing/2014/main" id="{2E62440F-E664-4709-BFDA-785FE94D368F}"/>
              </a:ext>
            </a:extLst>
          </p:cNvPr>
          <p:cNvSpPr txBox="1"/>
          <p:nvPr/>
        </p:nvSpPr>
        <p:spPr>
          <a:xfrm>
            <a:off x="6510520" y="2530016"/>
            <a:ext cx="516167" cy="463910"/>
          </a:xfrm>
          <a:prstGeom prst="rect">
            <a:avLst/>
          </a:prstGeom>
          <a:noFill/>
        </p:spPr>
        <p:txBody>
          <a:bodyPr wrap="none" lIns="0" tIns="0" rIns="0" bIns="0" rtlCol="0">
            <a:spAutoFit/>
          </a:bodyPr>
          <a:lstStyle/>
          <a:p>
            <a:pPr>
              <a:lnSpc>
                <a:spcPct val="150000"/>
              </a:lnSpc>
            </a:pPr>
            <a:r>
              <a:rPr kumimoji="1" lang="en" altLang="ko-KR" sz="700" dirty="0"/>
              <a:t>37.51692872</a:t>
            </a:r>
          </a:p>
          <a:p>
            <a:pPr>
              <a:lnSpc>
                <a:spcPct val="150000"/>
              </a:lnSpc>
            </a:pPr>
            <a:r>
              <a:rPr kumimoji="1" lang="en-US" altLang="ko-KR" sz="700" dirty="0"/>
              <a:t>37.51785395</a:t>
            </a:r>
          </a:p>
          <a:p>
            <a:pPr>
              <a:lnSpc>
                <a:spcPct val="150000"/>
              </a:lnSpc>
            </a:pPr>
            <a:r>
              <a:rPr kumimoji="1" lang="en" altLang="ko-KR" sz="700" dirty="0">
                <a:solidFill>
                  <a:schemeClr val="bg1">
                    <a:lumMod val="50000"/>
                  </a:schemeClr>
                </a:solidFill>
              </a:rPr>
              <a:t>Other (123</a:t>
            </a:r>
            <a:r>
              <a:rPr kumimoji="1" lang="en-US" altLang="ko-KR" sz="700" dirty="0">
                <a:solidFill>
                  <a:schemeClr val="bg1">
                    <a:lumMod val="50000"/>
                  </a:schemeClr>
                </a:solidFill>
              </a:rPr>
              <a:t>)</a:t>
            </a:r>
            <a:endParaRPr kumimoji="1" lang="ko-KR" altLang="en-US" sz="700" dirty="0">
              <a:solidFill>
                <a:schemeClr val="bg1">
                  <a:lumMod val="50000"/>
                </a:schemeClr>
              </a:solidFill>
            </a:endParaRPr>
          </a:p>
        </p:txBody>
      </p:sp>
      <p:sp>
        <p:nvSpPr>
          <p:cNvPr id="236" name="TextBox 235">
            <a:extLst>
              <a:ext uri="{FF2B5EF4-FFF2-40B4-BE49-F238E27FC236}">
                <a16:creationId xmlns="" xmlns:a16="http://schemas.microsoft.com/office/drawing/2014/main" id="{154066DC-00A7-4324-B19B-C73AECC3E7A6}"/>
              </a:ext>
            </a:extLst>
          </p:cNvPr>
          <p:cNvSpPr txBox="1"/>
          <p:nvPr/>
        </p:nvSpPr>
        <p:spPr>
          <a:xfrm>
            <a:off x="7518475" y="2530016"/>
            <a:ext cx="181140" cy="463910"/>
          </a:xfrm>
          <a:prstGeom prst="rect">
            <a:avLst/>
          </a:prstGeom>
          <a:noFill/>
        </p:spPr>
        <p:txBody>
          <a:bodyPr wrap="none" lIns="0" tIns="0" rIns="0" bIns="0" rtlCol="0">
            <a:spAutoFit/>
          </a:bodyPr>
          <a:lstStyle/>
          <a:p>
            <a:pPr>
              <a:lnSpc>
                <a:spcPct val="150000"/>
              </a:lnSpc>
            </a:pPr>
            <a:r>
              <a:rPr kumimoji="1" lang="en" altLang="ko-KR" sz="700" b="1" dirty="0"/>
              <a:t>22%</a:t>
            </a:r>
          </a:p>
          <a:p>
            <a:pPr>
              <a:lnSpc>
                <a:spcPct val="150000"/>
              </a:lnSpc>
            </a:pPr>
            <a:r>
              <a:rPr kumimoji="1" lang="en" altLang="ko-KR" sz="700" b="1" dirty="0"/>
              <a:t>12%</a:t>
            </a:r>
          </a:p>
          <a:p>
            <a:pPr>
              <a:lnSpc>
                <a:spcPct val="150000"/>
              </a:lnSpc>
            </a:pPr>
            <a:r>
              <a:rPr kumimoji="1" lang="en" altLang="ko-KR" sz="700" b="1" dirty="0">
                <a:solidFill>
                  <a:schemeClr val="bg1">
                    <a:lumMod val="50000"/>
                  </a:schemeClr>
                </a:solidFill>
              </a:rPr>
              <a:t>66%</a:t>
            </a:r>
            <a:endParaRPr kumimoji="1" lang="ko-KR" altLang="en-US" sz="700" b="1" dirty="0">
              <a:solidFill>
                <a:schemeClr val="bg1">
                  <a:lumMod val="50000"/>
                </a:schemeClr>
              </a:solidFill>
            </a:endParaRPr>
          </a:p>
        </p:txBody>
      </p:sp>
      <p:pic>
        <p:nvPicPr>
          <p:cNvPr id="237" name="그림 46">
            <a:extLst>
              <a:ext uri="{FF2B5EF4-FFF2-40B4-BE49-F238E27FC236}">
                <a16:creationId xmlns="" xmlns:a16="http://schemas.microsoft.com/office/drawing/2014/main" id="{AFADC715-E222-4213-887C-864F218D6CA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29278" y="2329670"/>
            <a:ext cx="128032" cy="128031"/>
          </a:xfrm>
          <a:prstGeom prst="rect">
            <a:avLst/>
          </a:prstGeom>
        </p:spPr>
      </p:pic>
      <p:pic>
        <p:nvPicPr>
          <p:cNvPr id="238" name="그림 46">
            <a:extLst>
              <a:ext uri="{FF2B5EF4-FFF2-40B4-BE49-F238E27FC236}">
                <a16:creationId xmlns="" xmlns:a16="http://schemas.microsoft.com/office/drawing/2014/main" id="{B574CD19-4F58-4EE5-BBD5-424CE3308301}"/>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592550" y="2329670"/>
            <a:ext cx="128032" cy="128031"/>
          </a:xfrm>
          <a:prstGeom prst="rect">
            <a:avLst/>
          </a:prstGeom>
        </p:spPr>
      </p:pic>
      <p:pic>
        <p:nvPicPr>
          <p:cNvPr id="239" name="그림 46">
            <a:extLst>
              <a:ext uri="{FF2B5EF4-FFF2-40B4-BE49-F238E27FC236}">
                <a16:creationId xmlns="" xmlns:a16="http://schemas.microsoft.com/office/drawing/2014/main" id="{0D30F1B4-1662-462E-97EE-01511ECF0FA8}"/>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949295" y="2329670"/>
            <a:ext cx="128032" cy="128031"/>
          </a:xfrm>
          <a:prstGeom prst="rect">
            <a:avLst/>
          </a:prstGeom>
        </p:spPr>
      </p:pic>
      <p:pic>
        <p:nvPicPr>
          <p:cNvPr id="240" name="그림 46">
            <a:extLst>
              <a:ext uri="{FF2B5EF4-FFF2-40B4-BE49-F238E27FC236}">
                <a16:creationId xmlns="" xmlns:a16="http://schemas.microsoft.com/office/drawing/2014/main" id="{BAE69DC4-88B5-4A75-BB43-273E56A3218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306040" y="2329670"/>
            <a:ext cx="128032" cy="128031"/>
          </a:xfrm>
          <a:prstGeom prst="rect">
            <a:avLst/>
          </a:prstGeom>
        </p:spPr>
      </p:pic>
      <p:pic>
        <p:nvPicPr>
          <p:cNvPr id="241" name="그림 46">
            <a:extLst>
              <a:ext uri="{FF2B5EF4-FFF2-40B4-BE49-F238E27FC236}">
                <a16:creationId xmlns="" xmlns:a16="http://schemas.microsoft.com/office/drawing/2014/main" id="{DBAA207E-649E-403B-9D5D-6831296E9D7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662785" y="2329670"/>
            <a:ext cx="128032" cy="128031"/>
          </a:xfrm>
          <a:prstGeom prst="rect">
            <a:avLst/>
          </a:prstGeom>
        </p:spPr>
      </p:pic>
      <p:pic>
        <p:nvPicPr>
          <p:cNvPr id="242" name="그림 46">
            <a:extLst>
              <a:ext uri="{FF2B5EF4-FFF2-40B4-BE49-F238E27FC236}">
                <a16:creationId xmlns="" xmlns:a16="http://schemas.microsoft.com/office/drawing/2014/main" id="{8E07BF0B-EB63-4AD2-9BED-A41535311B60}"/>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019530" y="2329670"/>
            <a:ext cx="128032" cy="128031"/>
          </a:xfrm>
          <a:prstGeom prst="rect">
            <a:avLst/>
          </a:prstGeom>
        </p:spPr>
      </p:pic>
      <p:sp>
        <p:nvSpPr>
          <p:cNvPr id="244" name="타원 62">
            <a:extLst>
              <a:ext uri="{FF2B5EF4-FFF2-40B4-BE49-F238E27FC236}">
                <a16:creationId xmlns="" xmlns:a16="http://schemas.microsoft.com/office/drawing/2014/main" id="{D67876D3-26A6-4D2B-B850-BE96BA4E09A5}"/>
              </a:ext>
            </a:extLst>
          </p:cNvPr>
          <p:cNvSpPr/>
          <p:nvPr/>
        </p:nvSpPr>
        <p:spPr>
          <a:xfrm>
            <a:off x="824203" y="25164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245" name="왼쪽 중괄호[L] 6">
            <a:extLst>
              <a:ext uri="{FF2B5EF4-FFF2-40B4-BE49-F238E27FC236}">
                <a16:creationId xmlns="" xmlns:a16="http://schemas.microsoft.com/office/drawing/2014/main" id="{26812BA9-C26E-4D8B-9ED8-C187534251E8}"/>
              </a:ext>
            </a:extLst>
          </p:cNvPr>
          <p:cNvSpPr/>
          <p:nvPr/>
        </p:nvSpPr>
        <p:spPr>
          <a:xfrm>
            <a:off x="739786" y="3186178"/>
            <a:ext cx="412954" cy="2946283"/>
          </a:xfrm>
          <a:prstGeom prst="leftBrace">
            <a:avLst>
              <a:gd name="adj1" fmla="val 159307"/>
              <a:gd name="adj2" fmla="val 50000"/>
            </a:avLst>
          </a:prstGeom>
          <a:ln>
            <a:solidFill>
              <a:srgbClr val="7030A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ko-KR" altLang="en-US" dirty="0"/>
          </a:p>
        </p:txBody>
      </p:sp>
      <p:sp>
        <p:nvSpPr>
          <p:cNvPr id="246" name="타원 62">
            <a:extLst>
              <a:ext uri="{FF2B5EF4-FFF2-40B4-BE49-F238E27FC236}">
                <a16:creationId xmlns="" xmlns:a16="http://schemas.microsoft.com/office/drawing/2014/main" id="{1C06108F-CF45-4BF3-973E-82FA9A9457A1}"/>
              </a:ext>
            </a:extLst>
          </p:cNvPr>
          <p:cNvSpPr/>
          <p:nvPr/>
        </p:nvSpPr>
        <p:spPr>
          <a:xfrm>
            <a:off x="673312" y="459283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247" name="직사각형 246">
            <a:extLst>
              <a:ext uri="{FF2B5EF4-FFF2-40B4-BE49-F238E27FC236}">
                <a16:creationId xmlns="" xmlns:a16="http://schemas.microsoft.com/office/drawing/2014/main" id="{4B56F659-E016-40A6-9386-61BFDA35755A}"/>
              </a:ext>
            </a:extLst>
          </p:cNvPr>
          <p:cNvSpPr/>
          <p:nvPr/>
        </p:nvSpPr>
        <p:spPr>
          <a:xfrm>
            <a:off x="1044851" y="2015137"/>
            <a:ext cx="2670603" cy="123111"/>
          </a:xfrm>
          <a:prstGeom prst="rect">
            <a:avLst/>
          </a:prstGeom>
          <a:noFill/>
        </p:spPr>
        <p:txBody>
          <a:bodyPr wrap="none" lIns="0" tIns="0" rIns="0" bIns="0">
            <a:spAutoFit/>
          </a:bodyPr>
          <a:lstStyle/>
          <a:p>
            <a:pPr eaLnBrk="0" fontAlgn="base" hangingPunct="0">
              <a:spcBef>
                <a:spcPct val="0"/>
              </a:spcBef>
              <a:spcAft>
                <a:spcPct val="0"/>
              </a:spcAft>
              <a:buClr>
                <a:srgbClr val="336699"/>
              </a:buClr>
            </a:pPr>
            <a:r>
              <a:rPr lang="en-US" altLang="ko-KR" sz="800" b="1" dirty="0">
                <a:solidFill>
                  <a:schemeClr val="accent4"/>
                </a:solidFill>
                <a:latin typeface="+mj-lt"/>
                <a:ea typeface="Malgun Gothic" charset="-127"/>
                <a:cs typeface="Malgun Gothic" charset="-127"/>
              </a:rPr>
              <a:t>⚠</a:t>
            </a:r>
            <a:r>
              <a:rPr lang="ko-KR" altLang="en-US" sz="800" b="1" dirty="0">
                <a:solidFill>
                  <a:schemeClr val="accent4"/>
                </a:solidFill>
                <a:latin typeface="+mj-lt"/>
                <a:ea typeface="Malgun Gothic" charset="-127"/>
                <a:cs typeface="Malgun Gothic" charset="-127"/>
              </a:rPr>
              <a:t> </a:t>
            </a:r>
            <a:r>
              <a:rPr lang="en-US" altLang="ko-KR" sz="800" dirty="0">
                <a:solidFill>
                  <a:schemeClr val="tx1">
                    <a:lumMod val="50000"/>
                    <a:lumOff val="50000"/>
                  </a:schemeClr>
                </a:solidFill>
                <a:latin typeface="+mj-lt"/>
              </a:rPr>
              <a:t>2019-12-12 00:00:00 The data structure has changed.</a:t>
            </a:r>
            <a:endParaRPr kumimoji="1" lang="en-US" altLang="ko-KR" sz="600" b="1" dirty="0">
              <a:solidFill>
                <a:schemeClr val="tx1">
                  <a:lumMod val="50000"/>
                  <a:lumOff val="50000"/>
                </a:schemeClr>
              </a:solidFill>
              <a:latin typeface="+mj-lt"/>
              <a:ea typeface="Nanum Gothic" charset="-127"/>
              <a:cs typeface="Nanum Gothic" charset="-127"/>
            </a:endParaRPr>
          </a:p>
        </p:txBody>
      </p:sp>
      <p:sp>
        <p:nvSpPr>
          <p:cNvPr id="249" name="타원 62">
            <a:extLst>
              <a:ext uri="{FF2B5EF4-FFF2-40B4-BE49-F238E27FC236}">
                <a16:creationId xmlns="" xmlns:a16="http://schemas.microsoft.com/office/drawing/2014/main" id="{9A44F3F6-E571-4416-87B0-C700D45A55ED}"/>
              </a:ext>
            </a:extLst>
          </p:cNvPr>
          <p:cNvSpPr/>
          <p:nvPr/>
        </p:nvSpPr>
        <p:spPr>
          <a:xfrm>
            <a:off x="901242" y="20169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77" name="직사각형 76">
            <a:extLst>
              <a:ext uri="{FF2B5EF4-FFF2-40B4-BE49-F238E27FC236}">
                <a16:creationId xmlns="" xmlns:a16="http://schemas.microsoft.com/office/drawing/2014/main" id="{9568B7C3-1EE8-4748-A800-A6C0C42DAC0A}"/>
              </a:ext>
            </a:extLst>
          </p:cNvPr>
          <p:cNvSpPr/>
          <p:nvPr/>
        </p:nvSpPr>
        <p:spPr>
          <a:xfrm>
            <a:off x="3116588" y="1708651"/>
            <a:ext cx="774450" cy="207908"/>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smtClean="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
        <p:nvSpPr>
          <p:cNvPr id="76" name="직사각형 75">
            <a:extLst>
              <a:ext uri="{FF2B5EF4-FFF2-40B4-BE49-F238E27FC236}">
                <a16:creationId xmlns="" xmlns:a16="http://schemas.microsoft.com/office/drawing/2014/main" id="{EF1BB65A-E7D4-6743-BFBA-BE761CAE324E}"/>
              </a:ext>
            </a:extLst>
          </p:cNvPr>
          <p:cNvSpPr/>
          <p:nvPr/>
        </p:nvSpPr>
        <p:spPr>
          <a:xfrm>
            <a:off x="977854" y="1987563"/>
            <a:ext cx="2804595" cy="184650"/>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
        <p:nvSpPr>
          <p:cNvPr id="78" name="직사각형 77">
            <a:extLst>
              <a:ext uri="{FF2B5EF4-FFF2-40B4-BE49-F238E27FC236}">
                <a16:creationId xmlns="" xmlns:a16="http://schemas.microsoft.com/office/drawing/2014/main" id="{EF1BB65A-E7D4-6743-BFBA-BE761CAE324E}"/>
              </a:ext>
            </a:extLst>
          </p:cNvPr>
          <p:cNvSpPr/>
          <p:nvPr/>
        </p:nvSpPr>
        <p:spPr>
          <a:xfrm>
            <a:off x="1042653" y="2487466"/>
            <a:ext cx="8145960" cy="66395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smtClean="0">
                <a:solidFill>
                  <a:schemeClr val="bg1"/>
                </a:solidFill>
                <a:ea typeface="Nanum Gothic" charset="-127"/>
                <a:cs typeface="Nanum Gothic" charset="-127"/>
              </a:rPr>
              <a:t>TBD</a:t>
            </a:r>
            <a:endParaRPr kumimoji="1" lang="ko-KR" altLang="en-US" sz="800" dirty="0">
              <a:solidFill>
                <a:schemeClr val="bg1"/>
              </a:solidFill>
              <a:ea typeface="Nanum Gothic" charset="-127"/>
              <a:cs typeface="Nanum Gothic" charset="-127"/>
            </a:endParaRPr>
          </a:p>
        </p:txBody>
      </p:sp>
    </p:spTree>
    <p:extLst>
      <p:ext uri="{BB962C8B-B14F-4D97-AF65-F5344CB8AC3E}">
        <p14:creationId xmlns:p14="http://schemas.microsoft.com/office/powerpoint/2010/main" val="4246027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직사각형 82">
            <a:extLst>
              <a:ext uri="{FF2B5EF4-FFF2-40B4-BE49-F238E27FC236}">
                <a16:creationId xmlns="" xmlns:a16="http://schemas.microsoft.com/office/drawing/2014/main" id="{070BDD69-03D3-BC47-ABD3-BC3B1274470F}"/>
              </a:ext>
            </a:extLst>
          </p:cNvPr>
          <p:cNvSpPr/>
          <p:nvPr/>
        </p:nvSpPr>
        <p:spPr>
          <a:xfrm>
            <a:off x="1288137" y="2361021"/>
            <a:ext cx="7166182" cy="983610"/>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8" name="직사각형 7">
            <a:extLst>
              <a:ext uri="{FF2B5EF4-FFF2-40B4-BE49-F238E27FC236}">
                <a16:creationId xmlns="" xmlns:a16="http://schemas.microsoft.com/office/drawing/2014/main" id="{27645217-BF67-4C47-AACF-FADDBB160959}"/>
              </a:ext>
            </a:extLst>
          </p:cNvPr>
          <p:cNvSpPr/>
          <p:nvPr/>
        </p:nvSpPr>
        <p:spPr>
          <a:xfrm>
            <a:off x="1047514" y="2002145"/>
            <a:ext cx="6380231" cy="320041"/>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p:txBody>
          <a:bodyPr/>
          <a:lstStyle/>
          <a:p>
            <a:r>
              <a:rPr lang="en-US" dirty="0"/>
              <a:t>E1-01-0</a:t>
            </a:r>
            <a:r>
              <a:rPr lang="en-US" altLang="ko-KR" dirty="0"/>
              <a:t>15</a:t>
            </a:r>
            <a:endParaRPr lang="en-US" dirty="0"/>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p:txBody>
          <a:bodyPr/>
          <a:lstStyle/>
          <a:p>
            <a:r>
              <a:rPr lang="en-US" dirty="0"/>
              <a:t>1.2.</a:t>
            </a:r>
            <a:r>
              <a:rPr lang="en-US" altLang="ko-KR" dirty="0"/>
              <a:t>4</a:t>
            </a:r>
            <a:r>
              <a:rPr lang="en-US" dirty="0"/>
              <a:t> </a:t>
            </a:r>
            <a:r>
              <a:rPr lang="ko-KR" altLang="en-US" dirty="0"/>
              <a:t>데이터 토론</a:t>
            </a:r>
            <a:endParaRPr lang="en-US" dirty="0"/>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p:txBody>
          <a:bodyPr/>
          <a:lstStyle/>
          <a:p>
            <a:r>
              <a:rPr kumimoji="1" lang="en-US" altLang="ko-KR" dirty="0">
                <a:latin typeface="+mn-ea"/>
                <a:cs typeface="Malgun Gothic" charset="-127"/>
              </a:rPr>
              <a:t>1.2 Metadata &gt; Explore Data</a:t>
            </a:r>
            <a:r>
              <a:rPr kumimoji="1" lang="ko-KR" altLang="en-US" dirty="0">
                <a:latin typeface="+mn-ea"/>
                <a:cs typeface="Malgun Gothic" charset="-127"/>
              </a:rPr>
              <a:t> </a:t>
            </a:r>
            <a:r>
              <a:rPr kumimoji="1" lang="en-US" altLang="ko-KR" dirty="0">
                <a:latin typeface="+mn-ea"/>
                <a:cs typeface="Malgun Gothic" charset="-127"/>
              </a:rPr>
              <a:t>&gt;</a:t>
            </a:r>
            <a:r>
              <a:rPr kumimoji="1" lang="ko-KR" altLang="en-US" dirty="0">
                <a:latin typeface="+mn-ea"/>
                <a:cs typeface="Malgun Gothic" charset="-127"/>
              </a:rPr>
              <a:t> </a:t>
            </a:r>
            <a:r>
              <a:rPr kumimoji="1" lang="en-US" altLang="ko-KR" b="1" dirty="0">
                <a:latin typeface="+mn-ea"/>
                <a:cs typeface="Malgun Gothic" charset="-127"/>
              </a:rPr>
              <a:t>Metadata detail</a:t>
            </a:r>
            <a:endParaRPr lang="en-US" dirty="0"/>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23</a:t>
            </a:fld>
            <a:endParaRPr lang="ko-KR" altLang="en-US" dirty="0">
              <a:solidFill>
                <a:prstClr val="white">
                  <a:lumMod val="50000"/>
                </a:prstClr>
              </a:solidFill>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a:xfrm>
            <a:off x="10080108" y="362607"/>
            <a:ext cx="2111892" cy="6495393"/>
          </a:xfrm>
        </p:spPr>
        <p:txBody>
          <a:bodyPr>
            <a:normAutofit lnSpcReduction="10000"/>
          </a:bodyPr>
          <a:lstStyle/>
          <a:p>
            <a:pPr marL="0" indent="0">
              <a:buNone/>
            </a:pPr>
            <a:r>
              <a:rPr lang="ko-KR" altLang="en-US" dirty="0"/>
              <a:t>토론 탭</a:t>
            </a:r>
            <a:endParaRPr lang="en-US" altLang="ko-KR" dirty="0"/>
          </a:p>
          <a:p>
            <a:r>
              <a:rPr lang="ko-KR" altLang="en-US" dirty="0"/>
              <a:t>토론</a:t>
            </a:r>
            <a:endParaRPr lang="en-US" dirty="0"/>
          </a:p>
          <a:p>
            <a:pPr lvl="1"/>
            <a:r>
              <a:rPr lang="ko-KR" altLang="en-US" dirty="0"/>
              <a:t>일반 사용자들이 메타데이터에 코멘트를 남길수 있는 기능</a:t>
            </a:r>
            <a:endParaRPr lang="en-US" altLang="ko-KR" dirty="0"/>
          </a:p>
          <a:p>
            <a:r>
              <a:rPr lang="ko-KR" altLang="en-US" dirty="0"/>
              <a:t>필터링</a:t>
            </a:r>
            <a:endParaRPr lang="en-US" altLang="ko-KR" dirty="0"/>
          </a:p>
          <a:p>
            <a:pPr lvl="1"/>
            <a:r>
              <a:rPr lang="ko-KR" altLang="en-US" dirty="0"/>
              <a:t>항목검색</a:t>
            </a:r>
            <a:endParaRPr lang="en-US" altLang="ko-KR" dirty="0"/>
          </a:p>
          <a:p>
            <a:pPr lvl="2"/>
            <a:r>
              <a:rPr lang="ko-KR" altLang="en-US" dirty="0"/>
              <a:t>사용자 이름</a:t>
            </a:r>
            <a:r>
              <a:rPr lang="en-US" altLang="ko-KR" dirty="0"/>
              <a:t>,</a:t>
            </a:r>
            <a:r>
              <a:rPr lang="ko-KR" altLang="en-US" dirty="0"/>
              <a:t> 내용으로 필터링됨</a:t>
            </a:r>
            <a:endParaRPr lang="en-US" altLang="ko-KR" dirty="0"/>
          </a:p>
          <a:p>
            <a:pPr lvl="2"/>
            <a:r>
              <a:rPr lang="ko-KR" altLang="en-US" dirty="0"/>
              <a:t>입력 즉시 필터링</a:t>
            </a:r>
            <a:endParaRPr lang="en-US" altLang="ko-KR" dirty="0"/>
          </a:p>
          <a:p>
            <a:pPr lvl="1"/>
            <a:r>
              <a:rPr lang="ko-KR" altLang="en-US" dirty="0"/>
              <a:t>내가 쓴 글 필터</a:t>
            </a:r>
            <a:endParaRPr lang="en-US" altLang="ko-KR" dirty="0"/>
          </a:p>
          <a:p>
            <a:pPr lvl="1"/>
            <a:r>
              <a:rPr lang="ko-KR" altLang="en-US" dirty="0"/>
              <a:t>글 타입 필터</a:t>
            </a:r>
            <a:endParaRPr lang="en-US" altLang="ko-KR" dirty="0"/>
          </a:p>
          <a:p>
            <a:pPr lvl="1"/>
            <a:r>
              <a:rPr lang="ko-KR" altLang="en-US" dirty="0"/>
              <a:t>필터링 초기화</a:t>
            </a:r>
            <a:endParaRPr lang="en-US" altLang="ko-KR" dirty="0"/>
          </a:p>
          <a:p>
            <a:r>
              <a:rPr lang="ko-KR" altLang="en-US" dirty="0"/>
              <a:t>글 입력 영역</a:t>
            </a:r>
            <a:endParaRPr lang="en-US" altLang="ko-KR" dirty="0"/>
          </a:p>
          <a:p>
            <a:pPr lvl="1"/>
            <a:r>
              <a:rPr lang="ko-KR" altLang="en-US" dirty="0"/>
              <a:t>사용자 본인 아이콘</a:t>
            </a:r>
            <a:endParaRPr lang="en-US" altLang="ko-KR" dirty="0"/>
          </a:p>
          <a:p>
            <a:pPr lvl="1"/>
            <a:r>
              <a:rPr lang="ko-KR" altLang="en-US" dirty="0"/>
              <a:t>글 타입 선택</a:t>
            </a:r>
            <a:endParaRPr lang="en-US" altLang="ko-KR" dirty="0"/>
          </a:p>
          <a:p>
            <a:pPr lvl="1"/>
            <a:r>
              <a:rPr lang="ko-KR" altLang="en-US" dirty="0"/>
              <a:t>글 입력창</a:t>
            </a:r>
            <a:endParaRPr lang="en-US" altLang="ko-KR" dirty="0"/>
          </a:p>
          <a:p>
            <a:pPr lvl="2"/>
            <a:r>
              <a:rPr lang="en-US" altLang="ko-KR" dirty="0"/>
              <a:t>P.H: </a:t>
            </a:r>
            <a:r>
              <a:rPr lang="ko-KR" altLang="en-US" dirty="0"/>
              <a:t>코멘트 입력을 위해 클릭하세요</a:t>
            </a:r>
            <a:r>
              <a:rPr lang="en-US" altLang="ko-KR" dirty="0"/>
              <a:t>.</a:t>
            </a:r>
          </a:p>
          <a:p>
            <a:pPr lvl="2"/>
            <a:r>
              <a:rPr lang="ko-KR" altLang="en-US" dirty="0"/>
              <a:t>입력 버튼</a:t>
            </a:r>
            <a:endParaRPr lang="en-US" altLang="ko-KR" dirty="0"/>
          </a:p>
          <a:p>
            <a:pPr lvl="2"/>
            <a:r>
              <a:rPr lang="ko-KR" altLang="en-US" dirty="0"/>
              <a:t>줄바꿈</a:t>
            </a:r>
            <a:r>
              <a:rPr lang="en-US" altLang="ko-KR" dirty="0"/>
              <a:t>(</a:t>
            </a:r>
            <a:r>
              <a:rPr lang="ko-KR" altLang="en-US" dirty="0"/>
              <a:t>엔터</a:t>
            </a:r>
            <a:r>
              <a:rPr lang="en-US" altLang="ko-KR" dirty="0"/>
              <a:t>)</a:t>
            </a:r>
            <a:r>
              <a:rPr lang="ko-KR" altLang="en-US" dirty="0"/>
              <a:t> 허용하며 글자수 </a:t>
            </a:r>
            <a:r>
              <a:rPr lang="en-US" altLang="ko-KR" dirty="0"/>
              <a:t>1000</a:t>
            </a:r>
            <a:r>
              <a:rPr lang="ko-KR" altLang="en-US" dirty="0"/>
              <a:t>자까지 입력 가능</a:t>
            </a:r>
            <a:endParaRPr lang="en-US" altLang="ko-KR" dirty="0"/>
          </a:p>
          <a:p>
            <a:r>
              <a:rPr lang="ko-KR" altLang="en-US" dirty="0"/>
              <a:t>이전 코멘트 영역</a:t>
            </a:r>
            <a:endParaRPr lang="en-US" altLang="ko-KR" dirty="0"/>
          </a:p>
          <a:p>
            <a:pPr lvl="1"/>
            <a:r>
              <a:rPr lang="ko-KR" altLang="en-US" dirty="0"/>
              <a:t>코멘트들이 최신순 </a:t>
            </a:r>
            <a:r>
              <a:rPr lang="en-US" altLang="ko-KR" dirty="0"/>
              <a:t>&gt;</a:t>
            </a:r>
            <a:r>
              <a:rPr lang="ko-KR" altLang="en-US" dirty="0"/>
              <a:t> </a:t>
            </a:r>
            <a:r>
              <a:rPr lang="ko-KR" altLang="en-US" dirty="0" err="1"/>
              <a:t>오래된순으로</a:t>
            </a:r>
            <a:r>
              <a:rPr lang="ko-KR" altLang="en-US" dirty="0"/>
              <a:t> 정렬하여 보여짐</a:t>
            </a:r>
            <a:endParaRPr lang="en-US" altLang="ko-KR" dirty="0"/>
          </a:p>
          <a:p>
            <a:pPr lvl="1"/>
            <a:r>
              <a:rPr lang="ko-KR" altLang="en-US" dirty="0" err="1"/>
              <a:t>원글과</a:t>
            </a:r>
            <a:r>
              <a:rPr lang="ko-KR" altLang="en-US" dirty="0"/>
              <a:t> 댓글 시각적 구분</a:t>
            </a:r>
            <a:endParaRPr lang="en-US" altLang="ko-KR" dirty="0"/>
          </a:p>
          <a:p>
            <a:pPr lvl="1"/>
            <a:r>
              <a:rPr lang="ko-KR" altLang="en-US" dirty="0"/>
              <a:t>댓글의 댓글은 지원하지 않음</a:t>
            </a:r>
            <a:endParaRPr lang="en-US" altLang="ko-KR" dirty="0"/>
          </a:p>
          <a:p>
            <a:pPr lvl="1"/>
            <a:r>
              <a:rPr lang="ko-KR" altLang="en-US" dirty="0"/>
              <a:t>등록한 코멘트가 없을 경우 </a:t>
            </a:r>
            <a:r>
              <a:rPr lang="en-US" altLang="ko-KR" dirty="0"/>
              <a:t>‘No comments’</a:t>
            </a:r>
            <a:r>
              <a:rPr lang="ko-KR" altLang="en-US" dirty="0"/>
              <a:t>노출</a:t>
            </a:r>
            <a:endParaRPr lang="en-US" altLang="ko-KR" dirty="0"/>
          </a:p>
          <a:p>
            <a:r>
              <a:rPr lang="ko-KR" altLang="en-US" dirty="0"/>
              <a:t>코멘트 내용</a:t>
            </a:r>
            <a:endParaRPr lang="en-US" altLang="ko-KR" dirty="0"/>
          </a:p>
          <a:p>
            <a:pPr lvl="1"/>
            <a:r>
              <a:rPr lang="ko-KR" altLang="en-US" dirty="0"/>
              <a:t>타입</a:t>
            </a:r>
            <a:r>
              <a:rPr lang="en-US" altLang="ko-KR" dirty="0"/>
              <a:t>,</a:t>
            </a:r>
            <a:r>
              <a:rPr lang="ko-KR" altLang="en-US" dirty="0"/>
              <a:t> 사용자 이름</a:t>
            </a:r>
            <a:r>
              <a:rPr lang="en-US" altLang="ko-KR" dirty="0"/>
              <a:t>,</a:t>
            </a:r>
            <a:r>
              <a:rPr lang="ko-KR" altLang="en-US" dirty="0"/>
              <a:t> 입력 시간</a:t>
            </a:r>
            <a:r>
              <a:rPr lang="en-US" altLang="ko-KR" dirty="0"/>
              <a:t>,</a:t>
            </a:r>
            <a:r>
              <a:rPr lang="ko-KR" altLang="en-US" dirty="0"/>
              <a:t> </a:t>
            </a:r>
            <a:r>
              <a:rPr lang="ko-KR" altLang="en-US" dirty="0" err="1"/>
              <a:t>완료처리</a:t>
            </a:r>
            <a:r>
              <a:rPr lang="ko-KR" altLang="en-US" dirty="0"/>
              <a:t> 버튼</a:t>
            </a:r>
            <a:r>
              <a:rPr lang="en-US" altLang="ko-KR" dirty="0"/>
              <a:t>(</a:t>
            </a:r>
            <a:r>
              <a:rPr lang="ko-KR" altLang="en-US" dirty="0"/>
              <a:t>데이터관리자에게만 노출</a:t>
            </a:r>
            <a:r>
              <a:rPr lang="en-US" altLang="ko-KR" dirty="0"/>
              <a:t>)</a:t>
            </a:r>
          </a:p>
          <a:p>
            <a:pPr lvl="1"/>
            <a:r>
              <a:rPr lang="ko-KR" altLang="en-US" dirty="0"/>
              <a:t>댓글 버튼 </a:t>
            </a:r>
            <a:r>
              <a:rPr lang="en-US" altLang="ko-KR" dirty="0"/>
              <a:t>(</a:t>
            </a:r>
            <a:r>
              <a:rPr lang="ko-KR" altLang="en-US" dirty="0"/>
              <a:t>모두에게 노출</a:t>
            </a:r>
            <a:r>
              <a:rPr lang="en-US" altLang="ko-KR" dirty="0"/>
              <a:t>)</a:t>
            </a:r>
          </a:p>
          <a:p>
            <a:pPr lvl="1"/>
            <a:r>
              <a:rPr lang="ko-KR" altLang="en-US" dirty="0"/>
              <a:t>코멘트 내용</a:t>
            </a:r>
            <a:endParaRPr lang="en-US" altLang="ko-KR" dirty="0"/>
          </a:p>
          <a:p>
            <a:r>
              <a:rPr lang="ko-KR" altLang="en-US" dirty="0" err="1"/>
              <a:t>완료처리된</a:t>
            </a:r>
            <a:r>
              <a:rPr lang="ko-KR" altLang="en-US" dirty="0"/>
              <a:t> 댓글</a:t>
            </a:r>
            <a:endParaRPr lang="en-US" altLang="ko-KR" dirty="0"/>
          </a:p>
          <a:p>
            <a:pPr lvl="1"/>
            <a:r>
              <a:rPr lang="ko-KR" altLang="en-US" dirty="0"/>
              <a:t>데이터관리자만 </a:t>
            </a:r>
            <a:r>
              <a:rPr lang="ko-KR" altLang="en-US" dirty="0" err="1"/>
              <a:t>완료처리</a:t>
            </a:r>
            <a:r>
              <a:rPr lang="ko-KR" altLang="en-US" dirty="0"/>
              <a:t> 할 수 있으며</a:t>
            </a:r>
            <a:r>
              <a:rPr lang="en-US" altLang="ko-KR" dirty="0"/>
              <a:t>,</a:t>
            </a:r>
            <a:r>
              <a:rPr lang="ko-KR" altLang="en-US" dirty="0"/>
              <a:t> </a:t>
            </a:r>
            <a:r>
              <a:rPr lang="ko-KR" altLang="en-US" dirty="0" err="1"/>
              <a:t>완료처리시</a:t>
            </a:r>
            <a:r>
              <a:rPr lang="ko-KR" altLang="en-US" dirty="0"/>
              <a:t> 타입 아이콘 시각적 변화</a:t>
            </a:r>
            <a:endParaRPr lang="en-US" altLang="ko-KR" dirty="0"/>
          </a:p>
          <a:p>
            <a:r>
              <a:rPr lang="ko-KR" altLang="en-US" dirty="0" err="1"/>
              <a:t>알람</a:t>
            </a:r>
            <a:endParaRPr lang="en-US" altLang="ko-KR" dirty="0"/>
          </a:p>
          <a:p>
            <a:pPr lvl="1"/>
            <a:r>
              <a:rPr lang="ko-KR" altLang="en-US" dirty="0"/>
              <a:t>새 코멘트 등록시 </a:t>
            </a:r>
            <a:r>
              <a:rPr lang="ko-KR" altLang="en-US" dirty="0" err="1"/>
              <a:t>알림뱃지</a:t>
            </a:r>
            <a:r>
              <a:rPr lang="ko-KR" altLang="en-US" dirty="0"/>
              <a:t> 노출 및 </a:t>
            </a:r>
            <a:r>
              <a:rPr lang="en-US" altLang="ko-KR" dirty="0"/>
              <a:t>Global</a:t>
            </a:r>
            <a:r>
              <a:rPr lang="ko-KR" altLang="en-US" dirty="0" err="1"/>
              <a:t>알람에</a:t>
            </a:r>
            <a:r>
              <a:rPr lang="ko-KR" altLang="en-US" dirty="0"/>
              <a:t> 노출 </a:t>
            </a:r>
            <a:r>
              <a:rPr lang="ko-KR" altLang="en-US" dirty="0">
                <a:solidFill>
                  <a:srgbClr val="00B0F0"/>
                </a:solidFill>
                <a:latin typeface="+mn-ea"/>
                <a:sym typeface="Wingdings"/>
              </a:rPr>
              <a:t>☞</a:t>
            </a:r>
            <a:r>
              <a:rPr lang="en-US" altLang="ko-KR" dirty="0">
                <a:solidFill>
                  <a:srgbClr val="00B0F0"/>
                </a:solidFill>
                <a:latin typeface="+mn-ea"/>
                <a:sym typeface="Wingdings"/>
              </a:rPr>
              <a:t>[E1-01-020]</a:t>
            </a:r>
            <a:r>
              <a:rPr lang="ko-KR" altLang="en-US" dirty="0"/>
              <a:t> </a:t>
            </a:r>
            <a:endParaRPr lang="en-US" altLang="ko-KR" dirty="0"/>
          </a:p>
          <a:p>
            <a:pPr lvl="2"/>
            <a:r>
              <a:rPr lang="ko-KR" altLang="en-US" dirty="0"/>
              <a:t>해당 데이터 등록자가 이 화면을 열람하거나 데이터 관리자가 댓글 등록시 </a:t>
            </a:r>
            <a:r>
              <a:rPr lang="ko-KR" altLang="en-US" dirty="0" err="1"/>
              <a:t>뱃지</a:t>
            </a:r>
            <a:r>
              <a:rPr lang="ko-KR" altLang="en-US" dirty="0"/>
              <a:t> 사라짐</a:t>
            </a:r>
            <a:endParaRPr lang="en-US" altLang="ko-KR" dirty="0"/>
          </a:p>
          <a:p>
            <a:pPr lvl="2"/>
            <a:r>
              <a:rPr lang="ko-KR" altLang="en-US" dirty="0"/>
              <a:t>자신이 작성한 코멘트 </a:t>
            </a:r>
            <a:r>
              <a:rPr lang="ko-KR" altLang="en-US" dirty="0" err="1"/>
              <a:t>알람</a:t>
            </a:r>
            <a:r>
              <a:rPr lang="ko-KR" altLang="en-US" dirty="0"/>
              <a:t> 제외</a:t>
            </a:r>
            <a:endParaRPr lang="en-US" dirty="0"/>
          </a:p>
        </p:txBody>
      </p:sp>
      <p:sp>
        <p:nvSpPr>
          <p:cNvPr id="54" name="모서리가 둥근 직사각형 88">
            <a:extLst>
              <a:ext uri="{FF2B5EF4-FFF2-40B4-BE49-F238E27FC236}">
                <a16:creationId xmlns="" xmlns:a16="http://schemas.microsoft.com/office/drawing/2014/main" id="{60E20DE5-7822-3449-9FB9-29A29073C71A}"/>
              </a:ext>
            </a:extLst>
          </p:cNvPr>
          <p:cNvSpPr/>
          <p:nvPr/>
        </p:nvSpPr>
        <p:spPr>
          <a:xfrm>
            <a:off x="1047514" y="1781458"/>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a:solidFill>
                  <a:schemeClr val="tx1"/>
                </a:solidFill>
                <a:latin typeface="Nanum Gothic" charset="-127"/>
                <a:ea typeface="Nanum Gothic" charset="-127"/>
              </a:rPr>
              <a:t>Overview</a:t>
            </a:r>
            <a:endParaRPr kumimoji="1" lang="ko-KR" altLang="en-US" sz="500" b="1">
              <a:solidFill>
                <a:schemeClr val="tx1"/>
              </a:solidFill>
              <a:latin typeface="Nanum Gothic" charset="-127"/>
              <a:ea typeface="Nanum Gothic" charset="-127"/>
            </a:endParaRPr>
          </a:p>
        </p:txBody>
      </p:sp>
      <p:sp>
        <p:nvSpPr>
          <p:cNvPr id="56" name="모서리가 둥근 직사각형 92">
            <a:extLst>
              <a:ext uri="{FF2B5EF4-FFF2-40B4-BE49-F238E27FC236}">
                <a16:creationId xmlns="" xmlns:a16="http://schemas.microsoft.com/office/drawing/2014/main" id="{29BBC08A-FFC6-9F49-A92F-FC1F44C784D6}"/>
              </a:ext>
            </a:extLst>
          </p:cNvPr>
          <p:cNvSpPr/>
          <p:nvPr/>
        </p:nvSpPr>
        <p:spPr>
          <a:xfrm>
            <a:off x="1735272" y="1783315"/>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a:solidFill>
                  <a:schemeClr val="tx1"/>
                </a:solidFill>
                <a:latin typeface="Nanum Gothic" charset="-127"/>
                <a:ea typeface="Nanum Gothic" charset="-127"/>
              </a:rPr>
              <a:t>Columns</a:t>
            </a:r>
            <a:endParaRPr kumimoji="1" lang="ko-KR" altLang="en-US" sz="500" b="1">
              <a:solidFill>
                <a:schemeClr val="tx1"/>
              </a:solidFill>
              <a:latin typeface="Nanum Gothic" charset="-127"/>
              <a:ea typeface="Nanum Gothic" charset="-127"/>
            </a:endParaRPr>
          </a:p>
        </p:txBody>
      </p:sp>
      <p:sp>
        <p:nvSpPr>
          <p:cNvPr id="57" name="모서리가 둥근 직사각형 94">
            <a:extLst>
              <a:ext uri="{FF2B5EF4-FFF2-40B4-BE49-F238E27FC236}">
                <a16:creationId xmlns="" xmlns:a16="http://schemas.microsoft.com/office/drawing/2014/main" id="{B5EAD221-6E01-6C4B-B495-4F63A9CA9E9E}"/>
              </a:ext>
            </a:extLst>
          </p:cNvPr>
          <p:cNvSpPr/>
          <p:nvPr/>
        </p:nvSpPr>
        <p:spPr>
          <a:xfrm>
            <a:off x="2442724" y="1781517"/>
            <a:ext cx="664118" cy="143740"/>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a:solidFill>
                  <a:schemeClr val="tx1"/>
                </a:solidFill>
                <a:latin typeface="Nanum Gothic" charset="-127"/>
                <a:ea typeface="Nanum Gothic" charset="-127"/>
              </a:rPr>
              <a:t>Sample data</a:t>
            </a:r>
            <a:endParaRPr kumimoji="1" lang="ko-KR" altLang="en-US" sz="500" b="1">
              <a:solidFill>
                <a:schemeClr val="tx1"/>
              </a:solidFill>
              <a:latin typeface="Nanum Gothic" charset="-127"/>
              <a:ea typeface="Nanum Gothic" charset="-127"/>
            </a:endParaRPr>
          </a:p>
        </p:txBody>
      </p:sp>
      <p:sp>
        <p:nvSpPr>
          <p:cNvPr id="58" name="모서리가 둥근 직사각형 94">
            <a:extLst>
              <a:ext uri="{FF2B5EF4-FFF2-40B4-BE49-F238E27FC236}">
                <a16:creationId xmlns="" xmlns:a16="http://schemas.microsoft.com/office/drawing/2014/main" id="{F2053338-DA8E-E546-AB9D-4EA894A4EA2E}"/>
              </a:ext>
            </a:extLst>
          </p:cNvPr>
          <p:cNvSpPr/>
          <p:nvPr/>
        </p:nvSpPr>
        <p:spPr>
          <a:xfrm>
            <a:off x="3137430" y="1781517"/>
            <a:ext cx="664118" cy="143740"/>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a:solidFill>
                  <a:schemeClr val="bg1"/>
                </a:solidFill>
                <a:latin typeface="Nanum Gothic" charset="-127"/>
                <a:ea typeface="Nanum Gothic" charset="-127"/>
              </a:rPr>
              <a:t>Discussion</a:t>
            </a:r>
            <a:endParaRPr kumimoji="1" lang="ko-KR" altLang="en-US" sz="500" b="1">
              <a:solidFill>
                <a:schemeClr val="bg1"/>
              </a:solidFill>
              <a:latin typeface="Nanum Gothic" charset="-127"/>
              <a:ea typeface="Nanum Gothic" charset="-127"/>
            </a:endParaRPr>
          </a:p>
        </p:txBody>
      </p:sp>
      <p:sp>
        <p:nvSpPr>
          <p:cNvPr id="72" name="타원 62">
            <a:extLst>
              <a:ext uri="{FF2B5EF4-FFF2-40B4-BE49-F238E27FC236}">
                <a16:creationId xmlns="" xmlns:a16="http://schemas.microsoft.com/office/drawing/2014/main" id="{184638F7-1308-0F4A-808A-BB9D45A3D0EF}"/>
              </a:ext>
            </a:extLst>
          </p:cNvPr>
          <p:cNvSpPr/>
          <p:nvPr/>
        </p:nvSpPr>
        <p:spPr>
          <a:xfrm>
            <a:off x="3103972" y="166897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1</a:t>
            </a:r>
            <a:endParaRPr lang="ko-KR" altLang="en-US" sz="700" b="1">
              <a:solidFill>
                <a:prstClr val="white"/>
              </a:solidFill>
              <a:latin typeface="+mn-ea"/>
              <a:cs typeface="Nanum Gothic" charset="-127"/>
            </a:endParaRPr>
          </a:p>
        </p:txBody>
      </p:sp>
      <p:sp>
        <p:nvSpPr>
          <p:cNvPr id="43" name="모서리가 둥근 직사각형 154">
            <a:extLst>
              <a:ext uri="{FF2B5EF4-FFF2-40B4-BE49-F238E27FC236}">
                <a16:creationId xmlns="" xmlns:a16="http://schemas.microsoft.com/office/drawing/2014/main" id="{07A12BBA-26A1-7547-9CEA-2B564C3D446B}"/>
              </a:ext>
            </a:extLst>
          </p:cNvPr>
          <p:cNvSpPr/>
          <p:nvPr/>
        </p:nvSpPr>
        <p:spPr>
          <a:xfrm>
            <a:off x="7427745"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Edit data</a:t>
            </a:r>
            <a:endParaRPr lang="ko-KR" altLang="en-US" sz="700">
              <a:solidFill>
                <a:schemeClr val="bg1"/>
              </a:solidFill>
              <a:latin typeface="+mn-ea"/>
              <a:cs typeface="Malgun Gothic" charset="-127"/>
            </a:endParaRPr>
          </a:p>
        </p:txBody>
      </p:sp>
      <p:sp>
        <p:nvSpPr>
          <p:cNvPr id="44" name="TextBox 43">
            <a:extLst>
              <a:ext uri="{FF2B5EF4-FFF2-40B4-BE49-F238E27FC236}">
                <a16:creationId xmlns="" xmlns:a16="http://schemas.microsoft.com/office/drawing/2014/main" id="{3098B7C6-9C5F-D24F-ACBF-3925CBEA7F36}"/>
              </a:ext>
            </a:extLst>
          </p:cNvPr>
          <p:cNvSpPr txBox="1"/>
          <p:nvPr/>
        </p:nvSpPr>
        <p:spPr>
          <a:xfrm>
            <a:off x="1699898" y="1148948"/>
            <a:ext cx="2236510" cy="400110"/>
          </a:xfrm>
          <a:prstGeom prst="rect">
            <a:avLst/>
          </a:prstGeom>
          <a:noFill/>
        </p:spPr>
        <p:txBody>
          <a:bodyPr wrap="none" rtlCol="0">
            <a:spAutoFit/>
          </a:bodyPr>
          <a:lstStyle/>
          <a:p>
            <a:r>
              <a:rPr kumimoji="1" lang="ko-KR" altLang="en-US" sz="2000" b="1"/>
              <a:t>세일즈메타데이터</a:t>
            </a:r>
            <a:endParaRPr kumimoji="1" lang="ko-KR" altLang="en-US" sz="1600" b="1"/>
          </a:p>
        </p:txBody>
      </p:sp>
      <p:sp>
        <p:nvSpPr>
          <p:cNvPr id="45" name="모서리가 둥근 직사각형 54">
            <a:extLst>
              <a:ext uri="{FF2B5EF4-FFF2-40B4-BE49-F238E27FC236}">
                <a16:creationId xmlns="" xmlns:a16="http://schemas.microsoft.com/office/drawing/2014/main" id="{68AACC7D-CC92-A746-A8C1-20B5FEE16EC4}"/>
              </a:ext>
            </a:extLst>
          </p:cNvPr>
          <p:cNvSpPr/>
          <p:nvPr/>
        </p:nvSpPr>
        <p:spPr>
          <a:xfrm>
            <a:off x="975912" y="1258583"/>
            <a:ext cx="735720" cy="182853"/>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a:solidFill>
                  <a:schemeClr val="tx1">
                    <a:lumMod val="75000"/>
                    <a:lumOff val="25000"/>
                  </a:schemeClr>
                </a:solidFill>
                <a:latin typeface="Nanum Gothic" charset="-127"/>
                <a:ea typeface="Nanum Gothic" charset="-127"/>
                <a:cs typeface="Nanum Gothic" charset="-127"/>
              </a:rPr>
              <a:t>Database</a:t>
            </a:r>
            <a:endParaRPr kumimoji="1" lang="ko-KR" altLang="en-US" sz="800" b="1">
              <a:solidFill>
                <a:schemeClr val="tx1">
                  <a:lumMod val="75000"/>
                  <a:lumOff val="25000"/>
                </a:schemeClr>
              </a:solidFill>
              <a:latin typeface="Nanum Gothic" charset="-127"/>
              <a:ea typeface="Nanum Gothic" charset="-127"/>
              <a:cs typeface="Nanum Gothic" charset="-127"/>
            </a:endParaRPr>
          </a:p>
        </p:txBody>
      </p:sp>
      <p:sp>
        <p:nvSpPr>
          <p:cNvPr id="46" name="모서리가 둥근 직사각형 154">
            <a:extLst>
              <a:ext uri="{FF2B5EF4-FFF2-40B4-BE49-F238E27FC236}">
                <a16:creationId xmlns="" xmlns:a16="http://schemas.microsoft.com/office/drawing/2014/main" id="{D7BDCE0E-FE8D-544D-B23B-76E759AE4D9E}"/>
              </a:ext>
            </a:extLst>
          </p:cNvPr>
          <p:cNvSpPr/>
          <p:nvPr/>
        </p:nvSpPr>
        <p:spPr>
          <a:xfrm>
            <a:off x="8252341" y="1178232"/>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sp>
        <p:nvSpPr>
          <p:cNvPr id="49" name="포인트가 5개인 별[5] 59">
            <a:extLst>
              <a:ext uri="{FF2B5EF4-FFF2-40B4-BE49-F238E27FC236}">
                <a16:creationId xmlns="" xmlns:a16="http://schemas.microsoft.com/office/drawing/2014/main" id="{A1BE2DD5-BFB6-2F42-932F-D78848875D34}"/>
              </a:ext>
            </a:extLst>
          </p:cNvPr>
          <p:cNvSpPr/>
          <p:nvPr/>
        </p:nvSpPr>
        <p:spPr>
          <a:xfrm>
            <a:off x="4102250" y="1271406"/>
            <a:ext cx="145204" cy="145204"/>
          </a:xfrm>
          <a:prstGeom prst="star5">
            <a:avLst>
              <a:gd name="adj" fmla="val 23719"/>
              <a:gd name="hf" fmla="val 105146"/>
              <a:gd name="vf" fmla="val 11055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50" name="직사각형 49">
            <a:extLst>
              <a:ext uri="{FF2B5EF4-FFF2-40B4-BE49-F238E27FC236}">
                <a16:creationId xmlns="" xmlns:a16="http://schemas.microsoft.com/office/drawing/2014/main" id="{EFBEAE40-E6FD-1A46-B7F8-8A0151360160}"/>
              </a:ext>
            </a:extLst>
          </p:cNvPr>
          <p:cNvSpPr/>
          <p:nvPr/>
        </p:nvSpPr>
        <p:spPr>
          <a:xfrm>
            <a:off x="4289739" y="1275820"/>
            <a:ext cx="526106" cy="184666"/>
          </a:xfrm>
          <a:prstGeom prst="rect">
            <a:avLst/>
          </a:prstGeom>
        </p:spPr>
        <p:txBody>
          <a:bodyPr wrap="none">
            <a:spAutoFit/>
          </a:bodyPr>
          <a:lstStyle/>
          <a:p>
            <a:r>
              <a:rPr lang="en-US" altLang="ko-KR" sz="600">
                <a:solidFill>
                  <a:schemeClr val="tx1">
                    <a:lumMod val="50000"/>
                    <a:lumOff val="50000"/>
                  </a:schemeClr>
                </a:solidFill>
                <a:latin typeface="Nanum Gothic" charset="-127"/>
                <a:ea typeface="Nanum Gothic" charset="-127"/>
                <a:cs typeface="Nanum Gothic" charset="-127"/>
              </a:rPr>
              <a:t>by </a:t>
            </a:r>
            <a:r>
              <a:rPr lang="en-US" altLang="ko-KR" sz="600" u="sng">
                <a:solidFill>
                  <a:schemeClr val="tx1">
                    <a:lumMod val="50000"/>
                    <a:lumOff val="50000"/>
                  </a:schemeClr>
                </a:solidFill>
                <a:latin typeface="Nanum Gothic" charset="-127"/>
                <a:ea typeface="Nanum Gothic" charset="-127"/>
                <a:cs typeface="Nanum Gothic" charset="-127"/>
              </a:rPr>
              <a:t>Admin</a:t>
            </a:r>
            <a:endParaRPr lang="ko-KR" altLang="en-US" sz="600" u="sng">
              <a:solidFill>
                <a:schemeClr val="tx1">
                  <a:lumMod val="50000"/>
                  <a:lumOff val="50000"/>
                </a:schemeClr>
              </a:solidFill>
              <a:latin typeface="Nanum Gothic" charset="-127"/>
              <a:ea typeface="Nanum Gothic" charset="-127"/>
              <a:cs typeface="Nanum Gothic" charset="-127"/>
            </a:endParaRPr>
          </a:p>
        </p:txBody>
      </p:sp>
      <p:sp>
        <p:nvSpPr>
          <p:cNvPr id="51" name="모서리가 둥근 직사각형 54">
            <a:extLst>
              <a:ext uri="{FF2B5EF4-FFF2-40B4-BE49-F238E27FC236}">
                <a16:creationId xmlns="" xmlns:a16="http://schemas.microsoft.com/office/drawing/2014/main" id="{8240ACFD-9A0A-384A-9013-040880FBA846}"/>
              </a:ext>
            </a:extLst>
          </p:cNvPr>
          <p:cNvSpPr/>
          <p:nvPr/>
        </p:nvSpPr>
        <p:spPr>
          <a:xfrm>
            <a:off x="3871831" y="1278477"/>
            <a:ext cx="108000" cy="108000"/>
          </a:xfrm>
          <a:prstGeom prst="ellipse">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a:r>
              <a:rPr kumimoji="1" lang="en-US" altLang="ko-KR" sz="800" b="1" dirty="0">
                <a:solidFill>
                  <a:schemeClr val="tx1">
                    <a:lumMod val="75000"/>
                    <a:lumOff val="25000"/>
                  </a:schemeClr>
                </a:solidFill>
                <a:latin typeface="Nanum Gothic" charset="-127"/>
                <a:ea typeface="Nanum Gothic" charset="-127"/>
                <a:cs typeface="Nanum Gothic" charset="-127"/>
              </a:rPr>
              <a:t>i</a:t>
            </a:r>
            <a:endParaRPr kumimoji="1" lang="ko-KR" altLang="en-US" sz="800" b="1" dirty="0">
              <a:solidFill>
                <a:schemeClr val="tx1">
                  <a:lumMod val="75000"/>
                  <a:lumOff val="25000"/>
                </a:schemeClr>
              </a:solidFill>
              <a:latin typeface="Nanum Gothic" charset="-127"/>
              <a:ea typeface="Nanum Gothic" charset="-127"/>
              <a:cs typeface="Nanum Gothic" charset="-127"/>
            </a:endParaRPr>
          </a:p>
        </p:txBody>
      </p:sp>
      <p:pic>
        <p:nvPicPr>
          <p:cNvPr id="39" name="그림 67">
            <a:extLst>
              <a:ext uri="{FF2B5EF4-FFF2-40B4-BE49-F238E27FC236}">
                <a16:creationId xmlns="" xmlns:a16="http://schemas.microsoft.com/office/drawing/2014/main" id="{CC9529BA-1A28-8947-901B-EC5503EEB68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297239" y="4813820"/>
            <a:ext cx="199486" cy="199486"/>
          </a:xfrm>
          <a:prstGeom prst="ellipse">
            <a:avLst/>
          </a:prstGeom>
        </p:spPr>
      </p:pic>
      <p:sp>
        <p:nvSpPr>
          <p:cNvPr id="40" name="모서리가 둥근 사각형 설명선[R] 39">
            <a:extLst>
              <a:ext uri="{FF2B5EF4-FFF2-40B4-BE49-F238E27FC236}">
                <a16:creationId xmlns="" xmlns:a16="http://schemas.microsoft.com/office/drawing/2014/main" id="{B0E765D7-1BFA-6F46-A560-D4DE0C939FEF}"/>
              </a:ext>
            </a:extLst>
          </p:cNvPr>
          <p:cNvSpPr/>
          <p:nvPr/>
        </p:nvSpPr>
        <p:spPr>
          <a:xfrm>
            <a:off x="1688954" y="4788276"/>
            <a:ext cx="6705474" cy="653129"/>
          </a:xfrm>
          <a:prstGeom prst="wedgeRoundRectCallout">
            <a:avLst>
              <a:gd name="adj1" fmla="val -51354"/>
              <a:gd name="adj2" fmla="val -33213"/>
              <a:gd name="adj3" fmla="val 16667"/>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a:solidFill>
                  <a:schemeClr val="tx1"/>
                </a:solidFill>
                <a:latin typeface="Nanum Gothic" charset="-127"/>
                <a:ea typeface="Nanum Gothic" charset="-127"/>
                <a:cs typeface="Nanum Gothic" charset="-127"/>
              </a:rPr>
              <a:t>          USERNAME </a:t>
            </a:r>
            <a:r>
              <a:rPr kumimoji="1" lang="ko-KR" altLang="en-US" sz="600" b="1">
                <a:solidFill>
                  <a:schemeClr val="tx1"/>
                </a:solidFill>
                <a:latin typeface="Nanum Gothic" charset="-127"/>
                <a:ea typeface="Nanum Gothic" charset="-127"/>
                <a:cs typeface="Nanum Gothic" charset="-127"/>
              </a:rPr>
              <a:t>  </a:t>
            </a:r>
            <a:r>
              <a:rPr kumimoji="1" lang="en-US" altLang="ko-KR" sz="600" i="1">
                <a:solidFill>
                  <a:schemeClr val="bg1">
                    <a:lumMod val="75000"/>
                  </a:schemeClr>
                </a:solidFill>
                <a:latin typeface="Nanum Gothic" charset="-127"/>
                <a:ea typeface="Nanum Gothic" charset="-127"/>
                <a:cs typeface="Nanum Gothic" charset="-127"/>
              </a:rPr>
              <a:t>2017-7-13 14:35 |. </a:t>
            </a:r>
            <a:r>
              <a:rPr kumimoji="1" lang="en-US" altLang="ko-KR" sz="600" b="1" i="1">
                <a:solidFill>
                  <a:schemeClr val="bg1">
                    <a:lumMod val="50000"/>
                  </a:schemeClr>
                </a:solidFill>
                <a:latin typeface="Nanum Gothic" charset="-127"/>
                <a:ea typeface="Nanum Gothic" charset="-127"/>
                <a:cs typeface="Nanum Gothic" charset="-127"/>
              </a:rPr>
              <a:t>Done</a:t>
            </a:r>
            <a:r>
              <a:rPr kumimoji="1" lang="en-US" altLang="ko-KR" sz="600" i="1">
                <a:solidFill>
                  <a:schemeClr val="bg1">
                    <a:lumMod val="50000"/>
                  </a:schemeClr>
                </a:solidFill>
                <a:latin typeface="Nanum Gothic" charset="-127"/>
                <a:ea typeface="Nanum Gothic" charset="-127"/>
                <a:cs typeface="Nanum Gothic" charset="-127"/>
              </a:rPr>
              <a:t> </a:t>
            </a:r>
            <a:r>
              <a:rPr kumimoji="1" lang="en-US" altLang="ko-KR" sz="600" i="1">
                <a:solidFill>
                  <a:schemeClr val="bg1">
                    <a:lumMod val="75000"/>
                  </a:schemeClr>
                </a:solidFill>
                <a:latin typeface="Nanum Gothic" charset="-127"/>
                <a:ea typeface="Nanum Gothic" charset="-127"/>
                <a:cs typeface="Nanum Gothic" charset="-127"/>
              </a:rPr>
              <a:t>at 2017-12-13 14:35 </a:t>
            </a:r>
          </a:p>
          <a:p>
            <a:pPr>
              <a:lnSpc>
                <a:spcPct val="150000"/>
              </a:lnSpc>
            </a:pPr>
            <a:endParaRPr kumimoji="1" lang="en-US" altLang="ko-KR" sz="600" b="1">
              <a:solidFill>
                <a:schemeClr val="tx1"/>
              </a:solidFill>
              <a:latin typeface="Nanum Gothic" charset="-127"/>
              <a:ea typeface="Nanum Gothic" charset="-127"/>
              <a:cs typeface="Nanum Gothic" charset="-127"/>
            </a:endParaRPr>
          </a:p>
          <a:p>
            <a:pPr>
              <a:lnSpc>
                <a:spcPct val="150000"/>
              </a:lnSpc>
            </a:pPr>
            <a:r>
              <a:rPr kumimoji="1" lang="en-US" altLang="ko-KR" sz="500">
                <a:solidFill>
                  <a:schemeClr val="tx1"/>
                </a:solidFill>
                <a:latin typeface="Nanum Gothic" charset="-127"/>
                <a:ea typeface="Nanum Gothic" charset="-127"/>
                <a:cs typeface="Nanum Gothic" charset="-127"/>
              </a:rPr>
              <a:t>ORD_ID </a:t>
            </a:r>
            <a:r>
              <a:rPr kumimoji="1" lang="ko-KR" altLang="en-US" sz="500">
                <a:solidFill>
                  <a:schemeClr val="tx1"/>
                </a:solidFill>
                <a:latin typeface="Nanum Gothic" charset="-127"/>
                <a:ea typeface="Nanum Gothic" charset="-127"/>
                <a:cs typeface="Nanum Gothic" charset="-127"/>
              </a:rPr>
              <a:t>컬럼은 용어 사전 연결이 잘못된 것 같습니다</a:t>
            </a:r>
            <a:r>
              <a:rPr kumimoji="1" lang="en-US" altLang="ko-KR" sz="500">
                <a:solidFill>
                  <a:schemeClr val="tx1"/>
                </a:solidFill>
                <a:latin typeface="Nanum Gothic" charset="-127"/>
                <a:ea typeface="Nanum Gothic" charset="-127"/>
                <a:cs typeface="Nanum Gothic" charset="-127"/>
              </a:rPr>
              <a:t>.</a:t>
            </a:r>
          </a:p>
          <a:p>
            <a:pPr>
              <a:lnSpc>
                <a:spcPct val="150000"/>
              </a:lnSpc>
            </a:pPr>
            <a:r>
              <a:rPr kumimoji="1" lang="ko-KR" altLang="en-US" sz="500">
                <a:solidFill>
                  <a:schemeClr val="tx1"/>
                </a:solidFill>
                <a:latin typeface="Nanum Gothic" charset="-127"/>
                <a:ea typeface="Nanum Gothic" charset="-127"/>
                <a:cs typeface="Nanum Gothic" charset="-127"/>
              </a:rPr>
              <a:t>조직 이름이 아니라 조직 </a:t>
            </a:r>
            <a:r>
              <a:rPr kumimoji="1" lang="ko-KR" altLang="en-US" sz="500" err="1">
                <a:solidFill>
                  <a:schemeClr val="tx1"/>
                </a:solidFill>
                <a:latin typeface="Nanum Gothic" charset="-127"/>
                <a:ea typeface="Nanum Gothic" charset="-127"/>
                <a:cs typeface="Nanum Gothic" charset="-127"/>
              </a:rPr>
              <a:t>아이디여야</a:t>
            </a:r>
            <a:r>
              <a:rPr kumimoji="1" lang="ko-KR" altLang="en-US" sz="500">
                <a:solidFill>
                  <a:schemeClr val="tx1"/>
                </a:solidFill>
                <a:latin typeface="Nanum Gothic" charset="-127"/>
                <a:ea typeface="Nanum Gothic" charset="-127"/>
                <a:cs typeface="Nanum Gothic" charset="-127"/>
              </a:rPr>
              <a:t> </a:t>
            </a:r>
            <a:r>
              <a:rPr kumimoji="1" lang="ko-KR" altLang="en-US" sz="500" err="1">
                <a:solidFill>
                  <a:schemeClr val="tx1"/>
                </a:solidFill>
                <a:latin typeface="Nanum Gothic" charset="-127"/>
                <a:ea typeface="Nanum Gothic" charset="-127"/>
                <a:cs typeface="Nanum Gothic" charset="-127"/>
              </a:rPr>
              <a:t>하는거</a:t>
            </a:r>
            <a:r>
              <a:rPr kumimoji="1" lang="ko-KR" altLang="en-US" sz="500">
                <a:solidFill>
                  <a:schemeClr val="tx1"/>
                </a:solidFill>
                <a:latin typeface="Nanum Gothic" charset="-127"/>
                <a:ea typeface="Nanum Gothic" charset="-127"/>
                <a:cs typeface="Nanum Gothic" charset="-127"/>
              </a:rPr>
              <a:t> 아닐까요</a:t>
            </a:r>
            <a:r>
              <a:rPr kumimoji="1" lang="en-US" altLang="ko-KR" sz="500">
                <a:solidFill>
                  <a:schemeClr val="tx1"/>
                </a:solidFill>
                <a:latin typeface="Nanum Gothic" charset="-127"/>
                <a:ea typeface="Nanum Gothic" charset="-127"/>
                <a:cs typeface="Nanum Gothic" charset="-127"/>
              </a:rPr>
              <a:t>?</a:t>
            </a:r>
          </a:p>
          <a:p>
            <a:pPr>
              <a:lnSpc>
                <a:spcPct val="150000"/>
              </a:lnSpc>
            </a:pPr>
            <a:r>
              <a:rPr kumimoji="1" lang="en-US" altLang="ko-KR" sz="600" b="1">
                <a:solidFill>
                  <a:schemeClr val="tx1"/>
                </a:solidFill>
                <a:latin typeface="Nanum Gothic" charset="-127"/>
                <a:ea typeface="Nanum Gothic" charset="-127"/>
                <a:cs typeface="Nanum Gothic" charset="-127"/>
              </a:rPr>
              <a:t>    </a:t>
            </a:r>
            <a:endParaRPr kumimoji="1" lang="ko-KR" altLang="en-US" sz="600" b="1">
              <a:solidFill>
                <a:schemeClr val="tx1"/>
              </a:solidFill>
              <a:latin typeface="Nanum Gothic" charset="-127"/>
              <a:ea typeface="Nanum Gothic" charset="-127"/>
              <a:cs typeface="Nanum Gothic" charset="-127"/>
            </a:endParaRPr>
          </a:p>
        </p:txBody>
      </p:sp>
      <p:pic>
        <p:nvPicPr>
          <p:cNvPr id="47" name="그림 67">
            <a:extLst>
              <a:ext uri="{FF2B5EF4-FFF2-40B4-BE49-F238E27FC236}">
                <a16:creationId xmlns="" xmlns:a16="http://schemas.microsoft.com/office/drawing/2014/main" id="{CD99F820-08DC-D741-8474-EEBABCF4A06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297239" y="3444877"/>
            <a:ext cx="199486" cy="199486"/>
          </a:xfrm>
          <a:prstGeom prst="ellipse">
            <a:avLst/>
          </a:prstGeom>
        </p:spPr>
      </p:pic>
      <p:sp>
        <p:nvSpPr>
          <p:cNvPr id="48" name="모서리가 둥근 사각형 설명선[R] 47">
            <a:extLst>
              <a:ext uri="{FF2B5EF4-FFF2-40B4-BE49-F238E27FC236}">
                <a16:creationId xmlns="" xmlns:a16="http://schemas.microsoft.com/office/drawing/2014/main" id="{9A3CFAB6-8E64-4A4B-BCC3-6566EA858B32}"/>
              </a:ext>
            </a:extLst>
          </p:cNvPr>
          <p:cNvSpPr/>
          <p:nvPr/>
        </p:nvSpPr>
        <p:spPr>
          <a:xfrm>
            <a:off x="1688954" y="3419334"/>
            <a:ext cx="6705474" cy="558252"/>
          </a:xfrm>
          <a:prstGeom prst="wedgeRoundRectCallout">
            <a:avLst>
              <a:gd name="adj1" fmla="val -51354"/>
              <a:gd name="adj2" fmla="val -33213"/>
              <a:gd name="adj3" fmla="val 16667"/>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a:solidFill>
                  <a:schemeClr val="tx1"/>
                </a:solidFill>
                <a:latin typeface="Nanum Gothic" charset="-127"/>
                <a:ea typeface="Nanum Gothic" charset="-127"/>
                <a:cs typeface="Nanum Gothic" charset="-127"/>
              </a:rPr>
              <a:t>          USERNAME002 </a:t>
            </a:r>
            <a:r>
              <a:rPr kumimoji="1" lang="ko-KR" altLang="en-US" sz="600" b="1">
                <a:solidFill>
                  <a:schemeClr val="tx1"/>
                </a:solidFill>
                <a:latin typeface="Nanum Gothic" charset="-127"/>
                <a:ea typeface="Nanum Gothic" charset="-127"/>
                <a:cs typeface="Nanum Gothic" charset="-127"/>
              </a:rPr>
              <a:t>  </a:t>
            </a:r>
            <a:r>
              <a:rPr kumimoji="1" lang="en-US" altLang="ko-KR" sz="600" i="1">
                <a:solidFill>
                  <a:schemeClr val="bg1">
                    <a:lumMod val="75000"/>
                  </a:schemeClr>
                </a:solidFill>
                <a:latin typeface="Nanum Gothic" charset="-127"/>
                <a:ea typeface="Nanum Gothic" charset="-127"/>
                <a:cs typeface="Nanum Gothic" charset="-127"/>
              </a:rPr>
              <a:t>2017-7-13 14:35</a:t>
            </a:r>
          </a:p>
          <a:p>
            <a:pPr>
              <a:lnSpc>
                <a:spcPct val="150000"/>
              </a:lnSpc>
            </a:pPr>
            <a:endParaRPr kumimoji="1" lang="en-US" altLang="ko-KR" sz="600" b="1">
              <a:solidFill>
                <a:schemeClr val="tx1"/>
              </a:solidFill>
              <a:latin typeface="Nanum Gothic" charset="-127"/>
              <a:ea typeface="Nanum Gothic" charset="-127"/>
              <a:cs typeface="Nanum Gothic" charset="-127"/>
            </a:endParaRPr>
          </a:p>
          <a:p>
            <a:pPr>
              <a:lnSpc>
                <a:spcPct val="150000"/>
              </a:lnSpc>
            </a:pPr>
            <a:r>
              <a:rPr kumimoji="1" lang="ko-KR" altLang="en-US" sz="500">
                <a:solidFill>
                  <a:schemeClr val="tx1"/>
                </a:solidFill>
                <a:latin typeface="Nanum Gothic" charset="-127"/>
                <a:ea typeface="Nanum Gothic" charset="-127"/>
                <a:cs typeface="Nanum Gothic" charset="-127"/>
              </a:rPr>
              <a:t>허수가 있네요</a:t>
            </a:r>
            <a:r>
              <a:rPr kumimoji="1" lang="en-US" altLang="ko-KR" sz="500">
                <a:solidFill>
                  <a:schemeClr val="tx1"/>
                </a:solidFill>
                <a:latin typeface="Nanum Gothic" charset="-127"/>
                <a:ea typeface="Nanum Gothic" charset="-127"/>
                <a:cs typeface="Nanum Gothic" charset="-127"/>
              </a:rPr>
              <a:t>.</a:t>
            </a:r>
            <a:r>
              <a:rPr kumimoji="1" lang="ko-KR" altLang="en-US" sz="500">
                <a:solidFill>
                  <a:schemeClr val="tx1"/>
                </a:solidFill>
                <a:latin typeface="Nanum Gothic" charset="-127"/>
                <a:ea typeface="Nanum Gothic" charset="-127"/>
                <a:cs typeface="Nanum Gothic" charset="-127"/>
              </a:rPr>
              <a:t> </a:t>
            </a:r>
            <a:r>
              <a:rPr kumimoji="1" lang="ko-KR" altLang="en-US" sz="500" err="1">
                <a:solidFill>
                  <a:schemeClr val="tx1"/>
                </a:solidFill>
                <a:latin typeface="Nanum Gothic" charset="-127"/>
                <a:ea typeface="Nanum Gothic" charset="-127"/>
                <a:cs typeface="Nanum Gothic" charset="-127"/>
              </a:rPr>
              <a:t>데이터값이</a:t>
            </a:r>
            <a:r>
              <a:rPr kumimoji="1" lang="ko-KR" altLang="en-US" sz="500">
                <a:solidFill>
                  <a:schemeClr val="tx1"/>
                </a:solidFill>
                <a:latin typeface="Nanum Gothic" charset="-127"/>
                <a:ea typeface="Nanum Gothic" charset="-127"/>
                <a:cs typeface="Nanum Gothic" charset="-127"/>
              </a:rPr>
              <a:t> </a:t>
            </a:r>
            <a:r>
              <a:rPr kumimoji="1" lang="ko-KR" altLang="en-US" sz="500" err="1">
                <a:solidFill>
                  <a:schemeClr val="tx1"/>
                </a:solidFill>
                <a:latin typeface="Nanum Gothic" charset="-127"/>
                <a:ea typeface="Nanum Gothic" charset="-127"/>
                <a:cs typeface="Nanum Gothic" charset="-127"/>
              </a:rPr>
              <a:t>잘못된거</a:t>
            </a:r>
            <a:r>
              <a:rPr kumimoji="1" lang="ko-KR" altLang="en-US" sz="500">
                <a:solidFill>
                  <a:schemeClr val="tx1"/>
                </a:solidFill>
                <a:latin typeface="Nanum Gothic" charset="-127"/>
                <a:ea typeface="Nanum Gothic" charset="-127"/>
                <a:cs typeface="Nanum Gothic" charset="-127"/>
              </a:rPr>
              <a:t> 같습니다</a:t>
            </a:r>
            <a:r>
              <a:rPr kumimoji="1" lang="en-US" altLang="ko-KR" sz="500">
                <a:solidFill>
                  <a:schemeClr val="tx1"/>
                </a:solidFill>
                <a:latin typeface="Nanum Gothic" charset="-127"/>
                <a:ea typeface="Nanum Gothic" charset="-127"/>
                <a:cs typeface="Nanum Gothic" charset="-127"/>
              </a:rPr>
              <a:t>.</a:t>
            </a:r>
            <a:endParaRPr kumimoji="1" lang="ko-KR" altLang="en-US" sz="600">
              <a:solidFill>
                <a:schemeClr val="tx1"/>
              </a:solidFill>
              <a:latin typeface="Nanum Gothic" charset="-127"/>
              <a:ea typeface="Nanum Gothic" charset="-127"/>
              <a:cs typeface="Nanum Gothic" charset="-127"/>
            </a:endParaRPr>
          </a:p>
        </p:txBody>
      </p:sp>
      <p:pic>
        <p:nvPicPr>
          <p:cNvPr id="53" name="그림 67">
            <a:extLst>
              <a:ext uri="{FF2B5EF4-FFF2-40B4-BE49-F238E27FC236}">
                <a16:creationId xmlns="" xmlns:a16="http://schemas.microsoft.com/office/drawing/2014/main" id="{2FD3449C-FCF6-D34F-B183-773035AF612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p:blipFill>
        <p:spPr>
          <a:xfrm>
            <a:off x="1297239" y="2409158"/>
            <a:ext cx="199486" cy="199486"/>
          </a:xfrm>
          <a:prstGeom prst="ellipse">
            <a:avLst/>
          </a:prstGeom>
        </p:spPr>
      </p:pic>
      <p:sp>
        <p:nvSpPr>
          <p:cNvPr id="55" name="모서리가 둥근 사각형 설명선[R] 54">
            <a:extLst>
              <a:ext uri="{FF2B5EF4-FFF2-40B4-BE49-F238E27FC236}">
                <a16:creationId xmlns="" xmlns:a16="http://schemas.microsoft.com/office/drawing/2014/main" id="{1E41B23D-1DD2-FB44-A07A-0F10684AD655}"/>
              </a:ext>
            </a:extLst>
          </p:cNvPr>
          <p:cNvSpPr/>
          <p:nvPr/>
        </p:nvSpPr>
        <p:spPr>
          <a:xfrm>
            <a:off x="1688954" y="2389554"/>
            <a:ext cx="6705474" cy="558252"/>
          </a:xfrm>
          <a:prstGeom prst="wedgeRoundRectCallout">
            <a:avLst>
              <a:gd name="adj1" fmla="val -51354"/>
              <a:gd name="adj2" fmla="val -33213"/>
              <a:gd name="adj3" fmla="val 16667"/>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ko-KR" altLang="en-US" sz="600" b="1">
              <a:solidFill>
                <a:schemeClr val="tx1"/>
              </a:solidFill>
              <a:latin typeface="Nanum Gothic" charset="-127"/>
              <a:ea typeface="Nanum Gothic" charset="-127"/>
              <a:cs typeface="Nanum Gothic" charset="-127"/>
            </a:endParaRPr>
          </a:p>
        </p:txBody>
      </p:sp>
      <p:sp>
        <p:nvSpPr>
          <p:cNvPr id="64" name="직사각형 63">
            <a:extLst>
              <a:ext uri="{FF2B5EF4-FFF2-40B4-BE49-F238E27FC236}">
                <a16:creationId xmlns="" xmlns:a16="http://schemas.microsoft.com/office/drawing/2014/main" id="{642A42A7-A66C-F746-B528-64186AA17069}"/>
              </a:ext>
            </a:extLst>
          </p:cNvPr>
          <p:cNvSpPr/>
          <p:nvPr/>
        </p:nvSpPr>
        <p:spPr>
          <a:xfrm>
            <a:off x="2989501" y="2498791"/>
            <a:ext cx="4817098" cy="35263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a:solidFill>
                  <a:schemeClr val="bg1">
                    <a:lumMod val="75000"/>
                  </a:schemeClr>
                </a:solidFill>
                <a:latin typeface="Nanum Gothic" charset="-127"/>
                <a:ea typeface="Nanum Gothic" charset="-127"/>
                <a:cs typeface="Nanum Gothic" charset="-127"/>
              </a:rPr>
              <a:t>Click here to enter a comment</a:t>
            </a:r>
            <a:endParaRPr kumimoji="1" lang="ko-KR" altLang="en-US" sz="600">
              <a:solidFill>
                <a:schemeClr val="bg1">
                  <a:lumMod val="75000"/>
                </a:schemeClr>
              </a:solidFill>
              <a:latin typeface="Nanum Gothic" charset="-127"/>
              <a:ea typeface="Nanum Gothic" charset="-127"/>
              <a:cs typeface="Nanum Gothic" charset="-127"/>
            </a:endParaRPr>
          </a:p>
        </p:txBody>
      </p:sp>
      <p:sp>
        <p:nvSpPr>
          <p:cNvPr id="66" name="모서리가 둥근 직사각형 154">
            <a:extLst>
              <a:ext uri="{FF2B5EF4-FFF2-40B4-BE49-F238E27FC236}">
                <a16:creationId xmlns="" xmlns:a16="http://schemas.microsoft.com/office/drawing/2014/main" id="{0041A97F-EC74-B44F-B1CD-AA8714BCEBBC}"/>
              </a:ext>
            </a:extLst>
          </p:cNvPr>
          <p:cNvSpPr/>
          <p:nvPr/>
        </p:nvSpPr>
        <p:spPr>
          <a:xfrm>
            <a:off x="7855982" y="2497981"/>
            <a:ext cx="447657" cy="35344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Summit</a:t>
            </a:r>
            <a:endParaRPr lang="ko-KR" altLang="en-US" sz="700">
              <a:solidFill>
                <a:schemeClr val="bg1"/>
              </a:solidFill>
              <a:latin typeface="+mn-ea"/>
              <a:cs typeface="Malgun Gothic" charset="-127"/>
            </a:endParaRPr>
          </a:p>
        </p:txBody>
      </p:sp>
      <p:sp>
        <p:nvSpPr>
          <p:cNvPr id="68" name="타원 67">
            <a:extLst>
              <a:ext uri="{FF2B5EF4-FFF2-40B4-BE49-F238E27FC236}">
                <a16:creationId xmlns="" xmlns:a16="http://schemas.microsoft.com/office/drawing/2014/main" id="{11ED18B4-C22A-6345-8D20-476FB452BC79}"/>
              </a:ext>
            </a:extLst>
          </p:cNvPr>
          <p:cNvSpPr/>
          <p:nvPr/>
        </p:nvSpPr>
        <p:spPr>
          <a:xfrm>
            <a:off x="1496725" y="3419334"/>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nvGrpSpPr>
          <p:cNvPr id="91" name="그룹 90">
            <a:extLst>
              <a:ext uri="{FF2B5EF4-FFF2-40B4-BE49-F238E27FC236}">
                <a16:creationId xmlns="" xmlns:a16="http://schemas.microsoft.com/office/drawing/2014/main" id="{E9D4C850-EBF8-0648-95E9-49A8311F4329}"/>
              </a:ext>
            </a:extLst>
          </p:cNvPr>
          <p:cNvGrpSpPr/>
          <p:nvPr/>
        </p:nvGrpSpPr>
        <p:grpSpPr>
          <a:xfrm>
            <a:off x="1688954" y="5485276"/>
            <a:ext cx="6707822" cy="558252"/>
            <a:chOff x="3389885" y="5284334"/>
            <a:chExt cx="6707822" cy="558252"/>
          </a:xfrm>
        </p:grpSpPr>
        <p:sp>
          <p:nvSpPr>
            <p:cNvPr id="92" name="모서리가 둥근 사각형 설명선[R] 91">
              <a:extLst>
                <a:ext uri="{FF2B5EF4-FFF2-40B4-BE49-F238E27FC236}">
                  <a16:creationId xmlns="" xmlns:a16="http://schemas.microsoft.com/office/drawing/2014/main" id="{BD2E3A75-DB4B-264F-8866-ADC536E6E633}"/>
                </a:ext>
              </a:extLst>
            </p:cNvPr>
            <p:cNvSpPr/>
            <p:nvPr/>
          </p:nvSpPr>
          <p:spPr>
            <a:xfrm>
              <a:off x="3867866" y="5284334"/>
              <a:ext cx="6229841" cy="558252"/>
            </a:xfrm>
            <a:prstGeom prst="wedgeRoundRectCallout">
              <a:avLst>
                <a:gd name="adj1" fmla="val -51866"/>
                <a:gd name="adj2" fmla="val -36489"/>
                <a:gd name="adj3" fmla="val 16667"/>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u="sng">
                  <a:solidFill>
                    <a:schemeClr val="tx1"/>
                  </a:solidFill>
                  <a:latin typeface="Nanum Gothic" charset="-127"/>
                  <a:ea typeface="Nanum Gothic" charset="-127"/>
                  <a:cs typeface="Nanum Gothic" charset="-127"/>
                </a:rPr>
                <a:t>ADMIN</a:t>
              </a:r>
              <a:r>
                <a:rPr kumimoji="1" lang="en-US" altLang="ko-KR" sz="600" b="1">
                  <a:solidFill>
                    <a:schemeClr val="tx1"/>
                  </a:solidFill>
                  <a:latin typeface="Nanum Gothic" charset="-127"/>
                  <a:ea typeface="Nanum Gothic" charset="-127"/>
                  <a:cs typeface="Nanum Gothic" charset="-127"/>
                </a:rPr>
                <a:t> </a:t>
              </a:r>
              <a:r>
                <a:rPr kumimoji="1" lang="ko-KR" altLang="en-US" sz="600" b="1">
                  <a:solidFill>
                    <a:schemeClr val="tx1"/>
                  </a:solidFill>
                  <a:latin typeface="Nanum Gothic" charset="-127"/>
                  <a:ea typeface="Nanum Gothic" charset="-127"/>
                  <a:cs typeface="Nanum Gothic" charset="-127"/>
                </a:rPr>
                <a:t>  </a:t>
              </a:r>
              <a:r>
                <a:rPr kumimoji="1" lang="en-US" altLang="ko-KR" sz="600" i="1">
                  <a:solidFill>
                    <a:schemeClr val="bg1">
                      <a:lumMod val="75000"/>
                    </a:schemeClr>
                  </a:solidFill>
                  <a:latin typeface="Nanum Gothic" charset="-127"/>
                  <a:ea typeface="Nanum Gothic" charset="-127"/>
                  <a:cs typeface="Nanum Gothic" charset="-127"/>
                </a:rPr>
                <a:t>2017-12-13 14:35</a:t>
              </a:r>
              <a:endParaRPr kumimoji="1" lang="en-US" altLang="ko-KR" sz="600" b="1" i="1">
                <a:solidFill>
                  <a:schemeClr val="bg1">
                    <a:lumMod val="50000"/>
                  </a:schemeClr>
                </a:solidFill>
                <a:latin typeface="Nanum Gothic" charset="-127"/>
                <a:ea typeface="Nanum Gothic" charset="-127"/>
                <a:cs typeface="Nanum Gothic" charset="-127"/>
              </a:endParaRPr>
            </a:p>
            <a:p>
              <a:pPr>
                <a:lnSpc>
                  <a:spcPct val="150000"/>
                </a:lnSpc>
              </a:pPr>
              <a:endParaRPr kumimoji="1" lang="en-US" altLang="ko-KR" sz="600" b="1">
                <a:solidFill>
                  <a:schemeClr val="tx1"/>
                </a:solidFill>
                <a:latin typeface="Nanum Gothic" charset="-127"/>
                <a:ea typeface="Nanum Gothic" charset="-127"/>
                <a:cs typeface="Nanum Gothic" charset="-127"/>
              </a:endParaRPr>
            </a:p>
            <a:p>
              <a:pPr>
                <a:lnSpc>
                  <a:spcPct val="150000"/>
                </a:lnSpc>
              </a:pPr>
              <a:r>
                <a:rPr kumimoji="1" lang="ko-KR" altLang="en-US" sz="500">
                  <a:solidFill>
                    <a:schemeClr val="tx1"/>
                  </a:solidFill>
                  <a:latin typeface="Nanum Gothic" charset="-127"/>
                  <a:ea typeface="Nanum Gothic" charset="-127"/>
                  <a:cs typeface="Nanum Gothic" charset="-127"/>
                </a:rPr>
                <a:t>일리 있네요</a:t>
              </a:r>
              <a:r>
                <a:rPr kumimoji="1" lang="en-US" altLang="ko-KR" sz="500">
                  <a:solidFill>
                    <a:schemeClr val="tx1"/>
                  </a:solidFill>
                  <a:latin typeface="Nanum Gothic" charset="-127"/>
                  <a:ea typeface="Nanum Gothic" charset="-127"/>
                  <a:cs typeface="Nanum Gothic" charset="-127"/>
                </a:rPr>
                <a:t>.</a:t>
              </a:r>
              <a:r>
                <a:rPr kumimoji="1" lang="ko-KR" altLang="en-US" sz="500">
                  <a:solidFill>
                    <a:schemeClr val="tx1"/>
                  </a:solidFill>
                  <a:latin typeface="Nanum Gothic" charset="-127"/>
                  <a:ea typeface="Nanum Gothic" charset="-127"/>
                  <a:cs typeface="Nanum Gothic" charset="-127"/>
                </a:rPr>
                <a:t> 고쳤습니다</a:t>
              </a:r>
              <a:r>
                <a:rPr kumimoji="1" lang="en-US" altLang="ko-KR" sz="500">
                  <a:solidFill>
                    <a:schemeClr val="tx1"/>
                  </a:solidFill>
                  <a:latin typeface="Nanum Gothic" charset="-127"/>
                  <a:ea typeface="Nanum Gothic" charset="-127"/>
                  <a:cs typeface="Nanum Gothic" charset="-127"/>
                </a:rPr>
                <a:t>.</a:t>
              </a:r>
              <a:endParaRPr kumimoji="1" lang="ko-KR" altLang="en-US" sz="600">
                <a:solidFill>
                  <a:schemeClr val="tx1"/>
                </a:solidFill>
                <a:latin typeface="Nanum Gothic" charset="-127"/>
                <a:ea typeface="Nanum Gothic" charset="-127"/>
                <a:cs typeface="Nanum Gothic" charset="-127"/>
              </a:endParaRPr>
            </a:p>
          </p:txBody>
        </p:sp>
        <p:pic>
          <p:nvPicPr>
            <p:cNvPr id="94" name="그림 93" descr="스크린샷이(가) 표시된 사진&#10;&#10;&#10;&#10;자동 생성된 설명">
              <a:extLst>
                <a:ext uri="{FF2B5EF4-FFF2-40B4-BE49-F238E27FC236}">
                  <a16:creationId xmlns="" xmlns:a16="http://schemas.microsoft.com/office/drawing/2014/main" id="{00D281CC-CF8D-7940-95EC-DA0CF5C21E51}"/>
                </a:ext>
              </a:extLst>
            </p:cNvPr>
            <p:cNvPicPr>
              <a:picLocks noChangeAspect="1"/>
            </p:cNvPicPr>
            <p:nvPr/>
          </p:nvPicPr>
          <p:blipFill rotWithShape="1">
            <a:blip r:embed="rId4"/>
            <a:srcRect l="95577" t="14475" r="1588" b="80544"/>
            <a:stretch/>
          </p:blipFill>
          <p:spPr>
            <a:xfrm>
              <a:off x="3389885" y="5284334"/>
              <a:ext cx="310896" cy="341578"/>
            </a:xfrm>
            <a:prstGeom prst="rect">
              <a:avLst/>
            </a:prstGeom>
          </p:spPr>
        </p:pic>
      </p:grpSp>
      <p:grpSp>
        <p:nvGrpSpPr>
          <p:cNvPr id="52" name="그룹 159">
            <a:extLst>
              <a:ext uri="{FF2B5EF4-FFF2-40B4-BE49-F238E27FC236}">
                <a16:creationId xmlns="" xmlns:a16="http://schemas.microsoft.com/office/drawing/2014/main" id="{5D70DE2E-9F55-C248-9936-681F0C94B75A}"/>
              </a:ext>
            </a:extLst>
          </p:cNvPr>
          <p:cNvGrpSpPr/>
          <p:nvPr/>
        </p:nvGrpSpPr>
        <p:grpSpPr>
          <a:xfrm>
            <a:off x="1274302" y="2010790"/>
            <a:ext cx="1418301" cy="229639"/>
            <a:chOff x="4281511" y="1749561"/>
            <a:chExt cx="1418301" cy="229639"/>
          </a:xfrm>
        </p:grpSpPr>
        <p:sp>
          <p:nvSpPr>
            <p:cNvPr id="59" name="제목 2">
              <a:extLst>
                <a:ext uri="{FF2B5EF4-FFF2-40B4-BE49-F238E27FC236}">
                  <a16:creationId xmlns="" xmlns:a16="http://schemas.microsoft.com/office/drawing/2014/main" id="{593F20A2-4BB0-5D42-83AF-067912F9B3F3}"/>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500">
                  <a:solidFill>
                    <a:schemeClr val="tx1">
                      <a:lumMod val="50000"/>
                      <a:lumOff val="50000"/>
                    </a:schemeClr>
                  </a:solidFill>
                  <a:latin typeface="+mn-ea"/>
                  <a:ea typeface="+mn-ea"/>
                  <a:cs typeface="Malgun Gothic" charset="-127"/>
                </a:rPr>
                <a:t>      Search topics</a:t>
              </a:r>
            </a:p>
          </p:txBody>
        </p:sp>
        <p:pic>
          <p:nvPicPr>
            <p:cNvPr id="60" name="그림 161">
              <a:extLst>
                <a:ext uri="{FF2B5EF4-FFF2-40B4-BE49-F238E27FC236}">
                  <a16:creationId xmlns="" xmlns:a16="http://schemas.microsoft.com/office/drawing/2014/main" id="{ECCC362B-EFA1-324D-9DAD-83F0B621DABF}"/>
                </a:ext>
              </a:extLst>
            </p:cNvPr>
            <p:cNvPicPr>
              <a:picLocks noChangeAspect="1"/>
            </p:cNvPicPr>
            <p:nvPr/>
          </p:nvPicPr>
          <p:blipFill>
            <a:blip r:embed="rId5"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00454" cy="100454"/>
            </a:xfrm>
            <a:prstGeom prst="rect">
              <a:avLst/>
            </a:prstGeom>
          </p:spPr>
        </p:pic>
        <p:cxnSp>
          <p:nvCxnSpPr>
            <p:cNvPr id="61" name="직선 연결선[R] 162">
              <a:extLst>
                <a:ext uri="{FF2B5EF4-FFF2-40B4-BE49-F238E27FC236}">
                  <a16:creationId xmlns="" xmlns:a16="http://schemas.microsoft.com/office/drawing/2014/main" id="{701888F7-688B-A743-9532-6921D1D99E54}"/>
                </a:ext>
              </a:extLst>
            </p:cNvPr>
            <p:cNvCxnSpPr>
              <a:cxnSpLocks/>
            </p:cNvCxnSpPr>
            <p:nvPr/>
          </p:nvCxnSpPr>
          <p:spPr>
            <a:xfrm>
              <a:off x="4318620" y="192883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2" name="직사각형 61">
            <a:extLst>
              <a:ext uri="{FF2B5EF4-FFF2-40B4-BE49-F238E27FC236}">
                <a16:creationId xmlns="" xmlns:a16="http://schemas.microsoft.com/office/drawing/2014/main" id="{A25663FF-AADE-2E48-A521-F26C8152572C}"/>
              </a:ext>
            </a:extLst>
          </p:cNvPr>
          <p:cNvSpPr/>
          <p:nvPr/>
        </p:nvSpPr>
        <p:spPr>
          <a:xfrm>
            <a:off x="2856481" y="2071748"/>
            <a:ext cx="958596" cy="107722"/>
          </a:xfrm>
          <a:prstGeom prst="rect">
            <a:avLst/>
          </a:prstGeom>
        </p:spPr>
        <p:txBody>
          <a:bodyPr wrap="none" lIns="0" tIns="0" rIns="0" bIns="0">
            <a:spAutoFit/>
          </a:bodyPr>
          <a:lstStyle/>
          <a:p>
            <a:r>
              <a:rPr lang="en-US" altLang="ko-KR" sz="700">
                <a:solidFill>
                  <a:schemeClr val="tx1">
                    <a:lumMod val="50000"/>
                    <a:lumOff val="50000"/>
                  </a:schemeClr>
                </a:solidFill>
                <a:latin typeface="+mj-lt"/>
              </a:rPr>
              <a:t>Writer: </a:t>
            </a:r>
            <a:r>
              <a:rPr lang="ko-KR" altLang="en-US" sz="700">
                <a:latin typeface="+mj-lt"/>
              </a:rPr>
              <a:t>●</a:t>
            </a:r>
            <a:r>
              <a:rPr lang="en-US" altLang="ko-KR" sz="700">
                <a:latin typeface="+mj-lt"/>
              </a:rPr>
              <a:t> All     ◎ me</a:t>
            </a:r>
            <a:endParaRPr lang="ko-KR" altLang="en-US" sz="700">
              <a:latin typeface="+mj-lt"/>
            </a:endParaRPr>
          </a:p>
        </p:txBody>
      </p:sp>
      <p:sp>
        <p:nvSpPr>
          <p:cNvPr id="63" name="직사각형 62">
            <a:extLst>
              <a:ext uri="{FF2B5EF4-FFF2-40B4-BE49-F238E27FC236}">
                <a16:creationId xmlns="" xmlns:a16="http://schemas.microsoft.com/office/drawing/2014/main" id="{F344AFAB-7D73-F24D-8CF3-F1DDEA606AC5}"/>
              </a:ext>
            </a:extLst>
          </p:cNvPr>
          <p:cNvSpPr/>
          <p:nvPr/>
        </p:nvSpPr>
        <p:spPr>
          <a:xfrm>
            <a:off x="4255879" y="2071748"/>
            <a:ext cx="195566" cy="107722"/>
          </a:xfrm>
          <a:prstGeom prst="rect">
            <a:avLst/>
          </a:prstGeom>
        </p:spPr>
        <p:txBody>
          <a:bodyPr wrap="none" lIns="0" tIns="0" rIns="0" bIns="0">
            <a:spAutoFit/>
          </a:bodyPr>
          <a:lstStyle/>
          <a:p>
            <a:r>
              <a:rPr lang="en-US" altLang="ko-KR" sz="700">
                <a:solidFill>
                  <a:schemeClr val="tx1">
                    <a:lumMod val="50000"/>
                    <a:lumOff val="50000"/>
                  </a:schemeClr>
                </a:solidFill>
                <a:latin typeface="+mj-lt"/>
              </a:rPr>
              <a:t>Type</a:t>
            </a:r>
            <a:endParaRPr lang="ko-KR" altLang="en-US" sz="700">
              <a:latin typeface="+mj-lt"/>
            </a:endParaRPr>
          </a:p>
        </p:txBody>
      </p:sp>
      <p:grpSp>
        <p:nvGrpSpPr>
          <p:cNvPr id="65" name="그룹 64">
            <a:extLst>
              <a:ext uri="{FF2B5EF4-FFF2-40B4-BE49-F238E27FC236}">
                <a16:creationId xmlns="" xmlns:a16="http://schemas.microsoft.com/office/drawing/2014/main" id="{9EE3A53F-04D6-554C-B9B5-18D759B9D64A}"/>
              </a:ext>
            </a:extLst>
          </p:cNvPr>
          <p:cNvGrpSpPr/>
          <p:nvPr/>
        </p:nvGrpSpPr>
        <p:grpSpPr>
          <a:xfrm>
            <a:off x="4517025" y="2035726"/>
            <a:ext cx="794625" cy="707959"/>
            <a:chOff x="4216329" y="1602683"/>
            <a:chExt cx="794625" cy="707959"/>
          </a:xfrm>
        </p:grpSpPr>
        <p:sp>
          <p:nvSpPr>
            <p:cNvPr id="67" name="직사각형 66">
              <a:extLst>
                <a:ext uri="{FF2B5EF4-FFF2-40B4-BE49-F238E27FC236}">
                  <a16:creationId xmlns="" xmlns:a16="http://schemas.microsoft.com/office/drawing/2014/main" id="{D5158CAA-8A35-E742-9F9F-01675FFF6050}"/>
                </a:ext>
              </a:extLst>
            </p:cNvPr>
            <p:cNvSpPr/>
            <p:nvPr/>
          </p:nvSpPr>
          <p:spPr>
            <a:xfrm>
              <a:off x="4216329" y="1602683"/>
              <a:ext cx="794625" cy="707959"/>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0" bIns="72000" rtlCol="0" anchor="t"/>
            <a:lstStyle/>
            <a:p>
              <a:r>
                <a:rPr kumimoji="1" lang="en-US" altLang="ko-KR" sz="700">
                  <a:solidFill>
                    <a:schemeClr val="tx1"/>
                  </a:solidFill>
                  <a:latin typeface="Nanum Gothic" charset="-127"/>
                  <a:ea typeface="Nanum Gothic" charset="-127"/>
                  <a:cs typeface="Nanum Gothic" charset="-127"/>
                </a:rPr>
                <a:t>All</a:t>
              </a:r>
            </a:p>
            <a:p>
              <a:r>
                <a:rPr kumimoji="1" lang="en-US" altLang="ko-KR" sz="700">
                  <a:solidFill>
                    <a:schemeClr val="tx1"/>
                  </a:solidFill>
                  <a:latin typeface="Nanum Gothic" charset="-127"/>
                  <a:ea typeface="Nanum Gothic" charset="-127"/>
                  <a:cs typeface="Nanum Gothic" charset="-127"/>
                </a:rPr>
                <a:t>Endorsement</a:t>
              </a:r>
            </a:p>
            <a:p>
              <a:r>
                <a:rPr kumimoji="1" lang="en-US" altLang="ko-KR" sz="700">
                  <a:solidFill>
                    <a:schemeClr val="tx1"/>
                  </a:solidFill>
                  <a:latin typeface="Nanum Gothic" charset="-127"/>
                  <a:ea typeface="Nanum Gothic" charset="-127"/>
                  <a:cs typeface="Nanum Gothic" charset="-127"/>
                </a:rPr>
                <a:t>Warning</a:t>
              </a:r>
            </a:p>
            <a:p>
              <a:r>
                <a:rPr kumimoji="1" lang="en-US" altLang="ko-KR" sz="700">
                  <a:solidFill>
                    <a:schemeClr val="tx1"/>
                  </a:solidFill>
                  <a:latin typeface="Nanum Gothic" charset="-127"/>
                  <a:ea typeface="Nanum Gothic" charset="-127"/>
                  <a:cs typeface="Nanum Gothic" charset="-127"/>
                </a:rPr>
                <a:t>Block</a:t>
              </a:r>
            </a:p>
            <a:p>
              <a:r>
                <a:rPr kumimoji="1" lang="en-US" altLang="ko-KR" sz="700">
                  <a:solidFill>
                    <a:schemeClr val="tx1"/>
                  </a:solidFill>
                  <a:latin typeface="Nanum Gothic" charset="-127"/>
                  <a:ea typeface="Nanum Gothic" charset="-127"/>
                  <a:cs typeface="Nanum Gothic" charset="-127"/>
                </a:rPr>
                <a:t>Ask permission</a:t>
              </a:r>
              <a:endParaRPr kumimoji="1" lang="ko-KR" altLang="en-US" sz="700">
                <a:solidFill>
                  <a:schemeClr val="tx1"/>
                </a:solidFill>
                <a:latin typeface="Nanum Gothic" charset="-127"/>
                <a:ea typeface="Nanum Gothic" charset="-127"/>
                <a:cs typeface="Nanum Gothic" charset="-127"/>
              </a:endParaRPr>
            </a:p>
          </p:txBody>
        </p:sp>
        <p:sp>
          <p:nvSpPr>
            <p:cNvPr id="69" name="TextBox 68">
              <a:extLst>
                <a:ext uri="{FF2B5EF4-FFF2-40B4-BE49-F238E27FC236}">
                  <a16:creationId xmlns="" xmlns:a16="http://schemas.microsoft.com/office/drawing/2014/main" id="{6125F64C-FD12-8B4C-B135-33E39723AC48}"/>
                </a:ext>
              </a:extLst>
            </p:cNvPr>
            <p:cNvSpPr txBox="1"/>
            <p:nvPr/>
          </p:nvSpPr>
          <p:spPr>
            <a:xfrm>
              <a:off x="4847789" y="1672574"/>
              <a:ext cx="96180" cy="123111"/>
            </a:xfrm>
            <a:prstGeom prst="rect">
              <a:avLst/>
            </a:prstGeom>
            <a:noFill/>
          </p:spPr>
          <p:txBody>
            <a:bodyPr wrap="none" lIns="0" tIns="0" rIns="0" bIns="0" rtlCol="0">
              <a:spAutoFit/>
            </a:bodyPr>
            <a:lstStyle/>
            <a:p>
              <a:r>
                <a:rPr kumimoji="1" lang="ko-KR" altLang="en-US" sz="800">
                  <a:latin typeface="Nanum Gothic" charset="-127"/>
                  <a:ea typeface="Nanum Gothic" charset="-127"/>
                  <a:cs typeface="Nanum Gothic" charset="-127"/>
                </a:rPr>
                <a:t>▼</a:t>
              </a:r>
            </a:p>
          </p:txBody>
        </p:sp>
      </p:grpSp>
      <p:sp>
        <p:nvSpPr>
          <p:cNvPr id="70" name="타원 37">
            <a:extLst>
              <a:ext uri="{FF2B5EF4-FFF2-40B4-BE49-F238E27FC236}">
                <a16:creationId xmlns="" xmlns:a16="http://schemas.microsoft.com/office/drawing/2014/main" id="{A532684D-3FBE-6A4E-B82D-5D88E7554323}"/>
              </a:ext>
            </a:extLst>
          </p:cNvPr>
          <p:cNvSpPr/>
          <p:nvPr/>
        </p:nvSpPr>
        <p:spPr>
          <a:xfrm>
            <a:off x="1035489" y="204782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a:solidFill>
                <a:schemeClr val="bg1"/>
              </a:solidFill>
              <a:latin typeface="Nanum Gothic" charset="-127"/>
              <a:ea typeface="Nanum Gothic" charset="-127"/>
              <a:cs typeface="Nanum Gothic" charset="-127"/>
            </a:endParaRPr>
          </a:p>
        </p:txBody>
      </p:sp>
      <p:sp>
        <p:nvSpPr>
          <p:cNvPr id="74" name="모서리가 둥근 직사각형 154">
            <a:extLst>
              <a:ext uri="{FF2B5EF4-FFF2-40B4-BE49-F238E27FC236}">
                <a16:creationId xmlns="" xmlns:a16="http://schemas.microsoft.com/office/drawing/2014/main" id="{485A85A9-B496-994D-A6E2-876730A82D15}"/>
              </a:ext>
            </a:extLst>
          </p:cNvPr>
          <p:cNvSpPr/>
          <p:nvPr/>
        </p:nvSpPr>
        <p:spPr>
          <a:xfrm>
            <a:off x="8027735" y="3491334"/>
            <a:ext cx="275904" cy="1594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spAutoFit/>
          </a:bodyPr>
          <a:lstStyle/>
          <a:p>
            <a:pPr algn="ctr"/>
            <a:r>
              <a:rPr lang="en-US" altLang="ko-KR" sz="700">
                <a:solidFill>
                  <a:schemeClr val="bg1"/>
                </a:solidFill>
                <a:latin typeface="+mn-ea"/>
                <a:cs typeface="Malgun Gothic" charset="-127"/>
              </a:rPr>
              <a:t>Reply</a:t>
            </a:r>
            <a:endParaRPr lang="ko-KR" altLang="en-US" sz="700">
              <a:solidFill>
                <a:schemeClr val="bg1"/>
              </a:solidFill>
              <a:latin typeface="+mn-ea"/>
              <a:cs typeface="Malgun Gothic" charset="-127"/>
            </a:endParaRPr>
          </a:p>
        </p:txBody>
      </p:sp>
      <p:sp>
        <p:nvSpPr>
          <p:cNvPr id="75" name="모서리가 둥근 직사각형 37">
            <a:extLst>
              <a:ext uri="{FF2B5EF4-FFF2-40B4-BE49-F238E27FC236}">
                <a16:creationId xmlns="" xmlns:a16="http://schemas.microsoft.com/office/drawing/2014/main" id="{314DEFAD-C9B1-844D-BDB1-E75DE4C9F766}"/>
              </a:ext>
            </a:extLst>
          </p:cNvPr>
          <p:cNvSpPr/>
          <p:nvPr/>
        </p:nvSpPr>
        <p:spPr>
          <a:xfrm rot="5400000" flipV="1">
            <a:off x="8419635" y="2739051"/>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latin typeface="Nanum Gothic" charset="-127"/>
              <a:ea typeface="Nanum Gothic" charset="-127"/>
              <a:cs typeface="Nanum Gothic" charset="-127"/>
            </a:endParaRPr>
          </a:p>
        </p:txBody>
      </p:sp>
      <p:grpSp>
        <p:nvGrpSpPr>
          <p:cNvPr id="7" name="그룹 6">
            <a:extLst>
              <a:ext uri="{FF2B5EF4-FFF2-40B4-BE49-F238E27FC236}">
                <a16:creationId xmlns="" xmlns:a16="http://schemas.microsoft.com/office/drawing/2014/main" id="{9B0A9FA9-A789-5742-91C1-E3229949AED0}"/>
              </a:ext>
            </a:extLst>
          </p:cNvPr>
          <p:cNvGrpSpPr/>
          <p:nvPr/>
        </p:nvGrpSpPr>
        <p:grpSpPr>
          <a:xfrm>
            <a:off x="1796992" y="2497981"/>
            <a:ext cx="1116934" cy="829340"/>
            <a:chOff x="-6642" y="2497981"/>
            <a:chExt cx="1116934" cy="829340"/>
          </a:xfrm>
        </p:grpSpPr>
        <p:sp>
          <p:nvSpPr>
            <p:cNvPr id="84" name="직사각형 83">
              <a:extLst>
                <a:ext uri="{FF2B5EF4-FFF2-40B4-BE49-F238E27FC236}">
                  <a16:creationId xmlns="" xmlns:a16="http://schemas.microsoft.com/office/drawing/2014/main" id="{52FEE032-03C5-8A41-9372-642198AA5E40}"/>
                </a:ext>
              </a:extLst>
            </p:cNvPr>
            <p:cNvSpPr/>
            <p:nvPr/>
          </p:nvSpPr>
          <p:spPr>
            <a:xfrm>
              <a:off x="-6642" y="2497981"/>
              <a:ext cx="1116934" cy="829340"/>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kumimoji="1" lang="ko-KR" altLang="en-US" sz="600">
                <a:solidFill>
                  <a:schemeClr val="bg1">
                    <a:lumMod val="75000"/>
                  </a:schemeClr>
                </a:solidFill>
                <a:latin typeface="Nanum Gothic" charset="-127"/>
                <a:ea typeface="Nanum Gothic" charset="-127"/>
                <a:cs typeface="Nanum Gothic" charset="-127"/>
              </a:endParaRPr>
            </a:p>
          </p:txBody>
        </p:sp>
        <p:pic>
          <p:nvPicPr>
            <p:cNvPr id="86" name="그림 85" descr="빨간색, 클립아트이(가) 표시된 사진&#10;&#10;&#10;&#10;자동 생성된 설명">
              <a:extLst>
                <a:ext uri="{FF2B5EF4-FFF2-40B4-BE49-F238E27FC236}">
                  <a16:creationId xmlns="" xmlns:a16="http://schemas.microsoft.com/office/drawing/2014/main" id="{F2D9AD10-8295-DC43-A36E-F3859990C6B9}"/>
                </a:ext>
              </a:extLst>
            </p:cNvPr>
            <p:cNvPicPr>
              <a:picLocks noChangeAspect="1"/>
            </p:cNvPicPr>
            <p:nvPr/>
          </p:nvPicPr>
          <p:blipFill>
            <a:blip r:embed="rId6"/>
            <a:stretch>
              <a:fillRect/>
            </a:stretch>
          </p:blipFill>
          <p:spPr>
            <a:xfrm>
              <a:off x="65853" y="2945001"/>
              <a:ext cx="152400" cy="152400"/>
            </a:xfrm>
            <a:prstGeom prst="rect">
              <a:avLst/>
            </a:prstGeom>
          </p:spPr>
        </p:pic>
        <p:pic>
          <p:nvPicPr>
            <p:cNvPr id="87" name="그림 86" descr="클립아트이(가) 표시된 사진&#10;&#10;&#10;&#10;자동 생성된 설명">
              <a:extLst>
                <a:ext uri="{FF2B5EF4-FFF2-40B4-BE49-F238E27FC236}">
                  <a16:creationId xmlns="" xmlns:a16="http://schemas.microsoft.com/office/drawing/2014/main" id="{83D0CE13-4CE9-7C40-B654-F3C41401F18A}"/>
                </a:ext>
              </a:extLst>
            </p:cNvPr>
            <p:cNvPicPr>
              <a:picLocks noChangeAspect="1"/>
            </p:cNvPicPr>
            <p:nvPr/>
          </p:nvPicPr>
          <p:blipFill>
            <a:blip r:embed="rId7"/>
            <a:stretch>
              <a:fillRect/>
            </a:stretch>
          </p:blipFill>
          <p:spPr>
            <a:xfrm>
              <a:off x="68934" y="2556589"/>
              <a:ext cx="152400" cy="152400"/>
            </a:xfrm>
            <a:prstGeom prst="rect">
              <a:avLst/>
            </a:prstGeom>
          </p:spPr>
        </p:pic>
        <p:pic>
          <p:nvPicPr>
            <p:cNvPr id="88" name="그림 87">
              <a:extLst>
                <a:ext uri="{FF2B5EF4-FFF2-40B4-BE49-F238E27FC236}">
                  <a16:creationId xmlns="" xmlns:a16="http://schemas.microsoft.com/office/drawing/2014/main" id="{9379A823-74E3-1545-B054-1BC4C871A586}"/>
                </a:ext>
              </a:extLst>
            </p:cNvPr>
            <p:cNvPicPr>
              <a:picLocks noChangeAspect="1"/>
            </p:cNvPicPr>
            <p:nvPr/>
          </p:nvPicPr>
          <p:blipFill>
            <a:blip r:embed="rId8"/>
            <a:stretch>
              <a:fillRect/>
            </a:stretch>
          </p:blipFill>
          <p:spPr>
            <a:xfrm>
              <a:off x="65853" y="3132101"/>
              <a:ext cx="152400" cy="152400"/>
            </a:xfrm>
            <a:prstGeom prst="rect">
              <a:avLst/>
            </a:prstGeom>
          </p:spPr>
        </p:pic>
        <p:sp>
          <p:nvSpPr>
            <p:cNvPr id="89" name="TextBox 88">
              <a:extLst>
                <a:ext uri="{FF2B5EF4-FFF2-40B4-BE49-F238E27FC236}">
                  <a16:creationId xmlns="" xmlns:a16="http://schemas.microsoft.com/office/drawing/2014/main" id="{97B233A4-41F9-964F-818C-889F76A331D8}"/>
                </a:ext>
              </a:extLst>
            </p:cNvPr>
            <p:cNvSpPr txBox="1"/>
            <p:nvPr/>
          </p:nvSpPr>
          <p:spPr>
            <a:xfrm>
              <a:off x="221907" y="2507500"/>
              <a:ext cx="888385" cy="807144"/>
            </a:xfrm>
            <a:prstGeom prst="rect">
              <a:avLst/>
            </a:prstGeom>
            <a:noFill/>
          </p:spPr>
          <p:txBody>
            <a:bodyPr wrap="none" rtlCol="0">
              <a:spAutoFit/>
            </a:bodyPr>
            <a:lstStyle/>
            <a:p>
              <a:pPr>
                <a:lnSpc>
                  <a:spcPct val="150000"/>
                </a:lnSpc>
              </a:pPr>
              <a:r>
                <a:rPr kumimoji="1" lang="en-US" altLang="ko-KR" sz="800"/>
                <a:t>Endorsement</a:t>
              </a:r>
            </a:p>
            <a:p>
              <a:pPr>
                <a:lnSpc>
                  <a:spcPct val="150000"/>
                </a:lnSpc>
              </a:pPr>
              <a:r>
                <a:rPr kumimoji="1" lang="en-US" altLang="ko-KR" sz="800"/>
                <a:t>Warning</a:t>
              </a:r>
            </a:p>
            <a:p>
              <a:pPr>
                <a:lnSpc>
                  <a:spcPct val="150000"/>
                </a:lnSpc>
              </a:pPr>
              <a:r>
                <a:rPr kumimoji="1" lang="en-US" altLang="ko-KR" sz="800"/>
                <a:t>Block</a:t>
              </a:r>
            </a:p>
            <a:p>
              <a:pPr>
                <a:lnSpc>
                  <a:spcPct val="150000"/>
                </a:lnSpc>
              </a:pPr>
              <a:r>
                <a:rPr kumimoji="1" lang="en-US" altLang="ko-KR" sz="800"/>
                <a:t>Ask permission</a:t>
              </a:r>
              <a:endParaRPr kumimoji="1" lang="ko-KR" altLang="en-US" sz="800"/>
            </a:p>
          </p:txBody>
        </p:sp>
        <p:sp>
          <p:nvSpPr>
            <p:cNvPr id="90" name="직사각형 89">
              <a:extLst>
                <a:ext uri="{FF2B5EF4-FFF2-40B4-BE49-F238E27FC236}">
                  <a16:creationId xmlns="" xmlns:a16="http://schemas.microsoft.com/office/drawing/2014/main" id="{176AA9B7-ED2C-6441-9249-723632828CFE}"/>
                </a:ext>
              </a:extLst>
            </p:cNvPr>
            <p:cNvSpPr/>
            <p:nvPr/>
          </p:nvSpPr>
          <p:spPr>
            <a:xfrm>
              <a:off x="935866" y="2576695"/>
              <a:ext cx="102592" cy="123111"/>
            </a:xfrm>
            <a:prstGeom prst="rect">
              <a:avLst/>
            </a:prstGeom>
          </p:spPr>
          <p:txBody>
            <a:bodyPr wrap="none" lIns="0" tIns="0" rIns="0" bIns="0" anchor="ctr">
              <a:spAutoFit/>
            </a:bodyPr>
            <a:lstStyle/>
            <a:p>
              <a:pPr algn="ctr"/>
              <a:r>
                <a:rPr lang="ko-KR" altLang="en-US" sz="800">
                  <a:solidFill>
                    <a:schemeClr val="tx1">
                      <a:lumMod val="50000"/>
                      <a:lumOff val="50000"/>
                    </a:schemeClr>
                  </a:solidFill>
                  <a:latin typeface="open sans"/>
                </a:rPr>
                <a:t>▼</a:t>
              </a:r>
              <a:endParaRPr lang="ko-KR" altLang="en-US" sz="800">
                <a:solidFill>
                  <a:schemeClr val="tx1">
                    <a:lumMod val="50000"/>
                    <a:lumOff val="50000"/>
                  </a:schemeClr>
                </a:solidFill>
              </a:endParaRPr>
            </a:p>
          </p:txBody>
        </p:sp>
        <p:pic>
          <p:nvPicPr>
            <p:cNvPr id="76" name="그림 75">
              <a:extLst>
                <a:ext uri="{FF2B5EF4-FFF2-40B4-BE49-F238E27FC236}">
                  <a16:creationId xmlns="" xmlns:a16="http://schemas.microsoft.com/office/drawing/2014/main" id="{8DB4DC81-305A-E549-9579-78E5D67783D2}"/>
                </a:ext>
              </a:extLst>
            </p:cNvPr>
            <p:cNvPicPr>
              <a:picLocks noChangeAspect="1"/>
            </p:cNvPicPr>
            <p:nvPr/>
          </p:nvPicPr>
          <p:blipFill>
            <a:blip r:embed="rId9"/>
            <a:stretch>
              <a:fillRect/>
            </a:stretch>
          </p:blipFill>
          <p:spPr>
            <a:xfrm>
              <a:off x="65853" y="2743689"/>
              <a:ext cx="152400" cy="152400"/>
            </a:xfrm>
            <a:prstGeom prst="rect">
              <a:avLst/>
            </a:prstGeom>
          </p:spPr>
        </p:pic>
      </p:grpSp>
      <p:pic>
        <p:nvPicPr>
          <p:cNvPr id="97" name="그림 96">
            <a:extLst>
              <a:ext uri="{FF2B5EF4-FFF2-40B4-BE49-F238E27FC236}">
                <a16:creationId xmlns="" xmlns:a16="http://schemas.microsoft.com/office/drawing/2014/main" id="{047A9BCF-81F1-1640-98EA-2A461257AF63}"/>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1788592" y="4860906"/>
            <a:ext cx="152400" cy="152400"/>
          </a:xfrm>
          <a:prstGeom prst="rect">
            <a:avLst/>
          </a:prstGeom>
        </p:spPr>
      </p:pic>
      <p:grpSp>
        <p:nvGrpSpPr>
          <p:cNvPr id="10" name="그룹 9">
            <a:extLst>
              <a:ext uri="{FF2B5EF4-FFF2-40B4-BE49-F238E27FC236}">
                <a16:creationId xmlns="" xmlns:a16="http://schemas.microsoft.com/office/drawing/2014/main" id="{C885244C-B700-D64C-994F-DDB487ACC543}"/>
              </a:ext>
            </a:extLst>
          </p:cNvPr>
          <p:cNvGrpSpPr/>
          <p:nvPr/>
        </p:nvGrpSpPr>
        <p:grpSpPr>
          <a:xfrm>
            <a:off x="1686606" y="4016421"/>
            <a:ext cx="6707822" cy="558252"/>
            <a:chOff x="1699898" y="5391443"/>
            <a:chExt cx="6707822" cy="558252"/>
          </a:xfrm>
        </p:grpSpPr>
        <p:sp>
          <p:nvSpPr>
            <p:cNvPr id="79" name="모서리가 둥근 사각형 설명선[R] 78">
              <a:extLst>
                <a:ext uri="{FF2B5EF4-FFF2-40B4-BE49-F238E27FC236}">
                  <a16:creationId xmlns="" xmlns:a16="http://schemas.microsoft.com/office/drawing/2014/main" id="{97CE52EA-094B-694A-9CAB-7EE29431D6B1}"/>
                </a:ext>
              </a:extLst>
            </p:cNvPr>
            <p:cNvSpPr/>
            <p:nvPr/>
          </p:nvSpPr>
          <p:spPr>
            <a:xfrm>
              <a:off x="2177879" y="5391443"/>
              <a:ext cx="6229841" cy="558252"/>
            </a:xfrm>
            <a:prstGeom prst="wedgeRoundRectCallout">
              <a:avLst>
                <a:gd name="adj1" fmla="val -51866"/>
                <a:gd name="adj2" fmla="val -36489"/>
                <a:gd name="adj3" fmla="val 16667"/>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u="sng">
                  <a:solidFill>
                    <a:schemeClr val="tx1"/>
                  </a:solidFill>
                  <a:latin typeface="Nanum Gothic" charset="-127"/>
                  <a:ea typeface="Nanum Gothic" charset="-127"/>
                  <a:cs typeface="Nanum Gothic" charset="-127"/>
                </a:rPr>
                <a:t>ADMIN</a:t>
              </a:r>
              <a:r>
                <a:rPr kumimoji="1" lang="en-US" altLang="ko-KR" sz="600" b="1">
                  <a:solidFill>
                    <a:schemeClr val="tx1"/>
                  </a:solidFill>
                  <a:latin typeface="Nanum Gothic" charset="-127"/>
                  <a:ea typeface="Nanum Gothic" charset="-127"/>
                  <a:cs typeface="Nanum Gothic" charset="-127"/>
                </a:rPr>
                <a:t> </a:t>
              </a:r>
              <a:r>
                <a:rPr kumimoji="1" lang="ko-KR" altLang="en-US" sz="600" b="1">
                  <a:solidFill>
                    <a:schemeClr val="tx1"/>
                  </a:solidFill>
                  <a:latin typeface="Nanum Gothic" charset="-127"/>
                  <a:ea typeface="Nanum Gothic" charset="-127"/>
                  <a:cs typeface="Nanum Gothic" charset="-127"/>
                </a:rPr>
                <a:t>  </a:t>
              </a:r>
              <a:r>
                <a:rPr kumimoji="1" lang="en-US" altLang="ko-KR" sz="600" i="1">
                  <a:solidFill>
                    <a:schemeClr val="bg1">
                      <a:lumMod val="75000"/>
                    </a:schemeClr>
                  </a:solidFill>
                  <a:latin typeface="Nanum Gothic" charset="-127"/>
                  <a:ea typeface="Nanum Gothic" charset="-127"/>
                  <a:cs typeface="Nanum Gothic" charset="-127"/>
                </a:rPr>
                <a:t>2017-7-13 14:35</a:t>
              </a:r>
            </a:p>
            <a:p>
              <a:pPr>
                <a:lnSpc>
                  <a:spcPct val="150000"/>
                </a:lnSpc>
              </a:pPr>
              <a:endParaRPr kumimoji="1" lang="en-US" altLang="ko-KR" sz="600" b="1">
                <a:solidFill>
                  <a:schemeClr val="tx1"/>
                </a:solidFill>
                <a:latin typeface="Nanum Gothic" charset="-127"/>
                <a:ea typeface="Nanum Gothic" charset="-127"/>
                <a:cs typeface="Nanum Gothic" charset="-127"/>
              </a:endParaRPr>
            </a:p>
          </p:txBody>
        </p:sp>
        <p:pic>
          <p:nvPicPr>
            <p:cNvPr id="81" name="그림 80" descr="스크린샷이(가) 표시된 사진&#10;&#10;&#10;&#10;자동 생성된 설명">
              <a:extLst>
                <a:ext uri="{FF2B5EF4-FFF2-40B4-BE49-F238E27FC236}">
                  <a16:creationId xmlns="" xmlns:a16="http://schemas.microsoft.com/office/drawing/2014/main" id="{7F01A8DC-AE0C-424C-A2D9-B47BDF200767}"/>
                </a:ext>
              </a:extLst>
            </p:cNvPr>
            <p:cNvPicPr>
              <a:picLocks noChangeAspect="1"/>
            </p:cNvPicPr>
            <p:nvPr/>
          </p:nvPicPr>
          <p:blipFill rotWithShape="1">
            <a:blip r:embed="rId4"/>
            <a:srcRect l="95577" t="14475" r="1588" b="80544"/>
            <a:stretch/>
          </p:blipFill>
          <p:spPr>
            <a:xfrm>
              <a:off x="1699898" y="5391443"/>
              <a:ext cx="310896" cy="341578"/>
            </a:xfrm>
            <a:prstGeom prst="rect">
              <a:avLst/>
            </a:prstGeom>
          </p:spPr>
        </p:pic>
        <p:sp>
          <p:nvSpPr>
            <p:cNvPr id="99" name="직사각형 98">
              <a:extLst>
                <a:ext uri="{FF2B5EF4-FFF2-40B4-BE49-F238E27FC236}">
                  <a16:creationId xmlns="" xmlns:a16="http://schemas.microsoft.com/office/drawing/2014/main" id="{A44F4D85-699D-1F4C-BD1F-3CC036ADFC2B}"/>
                </a:ext>
              </a:extLst>
            </p:cNvPr>
            <p:cNvSpPr/>
            <p:nvPr/>
          </p:nvSpPr>
          <p:spPr>
            <a:xfrm>
              <a:off x="2585258" y="5640936"/>
              <a:ext cx="5221341" cy="23432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a:solidFill>
                    <a:schemeClr val="bg1">
                      <a:lumMod val="75000"/>
                    </a:schemeClr>
                  </a:solidFill>
                  <a:latin typeface="Nanum Gothic" charset="-127"/>
                  <a:ea typeface="Nanum Gothic" charset="-127"/>
                  <a:cs typeface="Nanum Gothic" charset="-127"/>
                </a:rPr>
                <a:t>Click here to enter a comment</a:t>
              </a:r>
              <a:endParaRPr kumimoji="1" lang="ko-KR" altLang="en-US" sz="600">
                <a:solidFill>
                  <a:schemeClr val="bg1">
                    <a:lumMod val="75000"/>
                  </a:schemeClr>
                </a:solidFill>
                <a:latin typeface="Nanum Gothic" charset="-127"/>
                <a:ea typeface="Nanum Gothic" charset="-127"/>
                <a:cs typeface="Nanum Gothic" charset="-127"/>
              </a:endParaRPr>
            </a:p>
          </p:txBody>
        </p:sp>
        <p:sp>
          <p:nvSpPr>
            <p:cNvPr id="100" name="모서리가 둥근 직사각형 154">
              <a:extLst>
                <a:ext uri="{FF2B5EF4-FFF2-40B4-BE49-F238E27FC236}">
                  <a16:creationId xmlns="" xmlns:a16="http://schemas.microsoft.com/office/drawing/2014/main" id="{95EDBFCC-F315-504C-92F2-F50311453951}"/>
                </a:ext>
              </a:extLst>
            </p:cNvPr>
            <p:cNvSpPr/>
            <p:nvPr/>
          </p:nvSpPr>
          <p:spPr>
            <a:xfrm>
              <a:off x="7855982" y="5640126"/>
              <a:ext cx="447657" cy="234866"/>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Summit</a:t>
              </a:r>
              <a:endParaRPr lang="ko-KR" altLang="en-US" sz="700">
                <a:solidFill>
                  <a:schemeClr val="bg1"/>
                </a:solidFill>
                <a:latin typeface="+mn-ea"/>
                <a:cs typeface="Malgun Gothic" charset="-127"/>
              </a:endParaRPr>
            </a:p>
          </p:txBody>
        </p:sp>
      </p:grpSp>
      <p:pic>
        <p:nvPicPr>
          <p:cNvPr id="71" name="그림 70">
            <a:extLst>
              <a:ext uri="{FF2B5EF4-FFF2-40B4-BE49-F238E27FC236}">
                <a16:creationId xmlns="" xmlns:a16="http://schemas.microsoft.com/office/drawing/2014/main" id="{16ECFB72-4B14-A44C-8AF4-9235147858A8}"/>
              </a:ext>
            </a:extLst>
          </p:cNvPr>
          <p:cNvPicPr>
            <a:picLocks noChangeAspect="1"/>
          </p:cNvPicPr>
          <p:nvPr/>
        </p:nvPicPr>
        <p:blipFill>
          <a:blip r:embed="rId9"/>
          <a:stretch>
            <a:fillRect/>
          </a:stretch>
        </p:blipFill>
        <p:spPr>
          <a:xfrm>
            <a:off x="1788592" y="3461246"/>
            <a:ext cx="152400" cy="152400"/>
          </a:xfrm>
          <a:prstGeom prst="rect">
            <a:avLst/>
          </a:prstGeom>
        </p:spPr>
      </p:pic>
      <p:sp>
        <p:nvSpPr>
          <p:cNvPr id="73" name="모서리가 둥근 직사각형 154">
            <a:extLst>
              <a:ext uri="{FF2B5EF4-FFF2-40B4-BE49-F238E27FC236}">
                <a16:creationId xmlns="" xmlns:a16="http://schemas.microsoft.com/office/drawing/2014/main" id="{CEE2B5C8-3B39-FB41-9E0F-2D0AE280E1F0}"/>
              </a:ext>
            </a:extLst>
          </p:cNvPr>
          <p:cNvSpPr/>
          <p:nvPr/>
        </p:nvSpPr>
        <p:spPr>
          <a:xfrm>
            <a:off x="3286498" y="3490322"/>
            <a:ext cx="236896" cy="142374"/>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spAutoFit/>
          </a:bodyPr>
          <a:lstStyle/>
          <a:p>
            <a:pPr algn="ctr"/>
            <a:r>
              <a:rPr lang="en-US" altLang="ko-KR" sz="600"/>
              <a:t>Done</a:t>
            </a:r>
            <a:endParaRPr lang="ko-KR" altLang="en-US" sz="600"/>
          </a:p>
        </p:txBody>
      </p:sp>
      <p:pic>
        <p:nvPicPr>
          <p:cNvPr id="77" name="그림 76">
            <a:extLst>
              <a:ext uri="{FF2B5EF4-FFF2-40B4-BE49-F238E27FC236}">
                <a16:creationId xmlns="" xmlns:a16="http://schemas.microsoft.com/office/drawing/2014/main" id="{D7817E07-D427-AF46-9688-5959BA7F8911}"/>
              </a:ext>
            </a:extLst>
          </p:cNvPr>
          <p:cNvPicPr>
            <a:picLocks noChangeAspect="1"/>
          </p:cNvPicPr>
          <p:nvPr/>
        </p:nvPicPr>
        <p:blipFill>
          <a:blip r:embed="rId12"/>
          <a:stretch>
            <a:fillRect/>
          </a:stretch>
        </p:blipFill>
        <p:spPr>
          <a:xfrm>
            <a:off x="5414199" y="2069683"/>
            <a:ext cx="152400" cy="152400"/>
          </a:xfrm>
          <a:prstGeom prst="rect">
            <a:avLst/>
          </a:prstGeom>
        </p:spPr>
      </p:pic>
      <p:sp>
        <p:nvSpPr>
          <p:cNvPr id="78" name="타원 37">
            <a:extLst>
              <a:ext uri="{FF2B5EF4-FFF2-40B4-BE49-F238E27FC236}">
                <a16:creationId xmlns="" xmlns:a16="http://schemas.microsoft.com/office/drawing/2014/main" id="{1F22533B-5B6D-8742-9050-2EA8702AA9F5}"/>
              </a:ext>
            </a:extLst>
          </p:cNvPr>
          <p:cNvSpPr/>
          <p:nvPr/>
        </p:nvSpPr>
        <p:spPr>
          <a:xfrm>
            <a:off x="1155190" y="24743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a:solidFill>
                <a:schemeClr val="bg1"/>
              </a:solidFill>
              <a:latin typeface="Nanum Gothic" charset="-127"/>
              <a:ea typeface="Nanum Gothic" charset="-127"/>
              <a:cs typeface="Nanum Gothic" charset="-127"/>
            </a:endParaRPr>
          </a:p>
        </p:txBody>
      </p:sp>
      <p:sp>
        <p:nvSpPr>
          <p:cNvPr id="93" name="왼쪽 중괄호[L] 92">
            <a:extLst>
              <a:ext uri="{FF2B5EF4-FFF2-40B4-BE49-F238E27FC236}">
                <a16:creationId xmlns="" xmlns:a16="http://schemas.microsoft.com/office/drawing/2014/main" id="{61DEBAA6-BCEB-5B4F-99A9-B2A442544CF3}"/>
              </a:ext>
            </a:extLst>
          </p:cNvPr>
          <p:cNvSpPr/>
          <p:nvPr/>
        </p:nvSpPr>
        <p:spPr>
          <a:xfrm>
            <a:off x="867413" y="3407494"/>
            <a:ext cx="412954" cy="2743923"/>
          </a:xfrm>
          <a:prstGeom prst="leftBrace">
            <a:avLst>
              <a:gd name="adj1" fmla="val 159307"/>
              <a:gd name="adj2" fmla="val 50000"/>
            </a:avLst>
          </a:prstGeom>
          <a:ln>
            <a:solidFill>
              <a:srgbClr val="7030A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ko-KR" altLang="en-US"/>
          </a:p>
        </p:txBody>
      </p:sp>
      <p:sp>
        <p:nvSpPr>
          <p:cNvPr id="95" name="타원 37">
            <a:extLst>
              <a:ext uri="{FF2B5EF4-FFF2-40B4-BE49-F238E27FC236}">
                <a16:creationId xmlns="" xmlns:a16="http://schemas.microsoft.com/office/drawing/2014/main" id="{43BA322A-0A11-0A40-81ED-0CCC9CDE21DD}"/>
              </a:ext>
            </a:extLst>
          </p:cNvPr>
          <p:cNvSpPr/>
          <p:nvPr/>
        </p:nvSpPr>
        <p:spPr>
          <a:xfrm>
            <a:off x="784067" y="45746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4</a:t>
            </a:r>
            <a:endParaRPr lang="ko-KR" altLang="en-US" sz="700" b="1">
              <a:solidFill>
                <a:schemeClr val="bg1"/>
              </a:solidFill>
              <a:latin typeface="Nanum Gothic" charset="-127"/>
              <a:ea typeface="Nanum Gothic" charset="-127"/>
              <a:cs typeface="Nanum Gothic" charset="-127"/>
            </a:endParaRPr>
          </a:p>
        </p:txBody>
      </p:sp>
      <p:sp>
        <p:nvSpPr>
          <p:cNvPr id="98" name="타원 37">
            <a:extLst>
              <a:ext uri="{FF2B5EF4-FFF2-40B4-BE49-F238E27FC236}">
                <a16:creationId xmlns="" xmlns:a16="http://schemas.microsoft.com/office/drawing/2014/main" id="{948E7772-6C6F-E443-93C5-38B172393DA0}"/>
              </a:ext>
            </a:extLst>
          </p:cNvPr>
          <p:cNvSpPr/>
          <p:nvPr/>
        </p:nvSpPr>
        <p:spPr>
          <a:xfrm>
            <a:off x="3137430" y="36955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a:solidFill>
                <a:schemeClr val="bg1"/>
              </a:solidFill>
              <a:latin typeface="Nanum Gothic" charset="-127"/>
              <a:ea typeface="Nanum Gothic" charset="-127"/>
              <a:cs typeface="Nanum Gothic" charset="-127"/>
            </a:endParaRPr>
          </a:p>
        </p:txBody>
      </p:sp>
      <p:sp>
        <p:nvSpPr>
          <p:cNvPr id="101" name="타원 37">
            <a:extLst>
              <a:ext uri="{FF2B5EF4-FFF2-40B4-BE49-F238E27FC236}">
                <a16:creationId xmlns="" xmlns:a16="http://schemas.microsoft.com/office/drawing/2014/main" id="{F9044C7C-980A-AB48-B910-7C35284C8285}"/>
              </a:ext>
            </a:extLst>
          </p:cNvPr>
          <p:cNvSpPr/>
          <p:nvPr/>
        </p:nvSpPr>
        <p:spPr>
          <a:xfrm>
            <a:off x="3462182" y="51193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6</a:t>
            </a:r>
            <a:endParaRPr lang="ko-KR" altLang="en-US" sz="700" b="1">
              <a:solidFill>
                <a:schemeClr val="bg1"/>
              </a:solidFill>
              <a:latin typeface="Nanum Gothic" charset="-127"/>
              <a:ea typeface="Nanum Gothic" charset="-127"/>
              <a:cs typeface="Nanum Gothic" charset="-127"/>
            </a:endParaRPr>
          </a:p>
        </p:txBody>
      </p:sp>
      <p:sp>
        <p:nvSpPr>
          <p:cNvPr id="102" name="타원 37">
            <a:extLst>
              <a:ext uri="{FF2B5EF4-FFF2-40B4-BE49-F238E27FC236}">
                <a16:creationId xmlns="" xmlns:a16="http://schemas.microsoft.com/office/drawing/2014/main" id="{9F2219A4-A6E3-644B-9F5F-E89ACD9BBBCF}"/>
              </a:ext>
            </a:extLst>
          </p:cNvPr>
          <p:cNvSpPr/>
          <p:nvPr/>
        </p:nvSpPr>
        <p:spPr>
          <a:xfrm>
            <a:off x="1466251" y="325980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7</a:t>
            </a:r>
            <a:endParaRPr lang="ko-KR" altLang="en-US" sz="700" b="1">
              <a:solidFill>
                <a:schemeClr val="bg1"/>
              </a:solidFill>
              <a:latin typeface="Nanum Gothic" charset="-127"/>
              <a:ea typeface="Nanum Gothic" charset="-127"/>
              <a:cs typeface="Nanum Gothic" charset="-127"/>
            </a:endParaRPr>
          </a:p>
        </p:txBody>
      </p:sp>
      <p:pic>
        <p:nvPicPr>
          <p:cNvPr id="80" name="그림 79">
            <a:extLst>
              <a:ext uri="{FF2B5EF4-FFF2-40B4-BE49-F238E27FC236}">
                <a16:creationId xmlns="" xmlns:a16="http://schemas.microsoft.com/office/drawing/2014/main" id="{80AE16B2-1043-F346-808A-D47B90FFBDE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57517" y="3426399"/>
            <a:ext cx="113921" cy="113921"/>
          </a:xfrm>
          <a:prstGeom prst="rect">
            <a:avLst/>
          </a:prstGeom>
        </p:spPr>
      </p:pic>
      <p:pic>
        <p:nvPicPr>
          <p:cNvPr id="82" name="그림 81">
            <a:extLst>
              <a:ext uri="{FF2B5EF4-FFF2-40B4-BE49-F238E27FC236}">
                <a16:creationId xmlns="" xmlns:a16="http://schemas.microsoft.com/office/drawing/2014/main" id="{99EF1864-4576-4A40-B54D-918357ABEE5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65019" y="1116323"/>
            <a:ext cx="113921" cy="113921"/>
          </a:xfrm>
          <a:prstGeom prst="rect">
            <a:avLst/>
          </a:prstGeom>
        </p:spPr>
      </p:pic>
      <p:sp>
        <p:nvSpPr>
          <p:cNvPr id="85" name="직사각형 84">
            <a:extLst>
              <a:ext uri="{FF2B5EF4-FFF2-40B4-BE49-F238E27FC236}">
                <a16:creationId xmlns="" xmlns:a16="http://schemas.microsoft.com/office/drawing/2014/main" id="{EF1BB65A-E7D4-6743-BFBA-BE761CAE324E}"/>
              </a:ext>
            </a:extLst>
          </p:cNvPr>
          <p:cNvSpPr/>
          <p:nvPr/>
        </p:nvSpPr>
        <p:spPr>
          <a:xfrm>
            <a:off x="5933" y="-17362"/>
            <a:ext cx="12186067" cy="687536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smtClean="0">
                <a:solidFill>
                  <a:schemeClr val="bg1"/>
                </a:solidFill>
                <a:ea typeface="Nanum Gothic" charset="-127"/>
                <a:cs typeface="Nanum Gothic" charset="-127"/>
              </a:rPr>
              <a:t>TBD</a:t>
            </a:r>
            <a:endParaRPr kumimoji="1" lang="ko-KR" altLang="en-US" sz="1000" dirty="0">
              <a:solidFill>
                <a:schemeClr val="bg1"/>
              </a:solidFill>
              <a:ea typeface="Nanum Gothic" charset="-127"/>
              <a:cs typeface="Nanum Gothic" charset="-127"/>
            </a:endParaRPr>
          </a:p>
        </p:txBody>
      </p:sp>
    </p:spTree>
    <p:extLst>
      <p:ext uri="{BB962C8B-B14F-4D97-AF65-F5344CB8AC3E}">
        <p14:creationId xmlns:p14="http://schemas.microsoft.com/office/powerpoint/2010/main" val="3286760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1">
            <a:extLst>
              <a:ext uri="{FF2B5EF4-FFF2-40B4-BE49-F238E27FC236}">
                <a16:creationId xmlns="" xmlns:a16="http://schemas.microsoft.com/office/drawing/2014/main" id="{E83F1444-17F3-0943-A9E6-0B12813BF93C}"/>
              </a:ext>
            </a:extLst>
          </p:cNvPr>
          <p:cNvSpPr>
            <a:spLocks noGrp="1"/>
          </p:cNvSpPr>
          <p:nvPr>
            <p:ph type="body" sz="quarter" idx="14"/>
          </p:nvPr>
        </p:nvSpPr>
        <p:spPr/>
        <p:txBody>
          <a:bodyPr/>
          <a:lstStyle/>
          <a:p>
            <a:r>
              <a:rPr lang="en-US" dirty="0"/>
              <a:t>E1-01-008</a:t>
            </a:r>
          </a:p>
        </p:txBody>
      </p:sp>
      <p:sp>
        <p:nvSpPr>
          <p:cNvPr id="21" name="Text Placeholder 20">
            <a:extLst>
              <a:ext uri="{FF2B5EF4-FFF2-40B4-BE49-F238E27FC236}">
                <a16:creationId xmlns="" xmlns:a16="http://schemas.microsoft.com/office/drawing/2014/main" id="{E93A0BD0-7302-DD4F-B05A-41B553171895}"/>
              </a:ext>
            </a:extLst>
          </p:cNvPr>
          <p:cNvSpPr>
            <a:spLocks noGrp="1"/>
          </p:cNvSpPr>
          <p:nvPr>
            <p:ph type="body" sz="quarter" idx="13"/>
          </p:nvPr>
        </p:nvSpPr>
        <p:spPr/>
        <p:txBody>
          <a:bodyPr/>
          <a:lstStyle/>
          <a:p>
            <a:r>
              <a:rPr lang="ko-KR" altLang="en-US" dirty="0"/>
              <a:t>즐겨찾기 데이터</a:t>
            </a:r>
            <a:endParaRPr lang="en-US" altLang="ko-KR" dirty="0"/>
          </a:p>
          <a:p>
            <a:pPr lvl="1"/>
            <a:r>
              <a:rPr lang="ko-KR" altLang="en-US" dirty="0">
                <a:solidFill>
                  <a:srgbClr val="7030A0"/>
                </a:solidFill>
              </a:rPr>
              <a:t>즐겨찾기 한 데이터가 없을 경우 </a:t>
            </a:r>
            <a:r>
              <a:rPr lang="en-US" altLang="ko-KR" dirty="0">
                <a:solidFill>
                  <a:srgbClr val="7030A0"/>
                </a:solidFill>
              </a:rPr>
              <a:t>‘No favorite data’</a:t>
            </a:r>
            <a:r>
              <a:rPr lang="ko-KR" altLang="en-US" dirty="0">
                <a:solidFill>
                  <a:srgbClr val="7030A0"/>
                </a:solidFill>
              </a:rPr>
              <a:t>노출</a:t>
            </a:r>
            <a:endParaRPr lang="en-US" altLang="ko-KR" dirty="0">
              <a:solidFill>
                <a:srgbClr val="7030A0"/>
              </a:solidFill>
            </a:endParaRPr>
          </a:p>
          <a:p>
            <a:r>
              <a:rPr lang="ko-KR" altLang="en-US" dirty="0">
                <a:solidFill>
                  <a:srgbClr val="7030A0"/>
                </a:solidFill>
              </a:rPr>
              <a:t>필터링 검색</a:t>
            </a:r>
            <a:endParaRPr lang="en-US" altLang="ko-KR" dirty="0">
              <a:solidFill>
                <a:srgbClr val="7030A0"/>
              </a:solidFill>
            </a:endParaRPr>
          </a:p>
          <a:p>
            <a:pPr lvl="1"/>
            <a:r>
              <a:rPr lang="ko-KR" altLang="en-US" dirty="0">
                <a:solidFill>
                  <a:srgbClr val="7030A0"/>
                </a:solidFill>
              </a:rPr>
              <a:t>데이터 명 검색</a:t>
            </a:r>
            <a:endParaRPr lang="en-US" altLang="ko-KR" dirty="0">
              <a:solidFill>
                <a:srgbClr val="7030A0"/>
              </a:solidFill>
            </a:endParaRPr>
          </a:p>
          <a:p>
            <a:pPr lvl="1"/>
            <a:r>
              <a:rPr lang="ko-KR" altLang="en-US" dirty="0">
                <a:solidFill>
                  <a:srgbClr val="7030A0"/>
                </a:solidFill>
              </a:rPr>
              <a:t>데이터 타입 필터링</a:t>
            </a:r>
            <a:endParaRPr lang="en-US" altLang="ko-KR" dirty="0">
              <a:solidFill>
                <a:srgbClr val="7030A0"/>
              </a:solidFill>
            </a:endParaRPr>
          </a:p>
          <a:p>
            <a:pPr lvl="2"/>
            <a:r>
              <a:rPr lang="ko-KR" altLang="en-US" dirty="0">
                <a:solidFill>
                  <a:srgbClr val="7030A0"/>
                </a:solidFill>
              </a:rPr>
              <a:t>일반</a:t>
            </a:r>
            <a:r>
              <a:rPr lang="en-US" altLang="ko-KR" dirty="0">
                <a:solidFill>
                  <a:srgbClr val="7030A0"/>
                </a:solidFill>
              </a:rPr>
              <a:t>(Datasource)</a:t>
            </a:r>
            <a:r>
              <a:rPr lang="ko-KR" altLang="en-US" dirty="0">
                <a:solidFill>
                  <a:srgbClr val="7030A0"/>
                </a:solidFill>
              </a:rPr>
              <a:t> </a:t>
            </a:r>
            <a:r>
              <a:rPr lang="en-US" altLang="ko-KR" dirty="0">
                <a:solidFill>
                  <a:srgbClr val="7030A0"/>
                </a:solidFill>
              </a:rPr>
              <a:t>/</a:t>
            </a:r>
            <a:r>
              <a:rPr lang="ko-KR" altLang="en-US" dirty="0">
                <a:solidFill>
                  <a:srgbClr val="7030A0"/>
                </a:solidFill>
              </a:rPr>
              <a:t> 데이터베이스 </a:t>
            </a:r>
            <a:r>
              <a:rPr lang="en-US" altLang="ko-KR" dirty="0">
                <a:solidFill>
                  <a:srgbClr val="7030A0"/>
                </a:solidFill>
              </a:rPr>
              <a:t>/</a:t>
            </a:r>
            <a:r>
              <a:rPr lang="ko-KR" altLang="en-US" dirty="0">
                <a:solidFill>
                  <a:srgbClr val="7030A0"/>
                </a:solidFill>
              </a:rPr>
              <a:t> 스테이징</a:t>
            </a:r>
            <a:r>
              <a:rPr lang="en-US" altLang="ko-KR" dirty="0">
                <a:solidFill>
                  <a:srgbClr val="7030A0"/>
                </a:solidFill>
              </a:rPr>
              <a:t> DB</a:t>
            </a:r>
            <a:r>
              <a:rPr lang="ko-KR" altLang="en-US" dirty="0">
                <a:solidFill>
                  <a:srgbClr val="7030A0"/>
                </a:solidFill>
              </a:rPr>
              <a:t> </a:t>
            </a:r>
            <a:r>
              <a:rPr lang="en-US" altLang="ko-KR" dirty="0">
                <a:solidFill>
                  <a:srgbClr val="7030A0"/>
                </a:solidFill>
              </a:rPr>
              <a:t>/</a:t>
            </a:r>
            <a:r>
              <a:rPr lang="ko-KR" altLang="en-US" dirty="0">
                <a:solidFill>
                  <a:srgbClr val="7030A0"/>
                </a:solidFill>
              </a:rPr>
              <a:t> 데이터셋 </a:t>
            </a:r>
            <a:r>
              <a:rPr lang="en-US" altLang="ko-KR" dirty="0">
                <a:solidFill>
                  <a:srgbClr val="7030A0"/>
                </a:solidFill>
              </a:rPr>
              <a:t>/ </a:t>
            </a:r>
            <a:r>
              <a:rPr lang="ko-KR" altLang="en-US" dirty="0">
                <a:solidFill>
                  <a:srgbClr val="7030A0"/>
                </a:solidFill>
              </a:rPr>
              <a:t>대시보드</a:t>
            </a:r>
            <a:r>
              <a:rPr lang="en-US" altLang="ko-KR" dirty="0">
                <a:solidFill>
                  <a:srgbClr val="7030A0"/>
                </a:solidFill>
              </a:rPr>
              <a:t>(1</a:t>
            </a:r>
            <a:r>
              <a:rPr lang="ko-KR" altLang="en-US" dirty="0">
                <a:solidFill>
                  <a:srgbClr val="7030A0"/>
                </a:solidFill>
              </a:rPr>
              <a:t>차 개발 범위 아님</a:t>
            </a:r>
            <a:r>
              <a:rPr lang="en-US" altLang="ko-KR" dirty="0">
                <a:solidFill>
                  <a:srgbClr val="7030A0"/>
                </a:solidFill>
              </a:rPr>
              <a:t>)</a:t>
            </a:r>
          </a:p>
          <a:p>
            <a:r>
              <a:rPr lang="ko-KR" altLang="en-US" dirty="0"/>
              <a:t>즐겨찾기한 데이터 목록</a:t>
            </a:r>
            <a:endParaRPr lang="en-US" altLang="ko-KR" dirty="0"/>
          </a:p>
          <a:p>
            <a:pPr lvl="1"/>
            <a:r>
              <a:rPr lang="ko-KR" altLang="en-US" dirty="0"/>
              <a:t>즐겨찾기 데이터 수</a:t>
            </a:r>
            <a:endParaRPr lang="en-US" altLang="ko-KR" dirty="0"/>
          </a:p>
          <a:p>
            <a:pPr lvl="1"/>
            <a:r>
              <a:rPr lang="ko-KR" altLang="en-US" dirty="0"/>
              <a:t>즐겨찾기 여부</a:t>
            </a:r>
            <a:endParaRPr lang="en-US" altLang="ko-KR" dirty="0"/>
          </a:p>
          <a:p>
            <a:pPr lvl="2"/>
            <a:r>
              <a:rPr lang="en-US" altLang="ko-KR" dirty="0"/>
              <a:t>On / Off (toggle)</a:t>
            </a:r>
          </a:p>
          <a:p>
            <a:pPr lvl="2"/>
            <a:r>
              <a:rPr lang="ko-KR" altLang="en-US" dirty="0"/>
              <a:t>즐겨찾기 </a:t>
            </a:r>
            <a:r>
              <a:rPr lang="en-US" altLang="ko-KR" dirty="0"/>
              <a:t>OFF</a:t>
            </a:r>
            <a:r>
              <a:rPr lang="ko-KR" altLang="en-US" dirty="0"/>
              <a:t> 하면 목록에서 빠짐</a:t>
            </a:r>
            <a:endParaRPr lang="en-US" altLang="ko-KR" dirty="0"/>
          </a:p>
          <a:p>
            <a:pPr lvl="1"/>
            <a:r>
              <a:rPr lang="ko-KR" altLang="en-US" dirty="0"/>
              <a:t>데이터 타입</a:t>
            </a:r>
            <a:endParaRPr lang="en-US" altLang="ko-KR" dirty="0"/>
          </a:p>
          <a:p>
            <a:pPr lvl="1"/>
            <a:r>
              <a:rPr lang="ko-KR" altLang="en-US" dirty="0"/>
              <a:t>데이터 명</a:t>
            </a:r>
            <a:r>
              <a:rPr lang="en-US" altLang="ko-KR" dirty="0"/>
              <a:t>,</a:t>
            </a:r>
            <a:r>
              <a:rPr lang="ko-KR" altLang="en-US" dirty="0"/>
              <a:t> 설명</a:t>
            </a:r>
            <a:endParaRPr lang="en-US" altLang="ko-KR" dirty="0"/>
          </a:p>
          <a:p>
            <a:pPr lvl="2"/>
            <a:r>
              <a:rPr lang="ko-KR" altLang="en-US" dirty="0"/>
              <a:t>설명이 없는 경우 공란</a:t>
            </a:r>
            <a:endParaRPr lang="en-US" altLang="ko-KR" dirty="0"/>
          </a:p>
          <a:p>
            <a:pPr lvl="2"/>
            <a:r>
              <a:rPr lang="ko-KR" altLang="en-US" dirty="0"/>
              <a:t>이름과 설명의 총 문자열이 </a:t>
            </a:r>
            <a:r>
              <a:rPr lang="en-US" altLang="ko-KR" dirty="0"/>
              <a:t>1</a:t>
            </a:r>
            <a:r>
              <a:rPr lang="ko-KR" altLang="en-US" dirty="0"/>
              <a:t>줄로 표현되며 영역을 벗어날 경우 생략</a:t>
            </a:r>
            <a:r>
              <a:rPr lang="en-US" altLang="ko-KR" dirty="0"/>
              <a:t> </a:t>
            </a:r>
            <a:r>
              <a:rPr lang="ko-KR" altLang="en-US" dirty="0"/>
              <a:t>처리</a:t>
            </a:r>
            <a:endParaRPr lang="en-US" altLang="ko-KR" dirty="0"/>
          </a:p>
          <a:p>
            <a:pPr lvl="1"/>
            <a:r>
              <a:rPr lang="ko-KR" altLang="en-US" dirty="0"/>
              <a:t>등록자</a:t>
            </a:r>
            <a:endParaRPr lang="en-US" altLang="ko-KR" dirty="0"/>
          </a:p>
          <a:p>
            <a:pPr lvl="1"/>
            <a:r>
              <a:rPr lang="ko-KR" altLang="en-US" dirty="0"/>
              <a:t>태그</a:t>
            </a:r>
            <a:r>
              <a:rPr lang="en-US" altLang="ko-KR" dirty="0"/>
              <a:t>:</a:t>
            </a:r>
            <a:r>
              <a:rPr lang="ko-KR" altLang="en-US" dirty="0"/>
              <a:t> 길면 생략</a:t>
            </a:r>
            <a:endParaRPr lang="en-US" altLang="ko-KR" dirty="0"/>
          </a:p>
          <a:p>
            <a:pPr lvl="2"/>
            <a:r>
              <a:rPr lang="ko-KR" altLang="en-US" dirty="0"/>
              <a:t>태그가 없는 경우 </a:t>
            </a:r>
            <a:r>
              <a:rPr lang="en-US" altLang="ko-KR" dirty="0"/>
              <a:t>‘-’</a:t>
            </a:r>
            <a:r>
              <a:rPr lang="ko-KR" altLang="en-US" dirty="0"/>
              <a:t> 노출</a:t>
            </a:r>
            <a:endParaRPr lang="en-US" altLang="ko-KR" dirty="0"/>
          </a:p>
          <a:p>
            <a:pPr lvl="1"/>
            <a:r>
              <a:rPr lang="ko-KR" altLang="en-US" dirty="0"/>
              <a:t>데이터 인기도</a:t>
            </a:r>
            <a:endParaRPr lang="en-US" altLang="ko-KR" dirty="0"/>
          </a:p>
          <a:p>
            <a:pPr lvl="1"/>
            <a:r>
              <a:rPr lang="ko-KR" altLang="en-US" dirty="0"/>
              <a:t>업데이트 날짜</a:t>
            </a:r>
            <a:endParaRPr lang="en-US" altLang="ko-KR" dirty="0"/>
          </a:p>
          <a:p>
            <a:r>
              <a:rPr lang="ko-KR" altLang="en-US" dirty="0"/>
              <a:t>이 데이터로 새로운 워크벤치</a:t>
            </a:r>
            <a:r>
              <a:rPr lang="en-US" altLang="ko-KR" dirty="0"/>
              <a:t>/</a:t>
            </a:r>
            <a:r>
              <a:rPr lang="ko-KR" altLang="en-US" dirty="0"/>
              <a:t>워크북 만들기</a:t>
            </a:r>
            <a:r>
              <a:rPr lang="en-US" altLang="ko-KR" dirty="0">
                <a:solidFill>
                  <a:srgbClr val="FF0000"/>
                </a:solidFill>
              </a:rPr>
              <a:t> </a:t>
            </a:r>
          </a:p>
          <a:p>
            <a:pPr lvl="1"/>
            <a:r>
              <a:rPr lang="ko-KR" altLang="en-US" dirty="0"/>
              <a:t>버튼 클릭 시 개인 워크스페이스 위치에 자동으로 해당 데이터를 연결하여 워크벤치</a:t>
            </a:r>
            <a:r>
              <a:rPr lang="en-US" altLang="ko-KR" dirty="0"/>
              <a:t>/</a:t>
            </a:r>
            <a:r>
              <a:rPr lang="ko-KR" altLang="en-US" dirty="0"/>
              <a:t>워크북 만드는 팝업이 시작됨</a:t>
            </a:r>
            <a:endParaRPr lang="en-US" altLang="ko-KR" dirty="0"/>
          </a:p>
          <a:p>
            <a:pPr lvl="1"/>
            <a:r>
              <a:rPr lang="ko-KR" altLang="en-US" dirty="0"/>
              <a:t>워크벤치 만들기 </a:t>
            </a:r>
            <a:r>
              <a:rPr lang="ko-KR" altLang="en-US" dirty="0">
                <a:solidFill>
                  <a:srgbClr val="00B0F0"/>
                </a:solidFill>
                <a:latin typeface="+mn-ea"/>
                <a:sym typeface="Wingdings"/>
              </a:rPr>
              <a:t>☞</a:t>
            </a:r>
            <a:r>
              <a:rPr lang="en-US" altLang="ko-KR" dirty="0">
                <a:solidFill>
                  <a:srgbClr val="00B0F0"/>
                </a:solidFill>
                <a:latin typeface="+mn-ea"/>
                <a:sym typeface="Wingdings"/>
              </a:rPr>
              <a:t>[E1-01-023]</a:t>
            </a:r>
            <a:r>
              <a:rPr lang="ko-KR" altLang="en-US" dirty="0"/>
              <a:t> </a:t>
            </a:r>
            <a:endParaRPr lang="en-US" altLang="ko-KR" dirty="0"/>
          </a:p>
          <a:p>
            <a:pPr lvl="1"/>
            <a:r>
              <a:rPr lang="ko-KR" altLang="en-US" dirty="0"/>
              <a:t>워크북 만들기 </a:t>
            </a:r>
            <a:r>
              <a:rPr lang="ko-KR" altLang="en-US" dirty="0">
                <a:solidFill>
                  <a:srgbClr val="00B0F0"/>
                </a:solidFill>
                <a:latin typeface="+mn-ea"/>
                <a:sym typeface="Wingdings"/>
              </a:rPr>
              <a:t>☞</a:t>
            </a:r>
            <a:r>
              <a:rPr lang="en-US" altLang="ko-KR" dirty="0">
                <a:solidFill>
                  <a:srgbClr val="00B0F0"/>
                </a:solidFill>
                <a:latin typeface="+mn-ea"/>
                <a:sym typeface="Wingdings"/>
              </a:rPr>
              <a:t>[E1-01-021]</a:t>
            </a:r>
            <a:r>
              <a:rPr lang="ko-KR" altLang="en-US" dirty="0"/>
              <a:t> </a:t>
            </a:r>
            <a:endParaRPr lang="en-US" altLang="ko-KR" dirty="0"/>
          </a:p>
          <a:p>
            <a:pPr lvl="1"/>
            <a:r>
              <a:rPr lang="ko-KR" altLang="en-US" dirty="0"/>
              <a:t>클릭시 권한이 없을 경우 경고 노출</a:t>
            </a:r>
            <a:endParaRPr lang="en-US" dirty="0"/>
          </a:p>
        </p:txBody>
      </p:sp>
      <p:sp>
        <p:nvSpPr>
          <p:cNvPr id="20" name="Text Placeholder 19">
            <a:extLst>
              <a:ext uri="{FF2B5EF4-FFF2-40B4-BE49-F238E27FC236}">
                <a16:creationId xmlns="" xmlns:a16="http://schemas.microsoft.com/office/drawing/2014/main" id="{A203F21F-06AD-7F46-8A74-25F032070002}"/>
              </a:ext>
            </a:extLst>
          </p:cNvPr>
          <p:cNvSpPr>
            <a:spLocks noGrp="1"/>
          </p:cNvSpPr>
          <p:nvPr>
            <p:ph type="body" sz="quarter" idx="11"/>
          </p:nvPr>
        </p:nvSpPr>
        <p:spPr/>
        <p:txBody>
          <a:bodyPr/>
          <a:lstStyle/>
          <a:p>
            <a:r>
              <a:rPr lang="en-US" dirty="0"/>
              <a:t>1.3.1 </a:t>
            </a:r>
            <a:r>
              <a:rPr lang="ko-KR" altLang="en-US" dirty="0"/>
              <a:t>데이터 즐겨찾기</a:t>
            </a:r>
            <a:endParaRPr lang="en-US" dirty="0"/>
          </a:p>
        </p:txBody>
      </p:sp>
      <p:sp>
        <p:nvSpPr>
          <p:cNvPr id="19" name="Title 18">
            <a:extLst>
              <a:ext uri="{FF2B5EF4-FFF2-40B4-BE49-F238E27FC236}">
                <a16:creationId xmlns="" xmlns:a16="http://schemas.microsoft.com/office/drawing/2014/main" id="{2DCDF970-A138-534A-884B-473535A5F713}"/>
              </a:ext>
            </a:extLst>
          </p:cNvPr>
          <p:cNvSpPr>
            <a:spLocks noGrp="1"/>
          </p:cNvSpPr>
          <p:nvPr>
            <p:ph type="title"/>
          </p:nvPr>
        </p:nvSpPr>
        <p:spPr/>
        <p:txBody>
          <a:bodyPr/>
          <a:lstStyle/>
          <a:p>
            <a:r>
              <a:rPr kumimoji="1" lang="en-US" altLang="ko-KR">
                <a:latin typeface="+mn-ea"/>
                <a:cs typeface="Malgun Gothic" charset="-127"/>
              </a:rPr>
              <a:t>1.3 Metadata &gt; Favorite Data</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b="1">
                <a:latin typeface="+mn-ea"/>
                <a:cs typeface="Malgun Gothic" charset="-127"/>
              </a:rPr>
              <a:t>Data</a:t>
            </a:r>
            <a:endParaRPr lang="en-US" b="1"/>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24</a:t>
            </a:fld>
            <a:endParaRPr lang="ko-KR" altLang="en-US">
              <a:solidFill>
                <a:prstClr val="white">
                  <a:lumMod val="50000"/>
                </a:prstClr>
              </a:solidFill>
            </a:endParaRPr>
          </a:p>
        </p:txBody>
      </p:sp>
      <p:graphicFrame>
        <p:nvGraphicFramePr>
          <p:cNvPr id="133" name="표 95">
            <a:extLst>
              <a:ext uri="{FF2B5EF4-FFF2-40B4-BE49-F238E27FC236}">
                <a16:creationId xmlns="" xmlns:a16="http://schemas.microsoft.com/office/drawing/2014/main" id="{153FDF2A-4246-B84D-BE37-3E256D302529}"/>
              </a:ext>
            </a:extLst>
          </p:cNvPr>
          <p:cNvGraphicFramePr>
            <a:graphicFrameLocks noGrp="1"/>
          </p:cNvGraphicFramePr>
          <p:nvPr>
            <p:extLst>
              <p:ext uri="{D42A27DB-BD31-4B8C-83A1-F6EECF244321}">
                <p14:modId xmlns:p14="http://schemas.microsoft.com/office/powerpoint/2010/main" val="489393448"/>
              </p:ext>
            </p:extLst>
          </p:nvPr>
        </p:nvGraphicFramePr>
        <p:xfrm>
          <a:off x="437601" y="2039504"/>
          <a:ext cx="9294107" cy="2757480"/>
        </p:xfrm>
        <a:graphic>
          <a:graphicData uri="http://schemas.openxmlformats.org/drawingml/2006/table">
            <a:tbl>
              <a:tblPr firstRow="1" bandRow="1">
                <a:tableStyleId>{F5AB1C69-6EDB-4FF4-983F-18BD219EF322}</a:tableStyleId>
              </a:tblPr>
              <a:tblGrid>
                <a:gridCol w="198475">
                  <a:extLst>
                    <a:ext uri="{9D8B030D-6E8A-4147-A177-3AD203B41FA5}">
                      <a16:colId xmlns="" xmlns:a16="http://schemas.microsoft.com/office/drawing/2014/main" val="87374911"/>
                    </a:ext>
                  </a:extLst>
                </a:gridCol>
                <a:gridCol w="600541">
                  <a:extLst>
                    <a:ext uri="{9D8B030D-6E8A-4147-A177-3AD203B41FA5}">
                      <a16:colId xmlns="" xmlns:a16="http://schemas.microsoft.com/office/drawing/2014/main" val="428165823"/>
                    </a:ext>
                  </a:extLst>
                </a:gridCol>
                <a:gridCol w="2747477">
                  <a:extLst>
                    <a:ext uri="{9D8B030D-6E8A-4147-A177-3AD203B41FA5}">
                      <a16:colId xmlns="" xmlns:a16="http://schemas.microsoft.com/office/drawing/2014/main" val="20001"/>
                    </a:ext>
                  </a:extLst>
                </a:gridCol>
                <a:gridCol w="745663">
                  <a:extLst>
                    <a:ext uri="{9D8B030D-6E8A-4147-A177-3AD203B41FA5}">
                      <a16:colId xmlns="" xmlns:a16="http://schemas.microsoft.com/office/drawing/2014/main" val="20002"/>
                    </a:ext>
                  </a:extLst>
                </a:gridCol>
                <a:gridCol w="1786411">
                  <a:extLst>
                    <a:ext uri="{9D8B030D-6E8A-4147-A177-3AD203B41FA5}">
                      <a16:colId xmlns="" xmlns:a16="http://schemas.microsoft.com/office/drawing/2014/main" val="20003"/>
                    </a:ext>
                  </a:extLst>
                </a:gridCol>
                <a:gridCol w="1047624">
                  <a:extLst>
                    <a:ext uri="{9D8B030D-6E8A-4147-A177-3AD203B41FA5}">
                      <a16:colId xmlns="" xmlns:a16="http://schemas.microsoft.com/office/drawing/2014/main" val="20004"/>
                    </a:ext>
                  </a:extLst>
                </a:gridCol>
                <a:gridCol w="938622">
                  <a:extLst>
                    <a:ext uri="{9D8B030D-6E8A-4147-A177-3AD203B41FA5}">
                      <a16:colId xmlns="" xmlns:a16="http://schemas.microsoft.com/office/drawing/2014/main" val="20006"/>
                    </a:ext>
                  </a:extLst>
                </a:gridCol>
                <a:gridCol w="1229294">
                  <a:extLst>
                    <a:ext uri="{9D8B030D-6E8A-4147-A177-3AD203B41FA5}">
                      <a16:colId xmlns="" xmlns:a16="http://schemas.microsoft.com/office/drawing/2014/main" val="804108610"/>
                    </a:ext>
                  </a:extLst>
                </a:gridCol>
              </a:tblGrid>
              <a:tr h="170105">
                <a:tc>
                  <a:txBody>
                    <a:bodyPr/>
                    <a:lstStyle/>
                    <a:p>
                      <a:pPr latinLnBrk="1">
                        <a:lnSpc>
                          <a:spcPct val="100000"/>
                        </a:lnSpc>
                      </a:pP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Data type</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Name</a:t>
                      </a:r>
                      <a:r>
                        <a:rPr lang="ko-KR" altLang="en-US" sz="700" b="1" i="0">
                          <a:solidFill>
                            <a:schemeClr val="tx1">
                              <a:lumMod val="50000"/>
                              <a:lumOff val="50000"/>
                            </a:schemeClr>
                          </a:solidFill>
                          <a:latin typeface="Nanum Gothic" charset="-127"/>
                          <a:ea typeface="Nanum Gothic" charset="-127"/>
                          <a:cs typeface="Nanum Gothic" charset="-127"/>
                        </a:rPr>
                        <a:t> </a:t>
                      </a:r>
                      <a:r>
                        <a:rPr lang="en-US" altLang="ko-KR" sz="700" b="1" i="0">
                          <a:solidFill>
                            <a:schemeClr val="tx1">
                              <a:lumMod val="50000"/>
                              <a:lumOff val="50000"/>
                            </a:schemeClr>
                          </a:solidFill>
                          <a:latin typeface="Nanum Gothic" charset="-127"/>
                          <a:ea typeface="Nanum Gothic" charset="-127"/>
                          <a:cs typeface="Nanum Gothic" charset="-127"/>
                        </a:rPr>
                        <a:t>(-Description)</a:t>
                      </a:r>
                      <a:endParaRPr lang="ko-KR" altLang="en-US" sz="700" b="1" i="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a:solidFill>
                            <a:schemeClr val="tx1"/>
                          </a:solidFill>
                          <a:latin typeface="Nanum Gothic" charset="-127"/>
                          <a:ea typeface="Nanum Gothic" charset="-127"/>
                          <a:cs typeface="Nanum Gothic" charset="-127"/>
                        </a:rPr>
                        <a:t>Publisher</a:t>
                      </a:r>
                      <a:endParaRPr lang="ko-KR" altLang="en-US" sz="700" b="1" i="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a:solidFill>
                            <a:schemeClr val="tx1"/>
                          </a:solidFill>
                          <a:latin typeface="Nanum Gothic" charset="-127"/>
                          <a:ea typeface="Nanum Gothic" charset="-127"/>
                          <a:cs typeface="Nanum Gothic" charset="-127"/>
                        </a:rPr>
                        <a:t>Tags</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a:solidFill>
                            <a:schemeClr val="tx1"/>
                          </a:solidFill>
                          <a:latin typeface="Nanum Gothic" charset="-127"/>
                          <a:ea typeface="Nanum Gothic" charset="-127"/>
                          <a:cs typeface="Nanum Gothic" charset="-127"/>
                        </a:rPr>
                        <a:t>Data Popularity</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a:solidFill>
                            <a:schemeClr val="tx1"/>
                          </a:solidFill>
                          <a:latin typeface="Nanum Gothic" charset="-127"/>
                          <a:ea typeface="Nanum Gothic" charset="-127"/>
                          <a:cs typeface="Nanum Gothic" charset="-127"/>
                        </a:rPr>
                        <a:t>Updated</a:t>
                      </a:r>
                      <a:endParaRPr lang="ko-KR" altLang="en-US" sz="700" b="1" i="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r>
                        <a:rPr lang="ko-KR" altLang="en-US" sz="700" b="0" i="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a:solidFill>
                            <a:prstClr val="black"/>
                          </a:solidFill>
                          <a:latin typeface="Nanum Gothic Regular" charset="-127"/>
                          <a:ea typeface="Nanum Gothic Regular" charset="-127"/>
                        </a:rPr>
                        <a:t>New data source 01</a:t>
                      </a:r>
                      <a:endParaRPr lang="ko-KR" altLang="en-US" sz="700" b="0" i="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선택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선택 입력 항목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ko-KR" altLang="en-US" sz="700" b="0" i="0" u="none" strike="sngStrike" dirty="0">
                          <a:solidFill>
                            <a:schemeClr val="tx1"/>
                          </a:solidFill>
                          <a:latin typeface="Nanum Gothic" charset="-127"/>
                          <a:ea typeface="Nanum Gothic" charset="-127"/>
                          <a:cs typeface="Nanum Gothic" charset="-127"/>
                        </a:rPr>
                        <a:t>홍길동</a:t>
                      </a:r>
                      <a:r>
                        <a:rPr lang="en-US" altLang="ko-KR" sz="700" b="0" i="0" u="none" dirty="0">
                          <a:solidFill>
                            <a:schemeClr val="tx1"/>
                          </a:solidFill>
                          <a:latin typeface="Nanum Gothic" charset="-127"/>
                          <a:ea typeface="Nanum Gothic" charset="-127"/>
                          <a:cs typeface="Nanum Gothic" charset="-127"/>
                        </a:rPr>
                        <a:t>(admin)</a:t>
                      </a:r>
                      <a:endParaRPr lang="ko-KR" altLang="en-US" sz="700" b="0" i="0" u="none" dirty="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입력 항목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700" b="0" i="0" u="none" strike="sngStrike" kern="1200" cap="none" spc="0" normalizeH="0" baseline="0" noProof="0" dirty="0">
                          <a:ln>
                            <a:noFill/>
                          </a:ln>
                          <a:solidFill>
                            <a:prstClr val="black"/>
                          </a:solidFill>
                          <a:effectLst/>
                          <a:uLnTx/>
                          <a:uFillTx/>
                          <a:latin typeface="Nanum Gothic" charset="-127"/>
                          <a:ea typeface="Nanum Gothic" charset="-127"/>
                          <a:cs typeface="Nanum Gothic" charset="-127"/>
                        </a:rPr>
                        <a:t>홍길동</a:t>
                      </a:r>
                      <a:r>
                        <a:rPr kumimoji="0" lang="en-US" altLang="ko-KR"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rPr>
                        <a:t>(admin)</a:t>
                      </a:r>
                      <a:endParaRPr kumimoji="0" lang="ko-KR" altLang="en-US" sz="700" b="0" i="0" u="none" strike="noStrike" kern="1200" cap="none" spc="0" normalizeH="0" baseline="0" noProof="0" dirty="0">
                        <a:ln>
                          <a:noFill/>
                        </a:ln>
                        <a:solidFill>
                          <a:prstClr val="black"/>
                        </a:solidFill>
                        <a:effectLst/>
                        <a:uLnTx/>
                        <a:uFillTx/>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bl>
          </a:graphicData>
        </a:graphic>
      </p:graphicFrame>
      <p:sp>
        <p:nvSpPr>
          <p:cNvPr id="134" name="모서리가 둥근 직사각형 155">
            <a:extLst>
              <a:ext uri="{FF2B5EF4-FFF2-40B4-BE49-F238E27FC236}">
                <a16:creationId xmlns="" xmlns:a16="http://schemas.microsoft.com/office/drawing/2014/main" id="{978E72C2-84F3-0A4D-9D15-860F05F591F2}"/>
              </a:ext>
            </a:extLst>
          </p:cNvPr>
          <p:cNvSpPr/>
          <p:nvPr/>
        </p:nvSpPr>
        <p:spPr>
          <a:xfrm>
            <a:off x="681467" y="233271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37" name="모서리가 둥근 직사각형 155">
            <a:extLst>
              <a:ext uri="{FF2B5EF4-FFF2-40B4-BE49-F238E27FC236}">
                <a16:creationId xmlns="" xmlns:a16="http://schemas.microsoft.com/office/drawing/2014/main" id="{C3DA5C32-1E39-4B41-9896-6C9356E65CC1}"/>
              </a:ext>
            </a:extLst>
          </p:cNvPr>
          <p:cNvSpPr/>
          <p:nvPr/>
        </p:nvSpPr>
        <p:spPr>
          <a:xfrm>
            <a:off x="681467" y="258412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38" name="모서리가 둥근 직사각형 155">
            <a:extLst>
              <a:ext uri="{FF2B5EF4-FFF2-40B4-BE49-F238E27FC236}">
                <a16:creationId xmlns="" xmlns:a16="http://schemas.microsoft.com/office/drawing/2014/main" id="{ADEBB785-2BF6-C649-9A9D-930EFF38AD7D}"/>
              </a:ext>
            </a:extLst>
          </p:cNvPr>
          <p:cNvSpPr/>
          <p:nvPr/>
        </p:nvSpPr>
        <p:spPr>
          <a:xfrm>
            <a:off x="681467" y="308695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39" name="모서리가 둥근 직사각형 155">
            <a:extLst>
              <a:ext uri="{FF2B5EF4-FFF2-40B4-BE49-F238E27FC236}">
                <a16:creationId xmlns="" xmlns:a16="http://schemas.microsoft.com/office/drawing/2014/main" id="{1E8ABFF3-2853-D148-AFF8-7532016AA401}"/>
              </a:ext>
            </a:extLst>
          </p:cNvPr>
          <p:cNvSpPr/>
          <p:nvPr/>
        </p:nvSpPr>
        <p:spPr>
          <a:xfrm>
            <a:off x="681467" y="283553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140" name="모서리가 둥근 직사각형 155">
            <a:extLst>
              <a:ext uri="{FF2B5EF4-FFF2-40B4-BE49-F238E27FC236}">
                <a16:creationId xmlns="" xmlns:a16="http://schemas.microsoft.com/office/drawing/2014/main" id="{A4202E99-E4ED-194F-9734-25E870768075}"/>
              </a:ext>
            </a:extLst>
          </p:cNvPr>
          <p:cNvSpPr/>
          <p:nvPr/>
        </p:nvSpPr>
        <p:spPr>
          <a:xfrm>
            <a:off x="681467" y="333836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a:solidFill>
                  <a:schemeClr val="tx1"/>
                </a:solidFill>
                <a:latin typeface="+mn-ea"/>
                <a:cs typeface="Malgun Gothic" charset="-127"/>
              </a:rPr>
              <a:t>Dataset</a:t>
            </a:r>
            <a:endParaRPr lang="ko-KR" altLang="en-US" sz="500">
              <a:solidFill>
                <a:schemeClr val="tx1"/>
              </a:solidFill>
              <a:latin typeface="+mn-ea"/>
              <a:cs typeface="Malgun Gothic" charset="-127"/>
            </a:endParaRPr>
          </a:p>
        </p:txBody>
      </p:sp>
      <p:grpSp>
        <p:nvGrpSpPr>
          <p:cNvPr id="141" name="그룹 1">
            <a:extLst>
              <a:ext uri="{FF2B5EF4-FFF2-40B4-BE49-F238E27FC236}">
                <a16:creationId xmlns="" xmlns:a16="http://schemas.microsoft.com/office/drawing/2014/main" id="{20BE9203-C207-D341-A2F2-BF74750B3A9C}"/>
              </a:ext>
            </a:extLst>
          </p:cNvPr>
          <p:cNvGrpSpPr/>
          <p:nvPr/>
        </p:nvGrpSpPr>
        <p:grpSpPr>
          <a:xfrm>
            <a:off x="6632229" y="2886013"/>
            <a:ext cx="840805" cy="63340"/>
            <a:chOff x="5506358" y="1847342"/>
            <a:chExt cx="1188692" cy="89547"/>
          </a:xfrm>
        </p:grpSpPr>
        <p:sp>
          <p:nvSpPr>
            <p:cNvPr id="142" name="모서리가 둥근 직사각형 22">
              <a:extLst>
                <a:ext uri="{FF2B5EF4-FFF2-40B4-BE49-F238E27FC236}">
                  <a16:creationId xmlns="" xmlns:a16="http://schemas.microsoft.com/office/drawing/2014/main" id="{AA442BEA-9181-A34A-A6FC-BD6AD399ECA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49" name="모서리가 둥근 직사각형 23">
              <a:extLst>
                <a:ext uri="{FF2B5EF4-FFF2-40B4-BE49-F238E27FC236}">
                  <a16:creationId xmlns="" xmlns:a16="http://schemas.microsoft.com/office/drawing/2014/main" id="{CF1161BC-D51D-E043-88B1-5E7EBC87AFE5}"/>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50" name="그룹 36">
            <a:extLst>
              <a:ext uri="{FF2B5EF4-FFF2-40B4-BE49-F238E27FC236}">
                <a16:creationId xmlns="" xmlns:a16="http://schemas.microsoft.com/office/drawing/2014/main" id="{D699AFEB-ECB8-C24E-A0B9-9D48535FBA0C}"/>
              </a:ext>
            </a:extLst>
          </p:cNvPr>
          <p:cNvGrpSpPr/>
          <p:nvPr/>
        </p:nvGrpSpPr>
        <p:grpSpPr>
          <a:xfrm flipV="1">
            <a:off x="6632229" y="2634227"/>
            <a:ext cx="840805" cy="63341"/>
            <a:chOff x="5506358" y="1847342"/>
            <a:chExt cx="1188692" cy="89548"/>
          </a:xfrm>
        </p:grpSpPr>
        <p:sp>
          <p:nvSpPr>
            <p:cNvPr id="151" name="모서리가 둥근 직사각형 37">
              <a:extLst>
                <a:ext uri="{FF2B5EF4-FFF2-40B4-BE49-F238E27FC236}">
                  <a16:creationId xmlns="" xmlns:a16="http://schemas.microsoft.com/office/drawing/2014/main" id="{D191932A-6ABF-EA41-933B-C33CC3BA7A62}"/>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52" name="모서리가 둥근 직사각형 38">
              <a:extLst>
                <a:ext uri="{FF2B5EF4-FFF2-40B4-BE49-F238E27FC236}">
                  <a16:creationId xmlns="" xmlns:a16="http://schemas.microsoft.com/office/drawing/2014/main" id="{24645435-FC1D-584E-B8EE-98F4A86F8DEE}"/>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53" name="그룹 39">
            <a:extLst>
              <a:ext uri="{FF2B5EF4-FFF2-40B4-BE49-F238E27FC236}">
                <a16:creationId xmlns="" xmlns:a16="http://schemas.microsoft.com/office/drawing/2014/main" id="{A9C80BA1-554F-7346-8B5C-906F8C70F4E9}"/>
              </a:ext>
            </a:extLst>
          </p:cNvPr>
          <p:cNvGrpSpPr/>
          <p:nvPr/>
        </p:nvGrpSpPr>
        <p:grpSpPr>
          <a:xfrm flipV="1">
            <a:off x="6632229" y="3378695"/>
            <a:ext cx="840805" cy="63340"/>
            <a:chOff x="5506358" y="1847342"/>
            <a:chExt cx="1188692" cy="89547"/>
          </a:xfrm>
        </p:grpSpPr>
        <p:sp>
          <p:nvSpPr>
            <p:cNvPr id="164" name="모서리가 둥근 직사각형 40">
              <a:extLst>
                <a:ext uri="{FF2B5EF4-FFF2-40B4-BE49-F238E27FC236}">
                  <a16:creationId xmlns="" xmlns:a16="http://schemas.microsoft.com/office/drawing/2014/main" id="{37BB20AD-7C4A-4145-9012-6EAB6E2CE4A4}"/>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65" name="모서리가 둥근 직사각형 41">
              <a:extLst>
                <a:ext uri="{FF2B5EF4-FFF2-40B4-BE49-F238E27FC236}">
                  <a16:creationId xmlns="" xmlns:a16="http://schemas.microsoft.com/office/drawing/2014/main" id="{4CB7EDCD-68EE-2A4C-9FEF-487E82E474B8}"/>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66" name="그룹 42">
            <a:extLst>
              <a:ext uri="{FF2B5EF4-FFF2-40B4-BE49-F238E27FC236}">
                <a16:creationId xmlns="" xmlns:a16="http://schemas.microsoft.com/office/drawing/2014/main" id="{AC08303D-1119-754D-A362-49E3BFCD97BF}"/>
              </a:ext>
            </a:extLst>
          </p:cNvPr>
          <p:cNvGrpSpPr/>
          <p:nvPr/>
        </p:nvGrpSpPr>
        <p:grpSpPr>
          <a:xfrm flipV="1">
            <a:off x="6632229" y="3131330"/>
            <a:ext cx="840805" cy="63340"/>
            <a:chOff x="5506358" y="1847342"/>
            <a:chExt cx="1188692" cy="89547"/>
          </a:xfrm>
        </p:grpSpPr>
        <p:sp>
          <p:nvSpPr>
            <p:cNvPr id="167" name="모서리가 둥근 직사각형 43">
              <a:extLst>
                <a:ext uri="{FF2B5EF4-FFF2-40B4-BE49-F238E27FC236}">
                  <a16:creationId xmlns="" xmlns:a16="http://schemas.microsoft.com/office/drawing/2014/main" id="{2271A11E-D530-634E-AEAF-C9927798C15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68" name="모서리가 둥근 직사각형 44">
              <a:extLst>
                <a:ext uri="{FF2B5EF4-FFF2-40B4-BE49-F238E27FC236}">
                  <a16:creationId xmlns="" xmlns:a16="http://schemas.microsoft.com/office/drawing/2014/main" id="{E78EE895-4CA1-2542-AE97-FA278405B1B1}"/>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69" name="그룹 45">
            <a:extLst>
              <a:ext uri="{FF2B5EF4-FFF2-40B4-BE49-F238E27FC236}">
                <a16:creationId xmlns="" xmlns:a16="http://schemas.microsoft.com/office/drawing/2014/main" id="{F5EA54DB-50B8-6540-BED3-EAE5C25C52AE}"/>
              </a:ext>
            </a:extLst>
          </p:cNvPr>
          <p:cNvGrpSpPr/>
          <p:nvPr/>
        </p:nvGrpSpPr>
        <p:grpSpPr>
          <a:xfrm flipV="1">
            <a:off x="6632228" y="2388911"/>
            <a:ext cx="840805" cy="63340"/>
            <a:chOff x="5506358" y="1847342"/>
            <a:chExt cx="1188692" cy="89547"/>
          </a:xfrm>
        </p:grpSpPr>
        <p:sp>
          <p:nvSpPr>
            <p:cNvPr id="170" name="모서리가 둥근 직사각형 46">
              <a:extLst>
                <a:ext uri="{FF2B5EF4-FFF2-40B4-BE49-F238E27FC236}">
                  <a16:creationId xmlns="" xmlns:a16="http://schemas.microsoft.com/office/drawing/2014/main" id="{2238A929-4201-FD42-88CD-EC2EA453C5B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71" name="모서리가 둥근 직사각형 47">
              <a:extLst>
                <a:ext uri="{FF2B5EF4-FFF2-40B4-BE49-F238E27FC236}">
                  <a16:creationId xmlns="" xmlns:a16="http://schemas.microsoft.com/office/drawing/2014/main" id="{6C351656-F503-CE47-BAE7-0634F85A5AC7}"/>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72" name="모서리가 둥근 직사각형 58">
            <a:extLst>
              <a:ext uri="{FF2B5EF4-FFF2-40B4-BE49-F238E27FC236}">
                <a16:creationId xmlns="" xmlns:a16="http://schemas.microsoft.com/office/drawing/2014/main" id="{6F155057-D6A4-5C4A-AB35-B4734454A500}"/>
              </a:ext>
            </a:extLst>
          </p:cNvPr>
          <p:cNvSpPr/>
          <p:nvPr/>
        </p:nvSpPr>
        <p:spPr>
          <a:xfrm>
            <a:off x="4830551" y="233271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173" name="모서리가 둥근 직사각형 58">
            <a:extLst>
              <a:ext uri="{FF2B5EF4-FFF2-40B4-BE49-F238E27FC236}">
                <a16:creationId xmlns="" xmlns:a16="http://schemas.microsoft.com/office/drawing/2014/main" id="{2CDA5D22-2A22-E74F-97B2-7B5DBFCAA18D}"/>
              </a:ext>
            </a:extLst>
          </p:cNvPr>
          <p:cNvSpPr/>
          <p:nvPr/>
        </p:nvSpPr>
        <p:spPr>
          <a:xfrm>
            <a:off x="5335692" y="233271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CEI</a:t>
            </a:r>
            <a:endParaRPr kumimoji="1" lang="ko-KR" altLang="en-US" sz="600">
              <a:solidFill>
                <a:schemeClr val="tx1"/>
              </a:solidFill>
              <a:latin typeface="Nanum Gothic" charset="-127"/>
              <a:ea typeface="Nanum Gothic" charset="-127"/>
              <a:cs typeface="Nanum Gothic" charset="-127"/>
            </a:endParaRPr>
          </a:p>
        </p:txBody>
      </p:sp>
      <p:sp>
        <p:nvSpPr>
          <p:cNvPr id="174" name="모서리가 둥근 직사각형 58">
            <a:extLst>
              <a:ext uri="{FF2B5EF4-FFF2-40B4-BE49-F238E27FC236}">
                <a16:creationId xmlns="" xmlns:a16="http://schemas.microsoft.com/office/drawing/2014/main" id="{A259A017-7F10-E543-8BD7-9F3594826CCC}"/>
              </a:ext>
            </a:extLst>
          </p:cNvPr>
          <p:cNvSpPr/>
          <p:nvPr/>
        </p:nvSpPr>
        <p:spPr>
          <a:xfrm>
            <a:off x="4830551" y="258704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175" name="모서리가 둥근 직사각형 58">
            <a:extLst>
              <a:ext uri="{FF2B5EF4-FFF2-40B4-BE49-F238E27FC236}">
                <a16:creationId xmlns="" xmlns:a16="http://schemas.microsoft.com/office/drawing/2014/main" id="{E28F07C6-BE28-DB4D-90E6-B0FF5E2694CF}"/>
              </a:ext>
            </a:extLst>
          </p:cNvPr>
          <p:cNvSpPr/>
          <p:nvPr/>
        </p:nvSpPr>
        <p:spPr>
          <a:xfrm>
            <a:off x="5335692" y="2587049"/>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CEI</a:t>
            </a:r>
            <a:endParaRPr kumimoji="1" lang="ko-KR" altLang="en-US" sz="600">
              <a:solidFill>
                <a:schemeClr val="tx1"/>
              </a:solidFill>
              <a:latin typeface="Nanum Gothic" charset="-127"/>
              <a:ea typeface="Nanum Gothic" charset="-127"/>
              <a:cs typeface="Nanum Gothic" charset="-127"/>
            </a:endParaRPr>
          </a:p>
        </p:txBody>
      </p:sp>
      <p:sp>
        <p:nvSpPr>
          <p:cNvPr id="176" name="모서리가 둥근 직사각형 58">
            <a:extLst>
              <a:ext uri="{FF2B5EF4-FFF2-40B4-BE49-F238E27FC236}">
                <a16:creationId xmlns="" xmlns:a16="http://schemas.microsoft.com/office/drawing/2014/main" id="{F277C9DA-C028-B843-8963-792130F00F98}"/>
              </a:ext>
            </a:extLst>
          </p:cNvPr>
          <p:cNvSpPr/>
          <p:nvPr/>
        </p:nvSpPr>
        <p:spPr>
          <a:xfrm>
            <a:off x="5846054" y="233271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Tech</a:t>
            </a:r>
            <a:endParaRPr kumimoji="1" lang="ko-KR" altLang="en-US" sz="600">
              <a:solidFill>
                <a:schemeClr val="tx1"/>
              </a:solidFill>
              <a:latin typeface="Nanum Gothic" charset="-127"/>
              <a:ea typeface="Nanum Gothic" charset="-127"/>
              <a:cs typeface="Nanum Gothic" charset="-127"/>
            </a:endParaRPr>
          </a:p>
        </p:txBody>
      </p:sp>
      <p:sp>
        <p:nvSpPr>
          <p:cNvPr id="178" name="모서리가 둥근 직사각형 58">
            <a:extLst>
              <a:ext uri="{FF2B5EF4-FFF2-40B4-BE49-F238E27FC236}">
                <a16:creationId xmlns="" xmlns:a16="http://schemas.microsoft.com/office/drawing/2014/main" id="{C2F8D49C-85E8-A74A-888B-759425EC654F}"/>
              </a:ext>
            </a:extLst>
          </p:cNvPr>
          <p:cNvSpPr/>
          <p:nvPr/>
        </p:nvSpPr>
        <p:spPr>
          <a:xfrm>
            <a:off x="4830551" y="284223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199" name="모서리가 둥근 직사각형 58">
            <a:extLst>
              <a:ext uri="{FF2B5EF4-FFF2-40B4-BE49-F238E27FC236}">
                <a16:creationId xmlns="" xmlns:a16="http://schemas.microsoft.com/office/drawing/2014/main" id="{4F5682DE-B1C9-3C40-8016-F42EC3A4E9A8}"/>
              </a:ext>
            </a:extLst>
          </p:cNvPr>
          <p:cNvSpPr/>
          <p:nvPr/>
        </p:nvSpPr>
        <p:spPr>
          <a:xfrm>
            <a:off x="5335692" y="284223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00" name="모서리가 둥근 직사각형 58">
            <a:extLst>
              <a:ext uri="{FF2B5EF4-FFF2-40B4-BE49-F238E27FC236}">
                <a16:creationId xmlns="" xmlns:a16="http://schemas.microsoft.com/office/drawing/2014/main" id="{F8A4E5E9-68ED-A84C-9F5F-7B0BC88FBA19}"/>
              </a:ext>
            </a:extLst>
          </p:cNvPr>
          <p:cNvSpPr/>
          <p:nvPr/>
        </p:nvSpPr>
        <p:spPr>
          <a:xfrm>
            <a:off x="4830551" y="309741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01" name="모서리가 둥근 직사각형 58">
            <a:extLst>
              <a:ext uri="{FF2B5EF4-FFF2-40B4-BE49-F238E27FC236}">
                <a16:creationId xmlns="" xmlns:a16="http://schemas.microsoft.com/office/drawing/2014/main" id="{4C930A1D-6E5E-304E-B068-48C1BAC910E3}"/>
              </a:ext>
            </a:extLst>
          </p:cNvPr>
          <p:cNvSpPr/>
          <p:nvPr/>
        </p:nvSpPr>
        <p:spPr>
          <a:xfrm>
            <a:off x="5335692" y="309741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02" name="모서리가 둥근 직사각형 58">
            <a:extLst>
              <a:ext uri="{FF2B5EF4-FFF2-40B4-BE49-F238E27FC236}">
                <a16:creationId xmlns="" xmlns:a16="http://schemas.microsoft.com/office/drawing/2014/main" id="{B4E7FE27-3DEC-C345-8658-AD0489E10AD8}"/>
              </a:ext>
            </a:extLst>
          </p:cNvPr>
          <p:cNvSpPr/>
          <p:nvPr/>
        </p:nvSpPr>
        <p:spPr>
          <a:xfrm>
            <a:off x="5846054" y="309825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03" name="모서리가 둥근 직사각형 155">
            <a:extLst>
              <a:ext uri="{FF2B5EF4-FFF2-40B4-BE49-F238E27FC236}">
                <a16:creationId xmlns="" xmlns:a16="http://schemas.microsoft.com/office/drawing/2014/main" id="{E9C40843-C93F-084F-8769-598F23E7DA8C}"/>
              </a:ext>
            </a:extLst>
          </p:cNvPr>
          <p:cNvSpPr/>
          <p:nvPr/>
        </p:nvSpPr>
        <p:spPr>
          <a:xfrm>
            <a:off x="681467" y="359062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04" name="모서리가 둥근 직사각형 155">
            <a:extLst>
              <a:ext uri="{FF2B5EF4-FFF2-40B4-BE49-F238E27FC236}">
                <a16:creationId xmlns="" xmlns:a16="http://schemas.microsoft.com/office/drawing/2014/main" id="{22EA79F5-B5AF-7445-93D6-3EA12681DF9B}"/>
              </a:ext>
            </a:extLst>
          </p:cNvPr>
          <p:cNvSpPr/>
          <p:nvPr/>
        </p:nvSpPr>
        <p:spPr>
          <a:xfrm>
            <a:off x="681467" y="384203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05" name="모서리가 둥근 직사각형 155">
            <a:extLst>
              <a:ext uri="{FF2B5EF4-FFF2-40B4-BE49-F238E27FC236}">
                <a16:creationId xmlns="" xmlns:a16="http://schemas.microsoft.com/office/drawing/2014/main" id="{C9CEC623-AAA2-1646-9FBC-89EBEBEC0556}"/>
              </a:ext>
            </a:extLst>
          </p:cNvPr>
          <p:cNvSpPr/>
          <p:nvPr/>
        </p:nvSpPr>
        <p:spPr>
          <a:xfrm>
            <a:off x="681467" y="4344859"/>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06" name="모서리가 둥근 직사각형 155">
            <a:extLst>
              <a:ext uri="{FF2B5EF4-FFF2-40B4-BE49-F238E27FC236}">
                <a16:creationId xmlns="" xmlns:a16="http://schemas.microsoft.com/office/drawing/2014/main" id="{47AC1CE1-548D-3945-BCCD-1990021D9067}"/>
              </a:ext>
            </a:extLst>
          </p:cNvPr>
          <p:cNvSpPr/>
          <p:nvPr/>
        </p:nvSpPr>
        <p:spPr>
          <a:xfrm>
            <a:off x="681467" y="409344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207" name="모서리가 둥근 직사각형 155">
            <a:extLst>
              <a:ext uri="{FF2B5EF4-FFF2-40B4-BE49-F238E27FC236}">
                <a16:creationId xmlns="" xmlns:a16="http://schemas.microsoft.com/office/drawing/2014/main" id="{16DAF6B6-1ADE-524F-A1D7-5974354024D5}"/>
              </a:ext>
            </a:extLst>
          </p:cNvPr>
          <p:cNvSpPr/>
          <p:nvPr/>
        </p:nvSpPr>
        <p:spPr>
          <a:xfrm>
            <a:off x="681467" y="459627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grpSp>
        <p:nvGrpSpPr>
          <p:cNvPr id="208" name="그룹 1">
            <a:extLst>
              <a:ext uri="{FF2B5EF4-FFF2-40B4-BE49-F238E27FC236}">
                <a16:creationId xmlns="" xmlns:a16="http://schemas.microsoft.com/office/drawing/2014/main" id="{4136B357-BB2C-7B48-8777-416986D25B0B}"/>
              </a:ext>
            </a:extLst>
          </p:cNvPr>
          <p:cNvGrpSpPr/>
          <p:nvPr/>
        </p:nvGrpSpPr>
        <p:grpSpPr>
          <a:xfrm>
            <a:off x="6632229" y="4143921"/>
            <a:ext cx="840805" cy="63340"/>
            <a:chOff x="5506358" y="1847342"/>
            <a:chExt cx="1188692" cy="89547"/>
          </a:xfrm>
        </p:grpSpPr>
        <p:sp>
          <p:nvSpPr>
            <p:cNvPr id="209" name="모서리가 둥근 직사각형 22">
              <a:extLst>
                <a:ext uri="{FF2B5EF4-FFF2-40B4-BE49-F238E27FC236}">
                  <a16:creationId xmlns="" xmlns:a16="http://schemas.microsoft.com/office/drawing/2014/main" id="{D2E92B06-C1AA-914C-A767-CC877A625C3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10" name="모서리가 둥근 직사각형 23">
              <a:extLst>
                <a:ext uri="{FF2B5EF4-FFF2-40B4-BE49-F238E27FC236}">
                  <a16:creationId xmlns="" xmlns:a16="http://schemas.microsoft.com/office/drawing/2014/main" id="{5F42CFCA-5D3F-514B-A1AA-65E99C71F573}"/>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211" name="그룹 36">
            <a:extLst>
              <a:ext uri="{FF2B5EF4-FFF2-40B4-BE49-F238E27FC236}">
                <a16:creationId xmlns="" xmlns:a16="http://schemas.microsoft.com/office/drawing/2014/main" id="{279EB67E-E71E-CB43-9A1D-5D103500976C}"/>
              </a:ext>
            </a:extLst>
          </p:cNvPr>
          <p:cNvGrpSpPr/>
          <p:nvPr/>
        </p:nvGrpSpPr>
        <p:grpSpPr>
          <a:xfrm flipV="1">
            <a:off x="6632229" y="3892135"/>
            <a:ext cx="840805" cy="63341"/>
            <a:chOff x="5506358" y="1847342"/>
            <a:chExt cx="1188692" cy="89548"/>
          </a:xfrm>
        </p:grpSpPr>
        <p:sp>
          <p:nvSpPr>
            <p:cNvPr id="212" name="모서리가 둥근 직사각형 37">
              <a:extLst>
                <a:ext uri="{FF2B5EF4-FFF2-40B4-BE49-F238E27FC236}">
                  <a16:creationId xmlns="" xmlns:a16="http://schemas.microsoft.com/office/drawing/2014/main" id="{B50FF2BF-B336-8344-9289-E1014EE19D0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13" name="모서리가 둥근 직사각형 38">
              <a:extLst>
                <a:ext uri="{FF2B5EF4-FFF2-40B4-BE49-F238E27FC236}">
                  <a16:creationId xmlns="" xmlns:a16="http://schemas.microsoft.com/office/drawing/2014/main" id="{E497AD2C-008D-A64D-B8E3-8E69B533906D}"/>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214" name="그룹 39">
            <a:extLst>
              <a:ext uri="{FF2B5EF4-FFF2-40B4-BE49-F238E27FC236}">
                <a16:creationId xmlns="" xmlns:a16="http://schemas.microsoft.com/office/drawing/2014/main" id="{0CC24779-3182-8643-B420-A408F5841C1D}"/>
              </a:ext>
            </a:extLst>
          </p:cNvPr>
          <p:cNvGrpSpPr/>
          <p:nvPr/>
        </p:nvGrpSpPr>
        <p:grpSpPr>
          <a:xfrm flipV="1">
            <a:off x="6632229" y="4636603"/>
            <a:ext cx="840805" cy="63340"/>
            <a:chOff x="5506358" y="1847342"/>
            <a:chExt cx="1188692" cy="89547"/>
          </a:xfrm>
        </p:grpSpPr>
        <p:sp>
          <p:nvSpPr>
            <p:cNvPr id="215" name="모서리가 둥근 직사각형 40">
              <a:extLst>
                <a:ext uri="{FF2B5EF4-FFF2-40B4-BE49-F238E27FC236}">
                  <a16:creationId xmlns="" xmlns:a16="http://schemas.microsoft.com/office/drawing/2014/main" id="{CD7AC9E8-A473-5044-882C-4A683C09158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16" name="모서리가 둥근 직사각형 41">
              <a:extLst>
                <a:ext uri="{FF2B5EF4-FFF2-40B4-BE49-F238E27FC236}">
                  <a16:creationId xmlns="" xmlns:a16="http://schemas.microsoft.com/office/drawing/2014/main" id="{541B0048-418D-7F47-A006-5A83BE8A0000}"/>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217" name="그룹 42">
            <a:extLst>
              <a:ext uri="{FF2B5EF4-FFF2-40B4-BE49-F238E27FC236}">
                <a16:creationId xmlns="" xmlns:a16="http://schemas.microsoft.com/office/drawing/2014/main" id="{76B866FA-3379-354B-ACE6-BF1A8840A760}"/>
              </a:ext>
            </a:extLst>
          </p:cNvPr>
          <p:cNvGrpSpPr/>
          <p:nvPr/>
        </p:nvGrpSpPr>
        <p:grpSpPr>
          <a:xfrm flipV="1">
            <a:off x="6632229" y="4389238"/>
            <a:ext cx="840805" cy="63340"/>
            <a:chOff x="5506358" y="1847342"/>
            <a:chExt cx="1188692" cy="89547"/>
          </a:xfrm>
        </p:grpSpPr>
        <p:sp>
          <p:nvSpPr>
            <p:cNvPr id="218" name="모서리가 둥근 직사각형 43">
              <a:extLst>
                <a:ext uri="{FF2B5EF4-FFF2-40B4-BE49-F238E27FC236}">
                  <a16:creationId xmlns="" xmlns:a16="http://schemas.microsoft.com/office/drawing/2014/main" id="{739BDEB6-5D90-0840-A9BF-446661C741B1}"/>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19" name="모서리가 둥근 직사각형 44">
              <a:extLst>
                <a:ext uri="{FF2B5EF4-FFF2-40B4-BE49-F238E27FC236}">
                  <a16:creationId xmlns="" xmlns:a16="http://schemas.microsoft.com/office/drawing/2014/main" id="{520491EC-454E-2947-9CA4-C036AA7E4571}"/>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220" name="그룹 45">
            <a:extLst>
              <a:ext uri="{FF2B5EF4-FFF2-40B4-BE49-F238E27FC236}">
                <a16:creationId xmlns="" xmlns:a16="http://schemas.microsoft.com/office/drawing/2014/main" id="{1441A13E-5063-0F4A-83AA-888B295DF2E3}"/>
              </a:ext>
            </a:extLst>
          </p:cNvPr>
          <p:cNvGrpSpPr/>
          <p:nvPr/>
        </p:nvGrpSpPr>
        <p:grpSpPr>
          <a:xfrm flipV="1">
            <a:off x="6632228" y="3646819"/>
            <a:ext cx="840805" cy="63340"/>
            <a:chOff x="5506358" y="1847342"/>
            <a:chExt cx="1188692" cy="89547"/>
          </a:xfrm>
        </p:grpSpPr>
        <p:sp>
          <p:nvSpPr>
            <p:cNvPr id="221" name="모서리가 둥근 직사각형 46">
              <a:extLst>
                <a:ext uri="{FF2B5EF4-FFF2-40B4-BE49-F238E27FC236}">
                  <a16:creationId xmlns="" xmlns:a16="http://schemas.microsoft.com/office/drawing/2014/main" id="{A0E3FDB1-65CF-4D41-B535-E87187EF95E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22" name="모서리가 둥근 직사각형 47">
              <a:extLst>
                <a:ext uri="{FF2B5EF4-FFF2-40B4-BE49-F238E27FC236}">
                  <a16:creationId xmlns="" xmlns:a16="http://schemas.microsoft.com/office/drawing/2014/main" id="{65E1EA08-1507-704C-9803-4FA44395B2AD}"/>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223" name="모서리가 둥근 직사각형 58">
            <a:extLst>
              <a:ext uri="{FF2B5EF4-FFF2-40B4-BE49-F238E27FC236}">
                <a16:creationId xmlns="" xmlns:a16="http://schemas.microsoft.com/office/drawing/2014/main" id="{39C40BC5-F4E5-6741-A81E-5573D3D239DD}"/>
              </a:ext>
            </a:extLst>
          </p:cNvPr>
          <p:cNvSpPr/>
          <p:nvPr/>
        </p:nvSpPr>
        <p:spPr>
          <a:xfrm>
            <a:off x="4830551" y="359062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224" name="모서리가 둥근 직사각형 58">
            <a:extLst>
              <a:ext uri="{FF2B5EF4-FFF2-40B4-BE49-F238E27FC236}">
                <a16:creationId xmlns="" xmlns:a16="http://schemas.microsoft.com/office/drawing/2014/main" id="{04C1AD14-66B1-2944-A438-F17174DE1306}"/>
              </a:ext>
            </a:extLst>
          </p:cNvPr>
          <p:cNvSpPr/>
          <p:nvPr/>
        </p:nvSpPr>
        <p:spPr>
          <a:xfrm>
            <a:off x="5335692" y="359062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CEI</a:t>
            </a:r>
            <a:endParaRPr kumimoji="1" lang="ko-KR" altLang="en-US" sz="600">
              <a:solidFill>
                <a:schemeClr val="tx1"/>
              </a:solidFill>
              <a:latin typeface="Nanum Gothic" charset="-127"/>
              <a:ea typeface="Nanum Gothic" charset="-127"/>
              <a:cs typeface="Nanum Gothic" charset="-127"/>
            </a:endParaRPr>
          </a:p>
        </p:txBody>
      </p:sp>
      <p:sp>
        <p:nvSpPr>
          <p:cNvPr id="225" name="모서리가 둥근 직사각형 58">
            <a:extLst>
              <a:ext uri="{FF2B5EF4-FFF2-40B4-BE49-F238E27FC236}">
                <a16:creationId xmlns="" xmlns:a16="http://schemas.microsoft.com/office/drawing/2014/main" id="{064C612F-230A-404B-9CE6-7CD7637D56C6}"/>
              </a:ext>
            </a:extLst>
          </p:cNvPr>
          <p:cNvSpPr/>
          <p:nvPr/>
        </p:nvSpPr>
        <p:spPr>
          <a:xfrm>
            <a:off x="4830551" y="3844957"/>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226" name="모서리가 둥근 직사각형 58">
            <a:extLst>
              <a:ext uri="{FF2B5EF4-FFF2-40B4-BE49-F238E27FC236}">
                <a16:creationId xmlns="" xmlns:a16="http://schemas.microsoft.com/office/drawing/2014/main" id="{CF6A3B05-180B-7948-83C7-0E56D47C0163}"/>
              </a:ext>
            </a:extLst>
          </p:cNvPr>
          <p:cNvSpPr/>
          <p:nvPr/>
        </p:nvSpPr>
        <p:spPr>
          <a:xfrm>
            <a:off x="4830551" y="4100138"/>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27" name="모서리가 둥근 직사각형 58">
            <a:extLst>
              <a:ext uri="{FF2B5EF4-FFF2-40B4-BE49-F238E27FC236}">
                <a16:creationId xmlns="" xmlns:a16="http://schemas.microsoft.com/office/drawing/2014/main" id="{47135616-7D1D-F642-8A0D-59AB0A4A7D0C}"/>
              </a:ext>
            </a:extLst>
          </p:cNvPr>
          <p:cNvSpPr/>
          <p:nvPr/>
        </p:nvSpPr>
        <p:spPr>
          <a:xfrm>
            <a:off x="4830551" y="435532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28" name="모서리가 둥근 직사각형 58">
            <a:extLst>
              <a:ext uri="{FF2B5EF4-FFF2-40B4-BE49-F238E27FC236}">
                <a16:creationId xmlns="" xmlns:a16="http://schemas.microsoft.com/office/drawing/2014/main" id="{E9C96261-579C-2E4D-B26C-09E6E0DA8EC6}"/>
              </a:ext>
            </a:extLst>
          </p:cNvPr>
          <p:cNvSpPr/>
          <p:nvPr/>
        </p:nvSpPr>
        <p:spPr>
          <a:xfrm>
            <a:off x="5335692" y="4355320"/>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229" name="모서리가 둥근 직사각형 58">
            <a:extLst>
              <a:ext uri="{FF2B5EF4-FFF2-40B4-BE49-F238E27FC236}">
                <a16:creationId xmlns="" xmlns:a16="http://schemas.microsoft.com/office/drawing/2014/main" id="{7F292A59-60F9-B74E-93D1-75800835B9CC}"/>
              </a:ext>
            </a:extLst>
          </p:cNvPr>
          <p:cNvSpPr/>
          <p:nvPr/>
        </p:nvSpPr>
        <p:spPr>
          <a:xfrm>
            <a:off x="4830551" y="461050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pic>
        <p:nvPicPr>
          <p:cNvPr id="230" name="그림 46">
            <a:extLst>
              <a:ext uri="{FF2B5EF4-FFF2-40B4-BE49-F238E27FC236}">
                <a16:creationId xmlns="" xmlns:a16="http://schemas.microsoft.com/office/drawing/2014/main" id="{55AE41A7-A007-6548-8675-2AF21DDC4BD1}"/>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2144190" y="2112038"/>
            <a:ext cx="128032" cy="128031"/>
          </a:xfrm>
          <a:prstGeom prst="rect">
            <a:avLst/>
          </a:prstGeom>
        </p:spPr>
      </p:pic>
      <p:pic>
        <p:nvPicPr>
          <p:cNvPr id="231" name="그림 46">
            <a:extLst>
              <a:ext uri="{FF2B5EF4-FFF2-40B4-BE49-F238E27FC236}">
                <a16:creationId xmlns="" xmlns:a16="http://schemas.microsoft.com/office/drawing/2014/main" id="{95F3758D-AD2E-644F-BF3E-99856F69398E}"/>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7409017" y="2112038"/>
            <a:ext cx="128032" cy="128031"/>
          </a:xfrm>
          <a:prstGeom prst="rect">
            <a:avLst/>
          </a:prstGeom>
        </p:spPr>
      </p:pic>
      <p:pic>
        <p:nvPicPr>
          <p:cNvPr id="232" name="그림 46">
            <a:extLst>
              <a:ext uri="{FF2B5EF4-FFF2-40B4-BE49-F238E27FC236}">
                <a16:creationId xmlns="" xmlns:a16="http://schemas.microsoft.com/office/drawing/2014/main" id="{3CCE5FC6-46D0-F747-9889-EF9F6C7B2230}"/>
              </a:ext>
            </a:extLst>
          </p:cNvPr>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8317600" y="2109150"/>
            <a:ext cx="128032" cy="128031"/>
          </a:xfrm>
          <a:prstGeom prst="rect">
            <a:avLst/>
          </a:prstGeom>
        </p:spPr>
      </p:pic>
      <p:sp>
        <p:nvSpPr>
          <p:cNvPr id="233" name="모서리가 둥근 직사각형 154">
            <a:extLst>
              <a:ext uri="{FF2B5EF4-FFF2-40B4-BE49-F238E27FC236}">
                <a16:creationId xmlns="" xmlns:a16="http://schemas.microsoft.com/office/drawing/2014/main" id="{CE6FAFEA-D498-0D44-901B-D1F39197D607}"/>
              </a:ext>
            </a:extLst>
          </p:cNvPr>
          <p:cNvSpPr/>
          <p:nvPr/>
        </p:nvSpPr>
        <p:spPr>
          <a:xfrm>
            <a:off x="8633201" y="2329684"/>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234" name="모서리가 둥근 직사각형 154">
            <a:extLst>
              <a:ext uri="{FF2B5EF4-FFF2-40B4-BE49-F238E27FC236}">
                <a16:creationId xmlns="" xmlns:a16="http://schemas.microsoft.com/office/drawing/2014/main" id="{F374FDDD-40CF-D743-BAC9-87BEB9FBFAFF}"/>
              </a:ext>
            </a:extLst>
          </p:cNvPr>
          <p:cNvSpPr/>
          <p:nvPr/>
        </p:nvSpPr>
        <p:spPr>
          <a:xfrm>
            <a:off x="8633201" y="2579849"/>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235" name="모서리가 둥근 직사각형 154">
            <a:extLst>
              <a:ext uri="{FF2B5EF4-FFF2-40B4-BE49-F238E27FC236}">
                <a16:creationId xmlns="" xmlns:a16="http://schemas.microsoft.com/office/drawing/2014/main" id="{F3BF4BAE-8DFD-0C47-A516-09C72750B8B0}"/>
              </a:ext>
            </a:extLst>
          </p:cNvPr>
          <p:cNvSpPr/>
          <p:nvPr/>
        </p:nvSpPr>
        <p:spPr>
          <a:xfrm>
            <a:off x="8633201" y="2830014"/>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sp>
        <p:nvSpPr>
          <p:cNvPr id="236" name="모서리가 둥근 직사각형 154">
            <a:extLst>
              <a:ext uri="{FF2B5EF4-FFF2-40B4-BE49-F238E27FC236}">
                <a16:creationId xmlns="" xmlns:a16="http://schemas.microsoft.com/office/drawing/2014/main" id="{36505CD4-0712-2846-86F8-7956A7EF2364}"/>
              </a:ext>
            </a:extLst>
          </p:cNvPr>
          <p:cNvSpPr/>
          <p:nvPr/>
        </p:nvSpPr>
        <p:spPr>
          <a:xfrm>
            <a:off x="8633201" y="3080179"/>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a:t>
            </a:r>
            <a:r>
              <a:rPr lang="ko-KR" altLang="en-US" sz="700">
                <a:solidFill>
                  <a:schemeClr val="bg1"/>
                </a:solidFill>
                <a:latin typeface="+mn-ea"/>
                <a:cs typeface="Malgun Gothic" charset="-127"/>
              </a:rPr>
              <a:t> </a:t>
            </a:r>
            <a:r>
              <a:rPr lang="en-US" altLang="ko-KR" sz="700">
                <a:solidFill>
                  <a:schemeClr val="bg1"/>
                </a:solidFill>
                <a:latin typeface="+mn-ea"/>
                <a:cs typeface="Malgun Gothic" charset="-127"/>
              </a:rPr>
              <a:t>workbook</a:t>
            </a:r>
            <a:endParaRPr lang="ko-KR" altLang="en-US" sz="700">
              <a:solidFill>
                <a:schemeClr val="bg1"/>
              </a:solidFill>
              <a:latin typeface="+mn-ea"/>
              <a:cs typeface="Malgun Gothic" charset="-127"/>
            </a:endParaRPr>
          </a:p>
        </p:txBody>
      </p:sp>
      <p:sp>
        <p:nvSpPr>
          <p:cNvPr id="237" name="모서리가 둥근 직사각형 154">
            <a:extLst>
              <a:ext uri="{FF2B5EF4-FFF2-40B4-BE49-F238E27FC236}">
                <a16:creationId xmlns="" xmlns:a16="http://schemas.microsoft.com/office/drawing/2014/main" id="{B90FE777-11AC-024A-8389-586362E7FD04}"/>
              </a:ext>
            </a:extLst>
          </p:cNvPr>
          <p:cNvSpPr/>
          <p:nvPr/>
        </p:nvSpPr>
        <p:spPr>
          <a:xfrm>
            <a:off x="8633201" y="3330344"/>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a:t>
            </a:r>
            <a:r>
              <a:rPr lang="ko-KR" altLang="en-US" sz="700">
                <a:solidFill>
                  <a:schemeClr val="bg1"/>
                </a:solidFill>
                <a:latin typeface="+mn-ea"/>
                <a:cs typeface="Malgun Gothic" charset="-127"/>
              </a:rPr>
              <a:t> </a:t>
            </a:r>
            <a:r>
              <a:rPr lang="en-US" altLang="ko-KR" sz="700">
                <a:solidFill>
                  <a:schemeClr val="bg1"/>
                </a:solidFill>
                <a:latin typeface="+mn-ea"/>
                <a:cs typeface="Malgun Gothic" charset="-127"/>
              </a:rPr>
              <a:t>workbench</a:t>
            </a:r>
            <a:endParaRPr lang="ko-KR" altLang="en-US" sz="700">
              <a:solidFill>
                <a:schemeClr val="bg1"/>
              </a:solidFill>
              <a:latin typeface="+mn-ea"/>
              <a:cs typeface="Malgun Gothic" charset="-127"/>
            </a:endParaRPr>
          </a:p>
        </p:txBody>
      </p:sp>
      <p:sp>
        <p:nvSpPr>
          <p:cNvPr id="238" name="모서리가 둥근 직사각형 154">
            <a:extLst>
              <a:ext uri="{FF2B5EF4-FFF2-40B4-BE49-F238E27FC236}">
                <a16:creationId xmlns="" xmlns:a16="http://schemas.microsoft.com/office/drawing/2014/main" id="{6D79C662-6F72-834A-8661-0BF6C691EE8D}"/>
              </a:ext>
            </a:extLst>
          </p:cNvPr>
          <p:cNvSpPr/>
          <p:nvPr/>
        </p:nvSpPr>
        <p:spPr>
          <a:xfrm>
            <a:off x="8633201" y="3580509"/>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239" name="모서리가 둥근 직사각형 154">
            <a:extLst>
              <a:ext uri="{FF2B5EF4-FFF2-40B4-BE49-F238E27FC236}">
                <a16:creationId xmlns="" xmlns:a16="http://schemas.microsoft.com/office/drawing/2014/main" id="{2CE59CDE-0829-7140-BD2D-BE910F8B31D3}"/>
              </a:ext>
            </a:extLst>
          </p:cNvPr>
          <p:cNvSpPr/>
          <p:nvPr/>
        </p:nvSpPr>
        <p:spPr>
          <a:xfrm>
            <a:off x="8633201" y="3830674"/>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240" name="모서리가 둥근 직사각형 154">
            <a:extLst>
              <a:ext uri="{FF2B5EF4-FFF2-40B4-BE49-F238E27FC236}">
                <a16:creationId xmlns="" xmlns:a16="http://schemas.microsoft.com/office/drawing/2014/main" id="{73FF5448-C6F0-7945-8336-727B9A0C770C}"/>
              </a:ext>
            </a:extLst>
          </p:cNvPr>
          <p:cNvSpPr/>
          <p:nvPr/>
        </p:nvSpPr>
        <p:spPr>
          <a:xfrm>
            <a:off x="8633201" y="4080839"/>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sp>
        <p:nvSpPr>
          <p:cNvPr id="241" name="모서리가 둥근 직사각형 154">
            <a:extLst>
              <a:ext uri="{FF2B5EF4-FFF2-40B4-BE49-F238E27FC236}">
                <a16:creationId xmlns="" xmlns:a16="http://schemas.microsoft.com/office/drawing/2014/main" id="{B47FE714-16AA-724E-A2B2-359F18D52774}"/>
              </a:ext>
            </a:extLst>
          </p:cNvPr>
          <p:cNvSpPr/>
          <p:nvPr/>
        </p:nvSpPr>
        <p:spPr>
          <a:xfrm>
            <a:off x="8633201" y="4331004"/>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242" name="모서리가 둥근 직사각형 154">
            <a:extLst>
              <a:ext uri="{FF2B5EF4-FFF2-40B4-BE49-F238E27FC236}">
                <a16:creationId xmlns="" xmlns:a16="http://schemas.microsoft.com/office/drawing/2014/main" id="{50E5E484-7AC5-0040-BDB5-60C5F59A0BE2}"/>
              </a:ext>
            </a:extLst>
          </p:cNvPr>
          <p:cNvSpPr/>
          <p:nvPr/>
        </p:nvSpPr>
        <p:spPr>
          <a:xfrm>
            <a:off x="8633201" y="4581169"/>
            <a:ext cx="1025944"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pic>
        <p:nvPicPr>
          <p:cNvPr id="243" name="그림 69">
            <a:extLst>
              <a:ext uri="{FF2B5EF4-FFF2-40B4-BE49-F238E27FC236}">
                <a16:creationId xmlns="" xmlns:a16="http://schemas.microsoft.com/office/drawing/2014/main" id="{142AB314-2B8B-154F-8141-9A8511EBF0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9868" y="2139625"/>
            <a:ext cx="79238" cy="79238"/>
          </a:xfrm>
          <a:prstGeom prst="rect">
            <a:avLst/>
          </a:prstGeom>
        </p:spPr>
      </p:pic>
      <p:sp>
        <p:nvSpPr>
          <p:cNvPr id="194" name="타원 62">
            <a:extLst>
              <a:ext uri="{FF2B5EF4-FFF2-40B4-BE49-F238E27FC236}">
                <a16:creationId xmlns="" xmlns:a16="http://schemas.microsoft.com/office/drawing/2014/main" id="{60E2F5D7-B2AD-214B-9E80-3CB10BC85C25}"/>
              </a:ext>
            </a:extLst>
          </p:cNvPr>
          <p:cNvSpPr/>
          <p:nvPr/>
        </p:nvSpPr>
        <p:spPr>
          <a:xfrm>
            <a:off x="304653" y="13580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1</a:t>
            </a:r>
            <a:endParaRPr lang="ko-KR" altLang="en-US" sz="700" b="1">
              <a:solidFill>
                <a:prstClr val="white"/>
              </a:solidFill>
              <a:latin typeface="+mn-ea"/>
              <a:cs typeface="Nanum Gothic" charset="-127"/>
            </a:endParaRPr>
          </a:p>
        </p:txBody>
      </p:sp>
      <p:sp>
        <p:nvSpPr>
          <p:cNvPr id="195" name="타원 62">
            <a:extLst>
              <a:ext uri="{FF2B5EF4-FFF2-40B4-BE49-F238E27FC236}">
                <a16:creationId xmlns="" xmlns:a16="http://schemas.microsoft.com/office/drawing/2014/main" id="{E625620D-00BA-204C-B7E5-9D0E0954A9F0}"/>
              </a:ext>
            </a:extLst>
          </p:cNvPr>
          <p:cNvSpPr/>
          <p:nvPr/>
        </p:nvSpPr>
        <p:spPr>
          <a:xfrm>
            <a:off x="288001" y="16930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2</a:t>
            </a:r>
            <a:endParaRPr lang="ko-KR" altLang="en-US" sz="700" b="1">
              <a:solidFill>
                <a:prstClr val="white"/>
              </a:solidFill>
              <a:latin typeface="+mn-ea"/>
              <a:cs typeface="Nanum Gothic" charset="-127"/>
            </a:endParaRPr>
          </a:p>
        </p:txBody>
      </p:sp>
      <p:sp>
        <p:nvSpPr>
          <p:cNvPr id="196" name="타원 62">
            <a:extLst>
              <a:ext uri="{FF2B5EF4-FFF2-40B4-BE49-F238E27FC236}">
                <a16:creationId xmlns="" xmlns:a16="http://schemas.microsoft.com/office/drawing/2014/main" id="{8A3C8B26-A831-554D-BB51-478F260AC43F}"/>
              </a:ext>
            </a:extLst>
          </p:cNvPr>
          <p:cNvSpPr/>
          <p:nvPr/>
        </p:nvSpPr>
        <p:spPr>
          <a:xfrm>
            <a:off x="227378" y="20814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3</a:t>
            </a:r>
            <a:endParaRPr lang="ko-KR" altLang="en-US" sz="700" b="1">
              <a:solidFill>
                <a:prstClr val="white"/>
              </a:solidFill>
              <a:latin typeface="+mn-ea"/>
              <a:cs typeface="Nanum Gothic" charset="-127"/>
            </a:endParaRPr>
          </a:p>
        </p:txBody>
      </p:sp>
      <p:sp>
        <p:nvSpPr>
          <p:cNvPr id="198" name="타원 62">
            <a:extLst>
              <a:ext uri="{FF2B5EF4-FFF2-40B4-BE49-F238E27FC236}">
                <a16:creationId xmlns="" xmlns:a16="http://schemas.microsoft.com/office/drawing/2014/main" id="{D7620BD3-26F6-A34B-A338-F47E9F98F0C2}"/>
              </a:ext>
            </a:extLst>
          </p:cNvPr>
          <p:cNvSpPr/>
          <p:nvPr/>
        </p:nvSpPr>
        <p:spPr>
          <a:xfrm>
            <a:off x="8553358" y="21966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4</a:t>
            </a:r>
            <a:endParaRPr lang="ko-KR" altLang="en-US" sz="700" b="1">
              <a:solidFill>
                <a:prstClr val="white"/>
              </a:solidFill>
              <a:latin typeface="+mn-ea"/>
              <a:cs typeface="Nanum Gothic" charset="-127"/>
            </a:endParaRPr>
          </a:p>
        </p:txBody>
      </p:sp>
      <p:sp>
        <p:nvSpPr>
          <p:cNvPr id="86" name="모서리가 둥근 직사각형 85">
            <a:extLst>
              <a:ext uri="{FF2B5EF4-FFF2-40B4-BE49-F238E27FC236}">
                <a16:creationId xmlns="" xmlns:a16="http://schemas.microsoft.com/office/drawing/2014/main" id="{80FBF20D-7012-164E-9B93-D55626F0B6EB}"/>
              </a:ext>
            </a:extLst>
          </p:cNvPr>
          <p:cNvSpPr/>
          <p:nvPr/>
        </p:nvSpPr>
        <p:spPr>
          <a:xfrm>
            <a:off x="8765131" y="1900277"/>
            <a:ext cx="962541" cy="9322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spAutoFit/>
          </a:bodyPr>
          <a:lstStyle/>
          <a:p>
            <a:pPr algn="r" eaLnBrk="0" fontAlgn="base" latinLnBrk="0" hangingPunct="0">
              <a:spcBef>
                <a:spcPct val="0"/>
              </a:spcBef>
              <a:spcAft>
                <a:spcPct val="0"/>
              </a:spcAft>
            </a:pPr>
            <a:r>
              <a:rPr lang="en-US" altLang="ko-KR" sz="600" b="1">
                <a:solidFill>
                  <a:prstClr val="white">
                    <a:lumMod val="50000"/>
                  </a:prstClr>
                </a:solidFill>
                <a:latin typeface="+mn-ea"/>
                <a:cs typeface="Nanum Gothic" charset="-127"/>
              </a:rPr>
              <a:t>There are 1,234 lists</a:t>
            </a:r>
            <a:endParaRPr kumimoji="1" lang="en-US" altLang="ko-KR" sz="600">
              <a:solidFill>
                <a:prstClr val="white">
                  <a:lumMod val="50000"/>
                </a:prstClr>
              </a:solidFill>
              <a:latin typeface="+mn-ea"/>
              <a:cs typeface="Nanum Gothic" charset="-127"/>
            </a:endParaRPr>
          </a:p>
        </p:txBody>
      </p:sp>
      <p:grpSp>
        <p:nvGrpSpPr>
          <p:cNvPr id="88" name="그룹 159">
            <a:extLst>
              <a:ext uri="{FF2B5EF4-FFF2-40B4-BE49-F238E27FC236}">
                <a16:creationId xmlns="" xmlns:a16="http://schemas.microsoft.com/office/drawing/2014/main" id="{FA7C4E78-662E-E34E-9219-7F4037461B4E}"/>
              </a:ext>
            </a:extLst>
          </p:cNvPr>
          <p:cNvGrpSpPr/>
          <p:nvPr/>
        </p:nvGrpSpPr>
        <p:grpSpPr>
          <a:xfrm>
            <a:off x="437600" y="1728977"/>
            <a:ext cx="1381192" cy="229639"/>
            <a:chOff x="4281511" y="1749561"/>
            <a:chExt cx="1381192" cy="229639"/>
          </a:xfrm>
        </p:grpSpPr>
        <p:sp>
          <p:nvSpPr>
            <p:cNvPr id="89" name="제목 2">
              <a:extLst>
                <a:ext uri="{FF2B5EF4-FFF2-40B4-BE49-F238E27FC236}">
                  <a16:creationId xmlns="" xmlns:a16="http://schemas.microsoft.com/office/drawing/2014/main" id="{8120BF11-BA60-CC40-8644-34F8AF8FCFAA}"/>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solidFill>
                    <a:schemeClr val="tx1">
                      <a:lumMod val="50000"/>
                      <a:lumOff val="50000"/>
                    </a:schemeClr>
                  </a:solidFill>
                  <a:latin typeface="+mn-ea"/>
                  <a:ea typeface="+mn-ea"/>
                  <a:cs typeface="Malgun Gothic" charset="-127"/>
                </a:rPr>
                <a:t>      Search data name</a:t>
              </a:r>
            </a:p>
          </p:txBody>
        </p:sp>
        <p:pic>
          <p:nvPicPr>
            <p:cNvPr id="90" name="그림 161">
              <a:extLst>
                <a:ext uri="{FF2B5EF4-FFF2-40B4-BE49-F238E27FC236}">
                  <a16:creationId xmlns="" xmlns:a16="http://schemas.microsoft.com/office/drawing/2014/main" id="{17608FBE-E861-FB46-BCF8-54CA52329939}"/>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91" name="직선 연결선[R] 162">
              <a:extLst>
                <a:ext uri="{FF2B5EF4-FFF2-40B4-BE49-F238E27FC236}">
                  <a16:creationId xmlns="" xmlns:a16="http://schemas.microsoft.com/office/drawing/2014/main" id="{F61481C3-D368-0F45-BF4B-8E7EF168B4EC}"/>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모서리가 둥근 직사각형 92">
            <a:extLst>
              <a:ext uri="{FF2B5EF4-FFF2-40B4-BE49-F238E27FC236}">
                <a16:creationId xmlns="" xmlns:a16="http://schemas.microsoft.com/office/drawing/2014/main" id="{598216AB-575E-C44A-9221-35F3413DDF20}"/>
              </a:ext>
            </a:extLst>
          </p:cNvPr>
          <p:cNvSpPr/>
          <p:nvPr/>
        </p:nvSpPr>
        <p:spPr>
          <a:xfrm>
            <a:off x="2003810" y="1759996"/>
            <a:ext cx="895507"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a:solidFill>
                  <a:prstClr val="white">
                    <a:lumMod val="50000"/>
                  </a:prstClr>
                </a:solidFill>
                <a:latin typeface="Nanum Gothic" charset="-127"/>
                <a:ea typeface="Nanum Gothic" charset="-127"/>
                <a:cs typeface="Nanum Gothic" charset="-127"/>
              </a:rPr>
              <a:t>Data Type</a:t>
            </a:r>
            <a:endParaRPr kumimoji="1" lang="en-US" altLang="ko-KR" sz="700">
              <a:solidFill>
                <a:prstClr val="white">
                  <a:lumMod val="50000"/>
                </a:prstClr>
              </a:solidFill>
              <a:latin typeface="Nanum Gothic" charset="-127"/>
              <a:ea typeface="Nanum Gothic" charset="-127"/>
              <a:cs typeface="Nanum Gothic" charset="-127"/>
            </a:endParaRPr>
          </a:p>
        </p:txBody>
      </p:sp>
      <p:sp>
        <p:nvSpPr>
          <p:cNvPr id="94" name="직사각형 93">
            <a:extLst>
              <a:ext uri="{FF2B5EF4-FFF2-40B4-BE49-F238E27FC236}">
                <a16:creationId xmlns="" xmlns:a16="http://schemas.microsoft.com/office/drawing/2014/main" id="{0BF509A5-53EC-FB43-A51F-EB48A1B2A49E}"/>
              </a:ext>
            </a:extLst>
          </p:cNvPr>
          <p:cNvSpPr/>
          <p:nvPr/>
        </p:nvSpPr>
        <p:spPr>
          <a:xfrm>
            <a:off x="2695710" y="1759535"/>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96" name="TextBox 95">
            <a:extLst>
              <a:ext uri="{FF2B5EF4-FFF2-40B4-BE49-F238E27FC236}">
                <a16:creationId xmlns="" xmlns:a16="http://schemas.microsoft.com/office/drawing/2014/main" id="{97C91650-8459-4B6F-B531-57A5AF25E116}"/>
              </a:ext>
            </a:extLst>
          </p:cNvPr>
          <p:cNvSpPr txBox="1"/>
          <p:nvPr/>
        </p:nvSpPr>
        <p:spPr>
          <a:xfrm>
            <a:off x="4499190" y="4930749"/>
            <a:ext cx="896399" cy="215444"/>
          </a:xfrm>
          <a:prstGeom prst="rect">
            <a:avLst/>
          </a:prstGeom>
          <a:noFill/>
        </p:spPr>
        <p:txBody>
          <a:bodyPr wrap="none" rtlCol="0">
            <a:spAutoFit/>
          </a:bodyPr>
          <a:lstStyle/>
          <a:p>
            <a:pPr algn="ctr"/>
            <a:r>
              <a:rPr lang="en-US" altLang="ko-KR" sz="800" dirty="0"/>
              <a:t>&lt; Pagination &gt;</a:t>
            </a:r>
            <a:endParaRPr lang="ko-KR" altLang="en-US" sz="800" dirty="0"/>
          </a:p>
        </p:txBody>
      </p:sp>
    </p:spTree>
    <p:extLst>
      <p:ext uri="{BB962C8B-B14F-4D97-AF65-F5344CB8AC3E}">
        <p14:creationId xmlns:p14="http://schemas.microsoft.com/office/powerpoint/2010/main" val="2114288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EFED3B60-CBBD-944E-9588-71C87381B9FB}"/>
              </a:ext>
            </a:extLst>
          </p:cNvPr>
          <p:cNvSpPr>
            <a:spLocks noGrp="1"/>
          </p:cNvSpPr>
          <p:nvPr>
            <p:ph type="body" sz="quarter" idx="14"/>
          </p:nvPr>
        </p:nvSpPr>
        <p:spPr/>
        <p:txBody>
          <a:bodyPr/>
          <a:lstStyle/>
          <a:p>
            <a:r>
              <a:rPr kumimoji="1" lang="en-US" altLang="ko-KR"/>
              <a:t>E1-01-018</a:t>
            </a:r>
            <a:endParaRPr kumimoji="1" lang="ko-KR" altLang="en-US"/>
          </a:p>
        </p:txBody>
      </p:sp>
      <p:sp>
        <p:nvSpPr>
          <p:cNvPr id="3" name="텍스트 개체 틀 2">
            <a:extLst>
              <a:ext uri="{FF2B5EF4-FFF2-40B4-BE49-F238E27FC236}">
                <a16:creationId xmlns="" xmlns:a16="http://schemas.microsoft.com/office/drawing/2014/main" id="{BD8721AF-60DE-EA4F-81F7-EE710BE3D69D}"/>
              </a:ext>
            </a:extLst>
          </p:cNvPr>
          <p:cNvSpPr>
            <a:spLocks noGrp="1"/>
          </p:cNvSpPr>
          <p:nvPr>
            <p:ph type="body" sz="quarter" idx="13"/>
          </p:nvPr>
        </p:nvSpPr>
        <p:spPr/>
        <p:txBody>
          <a:bodyPr>
            <a:normAutofit/>
          </a:bodyPr>
          <a:lstStyle/>
          <a:p>
            <a:r>
              <a:rPr lang="ko-KR" altLang="en-US" dirty="0"/>
              <a:t>데이터 등록자 즐겨찾기</a:t>
            </a:r>
            <a:endParaRPr lang="en-US" altLang="ko-KR" dirty="0"/>
          </a:p>
          <a:p>
            <a:pPr lvl="1"/>
            <a:r>
              <a:rPr lang="ko-KR" altLang="en-US" dirty="0"/>
              <a:t>데이터 등록자 단위로 카드타입으로 노출</a:t>
            </a:r>
            <a:endParaRPr lang="en-US" altLang="ko-KR" dirty="0"/>
          </a:p>
          <a:p>
            <a:pPr lvl="1"/>
            <a:r>
              <a:rPr lang="ko-KR" altLang="en-US" dirty="0" err="1"/>
              <a:t>페이지번호</a:t>
            </a:r>
            <a:r>
              <a:rPr lang="ko-KR" altLang="en-US" dirty="0"/>
              <a:t> 없음</a:t>
            </a:r>
            <a:endParaRPr lang="en-US" altLang="ko-KR" dirty="0"/>
          </a:p>
          <a:p>
            <a:pPr lvl="1"/>
            <a:r>
              <a:rPr lang="ko-KR" altLang="en-US" dirty="0"/>
              <a:t>즐겨찾기한 등록자가 없을 경우  </a:t>
            </a:r>
            <a:r>
              <a:rPr lang="en-US" altLang="ko-KR" dirty="0"/>
              <a:t>‘No favorite data</a:t>
            </a:r>
            <a:r>
              <a:rPr lang="ko-KR" altLang="en-US" dirty="0"/>
              <a:t> </a:t>
            </a:r>
            <a:r>
              <a:rPr lang="en-US" altLang="ko-KR" dirty="0"/>
              <a:t>creator’</a:t>
            </a:r>
            <a:r>
              <a:rPr lang="ko-KR" altLang="en-US" dirty="0"/>
              <a:t>노출</a:t>
            </a:r>
            <a:endParaRPr lang="en-US" altLang="ko-KR" dirty="0"/>
          </a:p>
          <a:p>
            <a:r>
              <a:rPr lang="ko-KR" altLang="en-US" dirty="0"/>
              <a:t>데이터 등록자 아이콘</a:t>
            </a:r>
            <a:endParaRPr lang="en-US" altLang="ko-KR" dirty="0"/>
          </a:p>
          <a:p>
            <a:r>
              <a:rPr lang="ko-KR" altLang="en-US" dirty="0"/>
              <a:t>데이터 등록자 명</a:t>
            </a:r>
            <a:endParaRPr lang="en-US" altLang="ko-KR" dirty="0"/>
          </a:p>
          <a:p>
            <a:r>
              <a:rPr lang="ko-KR" altLang="en-US" dirty="0"/>
              <a:t>즐겨찾기 여부</a:t>
            </a:r>
            <a:endParaRPr lang="en-US" altLang="ko-KR" dirty="0"/>
          </a:p>
          <a:p>
            <a:pPr lvl="1"/>
            <a:r>
              <a:rPr lang="en-US" altLang="ko-KR" dirty="0"/>
              <a:t>On / Off (toggle)</a:t>
            </a:r>
          </a:p>
          <a:p>
            <a:r>
              <a:rPr lang="ko-KR" altLang="en-US" dirty="0"/>
              <a:t>등록한 데이터 수</a:t>
            </a:r>
            <a:endParaRPr lang="en-US" altLang="ko-KR" dirty="0"/>
          </a:p>
          <a:p>
            <a:r>
              <a:rPr lang="ko-KR" altLang="en-US" dirty="0"/>
              <a:t>마지막 등록한 데이터</a:t>
            </a:r>
            <a:endParaRPr lang="en-US" altLang="ko-KR" dirty="0"/>
          </a:p>
          <a:p>
            <a:pPr lvl="1"/>
            <a:r>
              <a:rPr kumimoji="1" lang="ko-KR" altLang="en-US" dirty="0"/>
              <a:t>업데이트한 데이터는 포함되지 않음</a:t>
            </a:r>
            <a:endParaRPr kumimoji="1" lang="en-US" altLang="ko-KR" dirty="0"/>
          </a:p>
          <a:p>
            <a:pPr lvl="1"/>
            <a:r>
              <a:rPr kumimoji="1" lang="ko-KR" altLang="en-US" dirty="0"/>
              <a:t>최근 </a:t>
            </a:r>
            <a:r>
              <a:rPr kumimoji="1" lang="en-US" altLang="ko-KR" dirty="0"/>
              <a:t>5</a:t>
            </a:r>
            <a:r>
              <a:rPr kumimoji="1" lang="ko-KR" altLang="en-US" dirty="0"/>
              <a:t>건 노출</a:t>
            </a:r>
            <a:endParaRPr kumimoji="1" lang="en-US" altLang="ko-KR" dirty="0"/>
          </a:p>
          <a:p>
            <a:r>
              <a:rPr kumimoji="1" lang="ko-KR" altLang="en-US" dirty="0"/>
              <a:t>카드 클릭시 데이터 목록 팝업으로 이동</a:t>
            </a:r>
            <a:r>
              <a:rPr lang="ko-KR" altLang="en-US" dirty="0">
                <a:solidFill>
                  <a:srgbClr val="00B0F0"/>
                </a:solidFill>
                <a:latin typeface="+mn-ea"/>
                <a:sym typeface="Wingdings"/>
              </a:rPr>
              <a:t> ☞</a:t>
            </a:r>
            <a:r>
              <a:rPr lang="en-US" altLang="ko-KR" dirty="0">
                <a:solidFill>
                  <a:srgbClr val="00B0F0"/>
                </a:solidFill>
                <a:latin typeface="+mn-ea"/>
                <a:sym typeface="Wingdings"/>
              </a:rPr>
              <a:t>[E1-01-019]</a:t>
            </a:r>
            <a:r>
              <a:rPr lang="ko-KR" altLang="en-US" dirty="0"/>
              <a:t> </a:t>
            </a:r>
            <a:endParaRPr kumimoji="1" lang="ko-KR" altLang="en-US" dirty="0"/>
          </a:p>
        </p:txBody>
      </p:sp>
      <p:sp>
        <p:nvSpPr>
          <p:cNvPr id="4" name="텍스트 개체 틀 3">
            <a:extLst>
              <a:ext uri="{FF2B5EF4-FFF2-40B4-BE49-F238E27FC236}">
                <a16:creationId xmlns="" xmlns:a16="http://schemas.microsoft.com/office/drawing/2014/main" id="{E320DA11-4B61-5D49-A2CF-463B8E0CF2CC}"/>
              </a:ext>
            </a:extLst>
          </p:cNvPr>
          <p:cNvSpPr>
            <a:spLocks noGrp="1"/>
          </p:cNvSpPr>
          <p:nvPr>
            <p:ph type="body" sz="quarter" idx="11"/>
          </p:nvPr>
        </p:nvSpPr>
        <p:spPr/>
        <p:txBody>
          <a:bodyPr/>
          <a:lstStyle/>
          <a:p>
            <a:r>
              <a:rPr lang="en-US" altLang="ko-KR" dirty="0"/>
              <a:t>1.3.2 </a:t>
            </a:r>
            <a:r>
              <a:rPr lang="ko-KR" altLang="en-US" dirty="0"/>
              <a:t>데이터 등록자 즐겨찾기</a:t>
            </a:r>
            <a:endParaRPr lang="en-US" altLang="ko-KR" dirty="0"/>
          </a:p>
        </p:txBody>
      </p:sp>
      <p:sp>
        <p:nvSpPr>
          <p:cNvPr id="5" name="제목 4">
            <a:extLst>
              <a:ext uri="{FF2B5EF4-FFF2-40B4-BE49-F238E27FC236}">
                <a16:creationId xmlns="" xmlns:a16="http://schemas.microsoft.com/office/drawing/2014/main" id="{2406B210-6CCE-494A-A073-A2CC59DB10D3}"/>
              </a:ext>
            </a:extLst>
          </p:cNvPr>
          <p:cNvSpPr>
            <a:spLocks noGrp="1"/>
          </p:cNvSpPr>
          <p:nvPr>
            <p:ph type="title"/>
          </p:nvPr>
        </p:nvSpPr>
        <p:spPr/>
        <p:txBody>
          <a:bodyPr/>
          <a:lstStyle/>
          <a:p>
            <a:r>
              <a:rPr kumimoji="1" lang="en-US" altLang="ko-KR">
                <a:latin typeface="+mn-ea"/>
                <a:cs typeface="Malgun Gothic" charset="-127"/>
              </a:rPr>
              <a:t>1.3 Metadata &gt; Favorite Data</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b="1">
                <a:latin typeface="+mn-ea"/>
                <a:cs typeface="Malgun Gothic" charset="-127"/>
              </a:rPr>
              <a:t>Data Creator</a:t>
            </a:r>
            <a:endParaRPr kumimoji="1" lang="ko-KR" altLang="en-US"/>
          </a:p>
        </p:txBody>
      </p:sp>
      <p:sp>
        <p:nvSpPr>
          <p:cNvPr id="6" name="슬라이드 번호 개체 틀 5">
            <a:extLst>
              <a:ext uri="{FF2B5EF4-FFF2-40B4-BE49-F238E27FC236}">
                <a16:creationId xmlns="" xmlns:a16="http://schemas.microsoft.com/office/drawing/2014/main" id="{455902A4-D004-674C-A663-29DB72263E3A}"/>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25</a:t>
            </a:fld>
            <a:endParaRPr lang="ko-KR" altLang="en-US">
              <a:solidFill>
                <a:prstClr val="white">
                  <a:lumMod val="50000"/>
                </a:prstClr>
              </a:solidFill>
            </a:endParaRPr>
          </a:p>
        </p:txBody>
      </p:sp>
      <p:grpSp>
        <p:nvGrpSpPr>
          <p:cNvPr id="11" name="그룹 10">
            <a:extLst>
              <a:ext uri="{FF2B5EF4-FFF2-40B4-BE49-F238E27FC236}">
                <a16:creationId xmlns="" xmlns:a16="http://schemas.microsoft.com/office/drawing/2014/main" id="{A5F88E6A-7993-FB48-9010-E76319278407}"/>
              </a:ext>
            </a:extLst>
          </p:cNvPr>
          <p:cNvGrpSpPr/>
          <p:nvPr/>
        </p:nvGrpSpPr>
        <p:grpSpPr>
          <a:xfrm>
            <a:off x="437601" y="2046007"/>
            <a:ext cx="3052360" cy="1463040"/>
            <a:chOff x="437601" y="2046007"/>
            <a:chExt cx="3052360" cy="1463040"/>
          </a:xfrm>
        </p:grpSpPr>
        <p:sp>
          <p:nvSpPr>
            <p:cNvPr id="12" name="직사각형 11">
              <a:extLst>
                <a:ext uri="{FF2B5EF4-FFF2-40B4-BE49-F238E27FC236}">
                  <a16:creationId xmlns="" xmlns:a16="http://schemas.microsoft.com/office/drawing/2014/main" id="{5BDC9A7C-B5AB-1347-AA64-8A3BB4279C2B}"/>
                </a:ext>
              </a:extLst>
            </p:cNvPr>
            <p:cNvSpPr/>
            <p:nvPr/>
          </p:nvSpPr>
          <p:spPr>
            <a:xfrm>
              <a:off x="437601" y="2046007"/>
              <a:ext cx="3052360" cy="14630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웃는 얼굴[S] 12">
              <a:extLst>
                <a:ext uri="{FF2B5EF4-FFF2-40B4-BE49-F238E27FC236}">
                  <a16:creationId xmlns="" xmlns:a16="http://schemas.microsoft.com/office/drawing/2014/main" id="{E2918D12-7D5B-5044-8421-0D1FFE4B9B8E}"/>
                </a:ext>
              </a:extLst>
            </p:cNvPr>
            <p:cNvSpPr/>
            <p:nvPr/>
          </p:nvSpPr>
          <p:spPr>
            <a:xfrm>
              <a:off x="641846" y="2215288"/>
              <a:ext cx="311507" cy="31150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TextBox 13">
              <a:extLst>
                <a:ext uri="{FF2B5EF4-FFF2-40B4-BE49-F238E27FC236}">
                  <a16:creationId xmlns="" xmlns:a16="http://schemas.microsoft.com/office/drawing/2014/main" id="{B48467B4-8369-8F47-B34F-B0BB06626ED2}"/>
                </a:ext>
              </a:extLst>
            </p:cNvPr>
            <p:cNvSpPr txBox="1"/>
            <p:nvPr/>
          </p:nvSpPr>
          <p:spPr>
            <a:xfrm>
              <a:off x="937549" y="2212321"/>
              <a:ext cx="1172116" cy="261610"/>
            </a:xfrm>
            <a:prstGeom prst="rect">
              <a:avLst/>
            </a:prstGeom>
            <a:noFill/>
          </p:spPr>
          <p:txBody>
            <a:bodyPr wrap="none" rtlCol="0">
              <a:spAutoFit/>
            </a:bodyPr>
            <a:lstStyle/>
            <a:p>
              <a:r>
                <a:rPr kumimoji="1" lang="en-US" altLang="ko-KR" sz="1100" b="1" err="1"/>
                <a:t>managerName</a:t>
              </a:r>
              <a:endParaRPr kumimoji="1" lang="ko-KR" altLang="en-US" sz="1100" b="1"/>
            </a:p>
          </p:txBody>
        </p:sp>
        <p:sp>
          <p:nvSpPr>
            <p:cNvPr id="15" name="포인트가 5개인 별[5] 59">
              <a:extLst>
                <a:ext uri="{FF2B5EF4-FFF2-40B4-BE49-F238E27FC236}">
                  <a16:creationId xmlns="" xmlns:a16="http://schemas.microsoft.com/office/drawing/2014/main" id="{E0D91436-2043-8945-8CBE-F71964AB487E}"/>
                </a:ext>
              </a:extLst>
            </p:cNvPr>
            <p:cNvSpPr/>
            <p:nvPr/>
          </p:nvSpPr>
          <p:spPr>
            <a:xfrm>
              <a:off x="3204345" y="2212321"/>
              <a:ext cx="191940" cy="191940"/>
            </a:xfrm>
            <a:prstGeom prst="star5">
              <a:avLst>
                <a:gd name="adj" fmla="val 23719"/>
                <a:gd name="hf" fmla="val 105146"/>
                <a:gd name="vf" fmla="val 11055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16" name="TextBox 15">
              <a:extLst>
                <a:ext uri="{FF2B5EF4-FFF2-40B4-BE49-F238E27FC236}">
                  <a16:creationId xmlns="" xmlns:a16="http://schemas.microsoft.com/office/drawing/2014/main" id="{ACA9E6DD-1B55-2B43-A01B-B012319FA8ED}"/>
                </a:ext>
              </a:extLst>
            </p:cNvPr>
            <p:cNvSpPr txBox="1"/>
            <p:nvPr/>
          </p:nvSpPr>
          <p:spPr>
            <a:xfrm>
              <a:off x="665575" y="2602161"/>
              <a:ext cx="1006686" cy="123111"/>
            </a:xfrm>
            <a:prstGeom prst="rect">
              <a:avLst/>
            </a:prstGeom>
            <a:noFill/>
          </p:spPr>
          <p:txBody>
            <a:bodyPr wrap="none" lIns="0" tIns="0" rIns="0" bIns="0" rtlCol="0">
              <a:spAutoFit/>
            </a:bodyPr>
            <a:lstStyle/>
            <a:p>
              <a:r>
                <a:rPr kumimoji="1" lang="en-US" altLang="ko-KR" sz="800" b="1"/>
                <a:t>Created data</a:t>
              </a:r>
              <a:r>
                <a:rPr kumimoji="1" lang="en-US" altLang="ko-KR" sz="800">
                  <a:solidFill>
                    <a:schemeClr val="tx1">
                      <a:lumMod val="50000"/>
                      <a:lumOff val="50000"/>
                    </a:schemeClr>
                  </a:solidFill>
                </a:rPr>
                <a:t> (1,234)</a:t>
              </a:r>
              <a:endParaRPr kumimoji="1" lang="ko-KR" altLang="en-US" sz="800">
                <a:solidFill>
                  <a:schemeClr val="tx1">
                    <a:lumMod val="50000"/>
                    <a:lumOff val="50000"/>
                  </a:schemeClr>
                </a:solidFill>
              </a:endParaRPr>
            </a:p>
          </p:txBody>
        </p:sp>
        <p:sp>
          <p:nvSpPr>
            <p:cNvPr id="17" name="직사각형 16">
              <a:extLst>
                <a:ext uri="{FF2B5EF4-FFF2-40B4-BE49-F238E27FC236}">
                  <a16:creationId xmlns="" xmlns:a16="http://schemas.microsoft.com/office/drawing/2014/main" id="{D08DB6A1-38E2-1840-ABC1-26D9A4C2027E}"/>
                </a:ext>
              </a:extLst>
            </p:cNvPr>
            <p:cNvSpPr/>
            <p:nvPr/>
          </p:nvSpPr>
          <p:spPr>
            <a:xfrm>
              <a:off x="575286" y="2729006"/>
              <a:ext cx="2765501" cy="707886"/>
            </a:xfrm>
            <a:prstGeom prst="rect">
              <a:avLst/>
            </a:prstGeom>
            <a:noFill/>
          </p:spPr>
          <p:txBody>
            <a:bodyPr wrap="none">
              <a:spAutoFit/>
            </a:bodyPr>
            <a:lstStyle/>
            <a:p>
              <a:r>
                <a:rPr lang="en-US" altLang="ko-KR" sz="800" b="1" dirty="0">
                  <a:solidFill>
                    <a:prstClr val="black"/>
                  </a:solidFill>
                  <a:latin typeface="Nanum Gothic Regular" charset="-127"/>
                  <a:ea typeface="Nanum Gothic Regular" charset="-127"/>
                </a:rPr>
                <a:t>[Database] </a:t>
              </a:r>
              <a:r>
                <a:rPr lang="en-US" altLang="ko-KR" sz="800" dirty="0">
                  <a:solidFill>
                    <a:prstClr val="black"/>
                  </a:solidFill>
                  <a:latin typeface="Nanum Gothic Regular" charset="-127"/>
                  <a:ea typeface="Nanum Gothic Regular" charset="-127"/>
                </a:rPr>
                <a:t>New data source 01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a:p>
              <a:r>
                <a:rPr lang="en-US" altLang="ko-KR" sz="800" b="1" dirty="0">
                  <a:solidFill>
                    <a:prstClr val="black"/>
                  </a:solidFill>
                  <a:latin typeface="Nanum Gothic Regular" charset="-127"/>
                  <a:ea typeface="Nanum Gothic Regular" charset="-127"/>
                </a:rPr>
                <a:t>[StagingDB] </a:t>
              </a:r>
              <a:r>
                <a:rPr lang="en-US" altLang="ko-KR" sz="800" dirty="0">
                  <a:solidFill>
                    <a:prstClr val="black"/>
                  </a:solidFill>
                  <a:latin typeface="Nanum Gothic Regular" charset="-127"/>
                  <a:ea typeface="Nanum Gothic Regular" charset="-127"/>
                </a:rPr>
                <a:t>Data ABC</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[Dataset] </a:t>
              </a:r>
              <a:r>
                <a:rPr lang="en-US" altLang="ko-KR" sz="800" dirty="0">
                  <a:solidFill>
                    <a:prstClr val="black"/>
                  </a:solidFill>
                  <a:latin typeface="Nanum Gothic Regular" charset="-127"/>
                  <a:ea typeface="Nanum Gothic Regular" charset="-127"/>
                </a:rPr>
                <a:t>New data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p:txBody>
        </p:sp>
      </p:grpSp>
      <p:grpSp>
        <p:nvGrpSpPr>
          <p:cNvPr id="18" name="그룹 17">
            <a:extLst>
              <a:ext uri="{FF2B5EF4-FFF2-40B4-BE49-F238E27FC236}">
                <a16:creationId xmlns="" xmlns:a16="http://schemas.microsoft.com/office/drawing/2014/main" id="{60A5E879-E43F-F84C-9E4C-9D7CD27AA525}"/>
              </a:ext>
            </a:extLst>
          </p:cNvPr>
          <p:cNvGrpSpPr/>
          <p:nvPr/>
        </p:nvGrpSpPr>
        <p:grpSpPr>
          <a:xfrm>
            <a:off x="3580250" y="2046007"/>
            <a:ext cx="3052360" cy="1463040"/>
            <a:chOff x="437601" y="2046007"/>
            <a:chExt cx="3052360" cy="1463040"/>
          </a:xfrm>
        </p:grpSpPr>
        <p:sp>
          <p:nvSpPr>
            <p:cNvPr id="19" name="직사각형 18">
              <a:extLst>
                <a:ext uri="{FF2B5EF4-FFF2-40B4-BE49-F238E27FC236}">
                  <a16:creationId xmlns="" xmlns:a16="http://schemas.microsoft.com/office/drawing/2014/main" id="{5220EDF4-385A-6F4F-B668-FC02252963F4}"/>
                </a:ext>
              </a:extLst>
            </p:cNvPr>
            <p:cNvSpPr/>
            <p:nvPr/>
          </p:nvSpPr>
          <p:spPr>
            <a:xfrm>
              <a:off x="437601" y="2046007"/>
              <a:ext cx="3052360" cy="14630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웃는 얼굴[S] 19">
              <a:extLst>
                <a:ext uri="{FF2B5EF4-FFF2-40B4-BE49-F238E27FC236}">
                  <a16:creationId xmlns="" xmlns:a16="http://schemas.microsoft.com/office/drawing/2014/main" id="{B20ADBB9-B1C5-BC4B-8FC6-2C98742B205F}"/>
                </a:ext>
              </a:extLst>
            </p:cNvPr>
            <p:cNvSpPr/>
            <p:nvPr/>
          </p:nvSpPr>
          <p:spPr>
            <a:xfrm>
              <a:off x="641846" y="2215288"/>
              <a:ext cx="311507" cy="31150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TextBox 20">
              <a:extLst>
                <a:ext uri="{FF2B5EF4-FFF2-40B4-BE49-F238E27FC236}">
                  <a16:creationId xmlns="" xmlns:a16="http://schemas.microsoft.com/office/drawing/2014/main" id="{EA67310D-ED5F-ED4F-A868-2D45E08C236A}"/>
                </a:ext>
              </a:extLst>
            </p:cNvPr>
            <p:cNvSpPr txBox="1"/>
            <p:nvPr/>
          </p:nvSpPr>
          <p:spPr>
            <a:xfrm>
              <a:off x="937549" y="2212321"/>
              <a:ext cx="1117614" cy="261610"/>
            </a:xfrm>
            <a:prstGeom prst="rect">
              <a:avLst/>
            </a:prstGeom>
            <a:noFill/>
          </p:spPr>
          <p:txBody>
            <a:bodyPr wrap="none" rtlCol="0">
              <a:spAutoFit/>
            </a:bodyPr>
            <a:lstStyle/>
            <a:p>
              <a:r>
                <a:rPr kumimoji="1" lang="en-US" altLang="ko-KR" sz="1100" b="1"/>
                <a:t>Administrator</a:t>
              </a:r>
              <a:endParaRPr kumimoji="1" lang="ko-KR" altLang="en-US" sz="1100" b="1"/>
            </a:p>
          </p:txBody>
        </p:sp>
        <p:sp>
          <p:nvSpPr>
            <p:cNvPr id="22" name="포인트가 5개인 별[5] 59">
              <a:extLst>
                <a:ext uri="{FF2B5EF4-FFF2-40B4-BE49-F238E27FC236}">
                  <a16:creationId xmlns="" xmlns:a16="http://schemas.microsoft.com/office/drawing/2014/main" id="{06DC2799-5A6E-C246-B756-482281553E3B}"/>
                </a:ext>
              </a:extLst>
            </p:cNvPr>
            <p:cNvSpPr/>
            <p:nvPr/>
          </p:nvSpPr>
          <p:spPr>
            <a:xfrm>
              <a:off x="3204345" y="2212321"/>
              <a:ext cx="191940" cy="191940"/>
            </a:xfrm>
            <a:prstGeom prst="star5">
              <a:avLst>
                <a:gd name="adj" fmla="val 23719"/>
                <a:gd name="hf" fmla="val 105146"/>
                <a:gd name="vf" fmla="val 11055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23" name="TextBox 22">
              <a:extLst>
                <a:ext uri="{FF2B5EF4-FFF2-40B4-BE49-F238E27FC236}">
                  <a16:creationId xmlns="" xmlns:a16="http://schemas.microsoft.com/office/drawing/2014/main" id="{C532C3BF-FCE5-F54E-B245-7FE6D7F331F5}"/>
                </a:ext>
              </a:extLst>
            </p:cNvPr>
            <p:cNvSpPr txBox="1"/>
            <p:nvPr/>
          </p:nvSpPr>
          <p:spPr>
            <a:xfrm>
              <a:off x="665575" y="2602161"/>
              <a:ext cx="1006686" cy="123111"/>
            </a:xfrm>
            <a:prstGeom prst="rect">
              <a:avLst/>
            </a:prstGeom>
            <a:noFill/>
          </p:spPr>
          <p:txBody>
            <a:bodyPr wrap="none" lIns="0" tIns="0" rIns="0" bIns="0" rtlCol="0">
              <a:spAutoFit/>
            </a:bodyPr>
            <a:lstStyle/>
            <a:p>
              <a:r>
                <a:rPr kumimoji="1" lang="en-US" altLang="ko-KR" sz="800" b="1"/>
                <a:t>Created data</a:t>
              </a:r>
              <a:r>
                <a:rPr kumimoji="1" lang="en-US" altLang="ko-KR" sz="800">
                  <a:solidFill>
                    <a:schemeClr val="tx1">
                      <a:lumMod val="50000"/>
                      <a:lumOff val="50000"/>
                    </a:schemeClr>
                  </a:solidFill>
                </a:rPr>
                <a:t> (1,234)</a:t>
              </a:r>
              <a:endParaRPr kumimoji="1" lang="ko-KR" altLang="en-US" sz="800">
                <a:solidFill>
                  <a:schemeClr val="tx1">
                    <a:lumMod val="50000"/>
                    <a:lumOff val="50000"/>
                  </a:schemeClr>
                </a:solidFill>
              </a:endParaRPr>
            </a:p>
          </p:txBody>
        </p:sp>
        <p:sp>
          <p:nvSpPr>
            <p:cNvPr id="24" name="직사각형 23">
              <a:extLst>
                <a:ext uri="{FF2B5EF4-FFF2-40B4-BE49-F238E27FC236}">
                  <a16:creationId xmlns="" xmlns:a16="http://schemas.microsoft.com/office/drawing/2014/main" id="{7DF04E6C-FA72-E349-BA55-204CE692990A}"/>
                </a:ext>
              </a:extLst>
            </p:cNvPr>
            <p:cNvSpPr/>
            <p:nvPr/>
          </p:nvSpPr>
          <p:spPr>
            <a:xfrm>
              <a:off x="575286" y="2729006"/>
              <a:ext cx="2765501" cy="707886"/>
            </a:xfrm>
            <a:prstGeom prst="rect">
              <a:avLst/>
            </a:prstGeom>
            <a:noFill/>
          </p:spPr>
          <p:txBody>
            <a:bodyPr wrap="none">
              <a:spAutoFit/>
            </a:bodyPr>
            <a:lstStyle/>
            <a:p>
              <a:r>
                <a:rPr lang="en-US" altLang="ko-KR" sz="800" b="1" dirty="0">
                  <a:solidFill>
                    <a:prstClr val="black"/>
                  </a:solidFill>
                  <a:latin typeface="Nanum Gothic Regular" charset="-127"/>
                  <a:ea typeface="Nanum Gothic Regular" charset="-127"/>
                </a:rPr>
                <a:t>[Database] </a:t>
              </a:r>
              <a:r>
                <a:rPr lang="en-US" altLang="ko-KR" sz="800" dirty="0">
                  <a:solidFill>
                    <a:prstClr val="black"/>
                  </a:solidFill>
                  <a:latin typeface="Nanum Gothic Regular" charset="-127"/>
                  <a:ea typeface="Nanum Gothic Regular" charset="-127"/>
                </a:rPr>
                <a:t>New data source 01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a:p>
              <a:r>
                <a:rPr lang="en-US" altLang="ko-KR" sz="800" b="1" dirty="0">
                  <a:solidFill>
                    <a:prstClr val="black"/>
                  </a:solidFill>
                  <a:latin typeface="Nanum Gothic Regular" charset="-127"/>
                  <a:ea typeface="Nanum Gothic Regular" charset="-127"/>
                </a:rPr>
                <a:t>[StagingDB] </a:t>
              </a:r>
              <a:r>
                <a:rPr lang="en-US" altLang="ko-KR" sz="800" dirty="0">
                  <a:solidFill>
                    <a:prstClr val="black"/>
                  </a:solidFill>
                  <a:latin typeface="Nanum Gothic Regular" charset="-127"/>
                  <a:ea typeface="Nanum Gothic Regular" charset="-127"/>
                </a:rPr>
                <a:t>Data ABC</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[Dataset] </a:t>
              </a:r>
              <a:r>
                <a:rPr lang="en-US" altLang="ko-KR" sz="800" dirty="0">
                  <a:solidFill>
                    <a:prstClr val="black"/>
                  </a:solidFill>
                  <a:latin typeface="Nanum Gothic Regular" charset="-127"/>
                  <a:ea typeface="Nanum Gothic Regular" charset="-127"/>
                </a:rPr>
                <a:t>New data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p:txBody>
        </p:sp>
      </p:grpSp>
      <p:grpSp>
        <p:nvGrpSpPr>
          <p:cNvPr id="25" name="그룹 24">
            <a:extLst>
              <a:ext uri="{FF2B5EF4-FFF2-40B4-BE49-F238E27FC236}">
                <a16:creationId xmlns="" xmlns:a16="http://schemas.microsoft.com/office/drawing/2014/main" id="{98EED889-4A73-344C-BF28-277E9B028961}"/>
              </a:ext>
            </a:extLst>
          </p:cNvPr>
          <p:cNvGrpSpPr/>
          <p:nvPr/>
        </p:nvGrpSpPr>
        <p:grpSpPr>
          <a:xfrm>
            <a:off x="6770295" y="2046007"/>
            <a:ext cx="3052360" cy="1463040"/>
            <a:chOff x="437601" y="2046007"/>
            <a:chExt cx="3052360" cy="1463040"/>
          </a:xfrm>
        </p:grpSpPr>
        <p:sp>
          <p:nvSpPr>
            <p:cNvPr id="26" name="직사각형 25">
              <a:extLst>
                <a:ext uri="{FF2B5EF4-FFF2-40B4-BE49-F238E27FC236}">
                  <a16:creationId xmlns="" xmlns:a16="http://schemas.microsoft.com/office/drawing/2014/main" id="{37B68462-A5D6-D54D-8AC9-EECEAAF331F3}"/>
                </a:ext>
              </a:extLst>
            </p:cNvPr>
            <p:cNvSpPr/>
            <p:nvPr/>
          </p:nvSpPr>
          <p:spPr>
            <a:xfrm>
              <a:off x="437601" y="2046007"/>
              <a:ext cx="3052360" cy="14630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 name="웃는 얼굴[S] 26">
              <a:extLst>
                <a:ext uri="{FF2B5EF4-FFF2-40B4-BE49-F238E27FC236}">
                  <a16:creationId xmlns="" xmlns:a16="http://schemas.microsoft.com/office/drawing/2014/main" id="{0D0E2581-0591-6E43-ACC3-F2E6F98CCFAC}"/>
                </a:ext>
              </a:extLst>
            </p:cNvPr>
            <p:cNvSpPr/>
            <p:nvPr/>
          </p:nvSpPr>
          <p:spPr>
            <a:xfrm>
              <a:off x="641846" y="2215288"/>
              <a:ext cx="311507" cy="31150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8" name="TextBox 27">
              <a:extLst>
                <a:ext uri="{FF2B5EF4-FFF2-40B4-BE49-F238E27FC236}">
                  <a16:creationId xmlns="" xmlns:a16="http://schemas.microsoft.com/office/drawing/2014/main" id="{1467672C-83B1-744B-8441-529FC45C3874}"/>
                </a:ext>
              </a:extLst>
            </p:cNvPr>
            <p:cNvSpPr txBox="1"/>
            <p:nvPr/>
          </p:nvSpPr>
          <p:spPr>
            <a:xfrm>
              <a:off x="937549" y="2212321"/>
              <a:ext cx="1207382" cy="261610"/>
            </a:xfrm>
            <a:prstGeom prst="rect">
              <a:avLst/>
            </a:prstGeom>
            <a:noFill/>
          </p:spPr>
          <p:txBody>
            <a:bodyPr wrap="none" rtlCol="0">
              <a:spAutoFit/>
            </a:bodyPr>
            <a:lstStyle/>
            <a:p>
              <a:r>
                <a:rPr kumimoji="1" lang="en-US" altLang="ko-KR" sz="1100" b="1" err="1"/>
                <a:t>Team_Manager</a:t>
              </a:r>
              <a:endParaRPr kumimoji="1" lang="ko-KR" altLang="en-US" sz="1100" b="1"/>
            </a:p>
          </p:txBody>
        </p:sp>
        <p:sp>
          <p:nvSpPr>
            <p:cNvPr id="29" name="포인트가 5개인 별[5] 59">
              <a:extLst>
                <a:ext uri="{FF2B5EF4-FFF2-40B4-BE49-F238E27FC236}">
                  <a16:creationId xmlns="" xmlns:a16="http://schemas.microsoft.com/office/drawing/2014/main" id="{507BC157-60EE-5842-9644-54591DC95804}"/>
                </a:ext>
              </a:extLst>
            </p:cNvPr>
            <p:cNvSpPr/>
            <p:nvPr/>
          </p:nvSpPr>
          <p:spPr>
            <a:xfrm>
              <a:off x="3204345" y="2212321"/>
              <a:ext cx="191940" cy="191940"/>
            </a:xfrm>
            <a:prstGeom prst="star5">
              <a:avLst>
                <a:gd name="adj" fmla="val 23719"/>
                <a:gd name="hf" fmla="val 105146"/>
                <a:gd name="vf" fmla="val 11055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30" name="TextBox 29">
              <a:extLst>
                <a:ext uri="{FF2B5EF4-FFF2-40B4-BE49-F238E27FC236}">
                  <a16:creationId xmlns="" xmlns:a16="http://schemas.microsoft.com/office/drawing/2014/main" id="{439B955C-C0A2-2F45-82A0-E044FF5D363D}"/>
                </a:ext>
              </a:extLst>
            </p:cNvPr>
            <p:cNvSpPr txBox="1"/>
            <p:nvPr/>
          </p:nvSpPr>
          <p:spPr>
            <a:xfrm>
              <a:off x="665575" y="2602161"/>
              <a:ext cx="1006686" cy="123111"/>
            </a:xfrm>
            <a:prstGeom prst="rect">
              <a:avLst/>
            </a:prstGeom>
            <a:noFill/>
          </p:spPr>
          <p:txBody>
            <a:bodyPr wrap="none" lIns="0" tIns="0" rIns="0" bIns="0" rtlCol="0">
              <a:spAutoFit/>
            </a:bodyPr>
            <a:lstStyle/>
            <a:p>
              <a:r>
                <a:rPr kumimoji="1" lang="en-US" altLang="ko-KR" sz="800" b="1"/>
                <a:t>Created data</a:t>
              </a:r>
              <a:r>
                <a:rPr kumimoji="1" lang="en-US" altLang="ko-KR" sz="800">
                  <a:solidFill>
                    <a:schemeClr val="tx1">
                      <a:lumMod val="50000"/>
                      <a:lumOff val="50000"/>
                    </a:schemeClr>
                  </a:solidFill>
                </a:rPr>
                <a:t> (1,234)</a:t>
              </a:r>
              <a:endParaRPr kumimoji="1" lang="ko-KR" altLang="en-US" sz="800">
                <a:solidFill>
                  <a:schemeClr val="tx1">
                    <a:lumMod val="50000"/>
                    <a:lumOff val="50000"/>
                  </a:schemeClr>
                </a:solidFill>
              </a:endParaRPr>
            </a:p>
          </p:txBody>
        </p:sp>
        <p:sp>
          <p:nvSpPr>
            <p:cNvPr id="31" name="직사각형 30">
              <a:extLst>
                <a:ext uri="{FF2B5EF4-FFF2-40B4-BE49-F238E27FC236}">
                  <a16:creationId xmlns="" xmlns:a16="http://schemas.microsoft.com/office/drawing/2014/main" id="{4408ED35-827C-E64D-B582-2F24F2971299}"/>
                </a:ext>
              </a:extLst>
            </p:cNvPr>
            <p:cNvSpPr/>
            <p:nvPr/>
          </p:nvSpPr>
          <p:spPr>
            <a:xfrm>
              <a:off x="575286" y="2729006"/>
              <a:ext cx="2765501" cy="707886"/>
            </a:xfrm>
            <a:prstGeom prst="rect">
              <a:avLst/>
            </a:prstGeom>
            <a:noFill/>
          </p:spPr>
          <p:txBody>
            <a:bodyPr wrap="none">
              <a:spAutoFit/>
            </a:bodyPr>
            <a:lstStyle/>
            <a:p>
              <a:r>
                <a:rPr lang="en-US" altLang="ko-KR" sz="800" b="1" dirty="0">
                  <a:solidFill>
                    <a:prstClr val="black"/>
                  </a:solidFill>
                  <a:latin typeface="Nanum Gothic Regular" charset="-127"/>
                  <a:ea typeface="Nanum Gothic Regular" charset="-127"/>
                </a:rPr>
                <a:t>[Database] </a:t>
              </a:r>
              <a:r>
                <a:rPr lang="en-US" altLang="ko-KR" sz="800" dirty="0">
                  <a:solidFill>
                    <a:prstClr val="black"/>
                  </a:solidFill>
                  <a:latin typeface="Nanum Gothic Regular" charset="-127"/>
                  <a:ea typeface="Nanum Gothic Regular" charset="-127"/>
                </a:rPr>
                <a:t>New data source 01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a:p>
              <a:r>
                <a:rPr lang="en-US" altLang="ko-KR" sz="800" b="1" dirty="0">
                  <a:solidFill>
                    <a:prstClr val="black"/>
                  </a:solidFill>
                  <a:latin typeface="Nanum Gothic Regular" charset="-127"/>
                  <a:ea typeface="Nanum Gothic Regular" charset="-127"/>
                </a:rPr>
                <a:t>[StagingDB] </a:t>
              </a:r>
              <a:r>
                <a:rPr lang="en-US" altLang="ko-KR" sz="800" dirty="0">
                  <a:solidFill>
                    <a:prstClr val="black"/>
                  </a:solidFill>
                  <a:latin typeface="Nanum Gothic Regular" charset="-127"/>
                  <a:ea typeface="Nanum Gothic Regular" charset="-127"/>
                </a:rPr>
                <a:t>Data ABC</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[Dataset] </a:t>
              </a:r>
              <a:r>
                <a:rPr lang="en-US" altLang="ko-KR" sz="800" dirty="0">
                  <a:solidFill>
                    <a:prstClr val="black"/>
                  </a:solidFill>
                  <a:latin typeface="Nanum Gothic Regular" charset="-127"/>
                  <a:ea typeface="Nanum Gothic Regular" charset="-127"/>
                </a:rPr>
                <a:t>New data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p:txBody>
        </p:sp>
      </p:grpSp>
      <p:grpSp>
        <p:nvGrpSpPr>
          <p:cNvPr id="32" name="그룹 31">
            <a:extLst>
              <a:ext uri="{FF2B5EF4-FFF2-40B4-BE49-F238E27FC236}">
                <a16:creationId xmlns="" xmlns:a16="http://schemas.microsoft.com/office/drawing/2014/main" id="{BD343DAF-42E5-9640-A982-63C785425F45}"/>
              </a:ext>
            </a:extLst>
          </p:cNvPr>
          <p:cNvGrpSpPr/>
          <p:nvPr/>
        </p:nvGrpSpPr>
        <p:grpSpPr>
          <a:xfrm>
            <a:off x="437600" y="3611094"/>
            <a:ext cx="3052360" cy="1463040"/>
            <a:chOff x="437601" y="2046007"/>
            <a:chExt cx="3052360" cy="1463040"/>
          </a:xfrm>
        </p:grpSpPr>
        <p:sp>
          <p:nvSpPr>
            <p:cNvPr id="33" name="직사각형 32">
              <a:extLst>
                <a:ext uri="{FF2B5EF4-FFF2-40B4-BE49-F238E27FC236}">
                  <a16:creationId xmlns="" xmlns:a16="http://schemas.microsoft.com/office/drawing/2014/main" id="{27916DCA-C485-9042-A891-BFB100FD1B17}"/>
                </a:ext>
              </a:extLst>
            </p:cNvPr>
            <p:cNvSpPr/>
            <p:nvPr/>
          </p:nvSpPr>
          <p:spPr>
            <a:xfrm>
              <a:off x="437601" y="2046007"/>
              <a:ext cx="3052360" cy="14630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4" name="웃는 얼굴[S] 33">
              <a:extLst>
                <a:ext uri="{FF2B5EF4-FFF2-40B4-BE49-F238E27FC236}">
                  <a16:creationId xmlns="" xmlns:a16="http://schemas.microsoft.com/office/drawing/2014/main" id="{0EC34AAE-A285-2A48-BFAE-90498282427E}"/>
                </a:ext>
              </a:extLst>
            </p:cNvPr>
            <p:cNvSpPr/>
            <p:nvPr/>
          </p:nvSpPr>
          <p:spPr>
            <a:xfrm>
              <a:off x="641846" y="2215288"/>
              <a:ext cx="311507" cy="31150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35" name="TextBox 34">
              <a:extLst>
                <a:ext uri="{FF2B5EF4-FFF2-40B4-BE49-F238E27FC236}">
                  <a16:creationId xmlns="" xmlns:a16="http://schemas.microsoft.com/office/drawing/2014/main" id="{5F6919A5-BD26-3846-B63E-273DB8D69A61}"/>
                </a:ext>
              </a:extLst>
            </p:cNvPr>
            <p:cNvSpPr txBox="1"/>
            <p:nvPr/>
          </p:nvSpPr>
          <p:spPr>
            <a:xfrm>
              <a:off x="937549" y="2212321"/>
              <a:ext cx="1146468" cy="261610"/>
            </a:xfrm>
            <a:prstGeom prst="rect">
              <a:avLst/>
            </a:prstGeom>
            <a:noFill/>
          </p:spPr>
          <p:txBody>
            <a:bodyPr wrap="none" rtlCol="0">
              <a:spAutoFit/>
            </a:bodyPr>
            <a:lstStyle/>
            <a:p>
              <a:r>
                <a:rPr kumimoji="1" lang="en-US" altLang="ko-KR" sz="1100" b="1"/>
                <a:t>Data Manager</a:t>
              </a:r>
              <a:endParaRPr kumimoji="1" lang="ko-KR" altLang="en-US" sz="1100" b="1"/>
            </a:p>
          </p:txBody>
        </p:sp>
        <p:sp>
          <p:nvSpPr>
            <p:cNvPr id="36" name="포인트가 5개인 별[5] 59">
              <a:extLst>
                <a:ext uri="{FF2B5EF4-FFF2-40B4-BE49-F238E27FC236}">
                  <a16:creationId xmlns="" xmlns:a16="http://schemas.microsoft.com/office/drawing/2014/main" id="{25F36DD0-B55E-1A4C-8CFE-ACD6602B4872}"/>
                </a:ext>
              </a:extLst>
            </p:cNvPr>
            <p:cNvSpPr/>
            <p:nvPr/>
          </p:nvSpPr>
          <p:spPr>
            <a:xfrm>
              <a:off x="3204345" y="2212321"/>
              <a:ext cx="191940" cy="191940"/>
            </a:xfrm>
            <a:prstGeom prst="star5">
              <a:avLst>
                <a:gd name="adj" fmla="val 23719"/>
                <a:gd name="hf" fmla="val 105146"/>
                <a:gd name="vf" fmla="val 11055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37" name="TextBox 36">
              <a:extLst>
                <a:ext uri="{FF2B5EF4-FFF2-40B4-BE49-F238E27FC236}">
                  <a16:creationId xmlns="" xmlns:a16="http://schemas.microsoft.com/office/drawing/2014/main" id="{9F0178BC-20D2-DB44-BE1D-C9AAFB92D151}"/>
                </a:ext>
              </a:extLst>
            </p:cNvPr>
            <p:cNvSpPr txBox="1"/>
            <p:nvPr/>
          </p:nvSpPr>
          <p:spPr>
            <a:xfrm>
              <a:off x="665575" y="2602161"/>
              <a:ext cx="1006686" cy="123111"/>
            </a:xfrm>
            <a:prstGeom prst="rect">
              <a:avLst/>
            </a:prstGeom>
            <a:noFill/>
          </p:spPr>
          <p:txBody>
            <a:bodyPr wrap="none" lIns="0" tIns="0" rIns="0" bIns="0" rtlCol="0">
              <a:spAutoFit/>
            </a:bodyPr>
            <a:lstStyle/>
            <a:p>
              <a:r>
                <a:rPr kumimoji="1" lang="en-US" altLang="ko-KR" sz="800" b="1"/>
                <a:t>Created data</a:t>
              </a:r>
              <a:r>
                <a:rPr kumimoji="1" lang="en-US" altLang="ko-KR" sz="800">
                  <a:solidFill>
                    <a:schemeClr val="tx1">
                      <a:lumMod val="50000"/>
                      <a:lumOff val="50000"/>
                    </a:schemeClr>
                  </a:solidFill>
                </a:rPr>
                <a:t> (1,234)</a:t>
              </a:r>
              <a:endParaRPr kumimoji="1" lang="ko-KR" altLang="en-US" sz="800">
                <a:solidFill>
                  <a:schemeClr val="tx1">
                    <a:lumMod val="50000"/>
                    <a:lumOff val="50000"/>
                  </a:schemeClr>
                </a:solidFill>
              </a:endParaRPr>
            </a:p>
          </p:txBody>
        </p:sp>
        <p:sp>
          <p:nvSpPr>
            <p:cNvPr id="38" name="직사각형 37">
              <a:extLst>
                <a:ext uri="{FF2B5EF4-FFF2-40B4-BE49-F238E27FC236}">
                  <a16:creationId xmlns="" xmlns:a16="http://schemas.microsoft.com/office/drawing/2014/main" id="{3BE1AB0D-0AD1-4340-BBE7-E25377F0DB73}"/>
                </a:ext>
              </a:extLst>
            </p:cNvPr>
            <p:cNvSpPr/>
            <p:nvPr/>
          </p:nvSpPr>
          <p:spPr>
            <a:xfrm>
              <a:off x="575286" y="2729006"/>
              <a:ext cx="2765501" cy="707886"/>
            </a:xfrm>
            <a:prstGeom prst="rect">
              <a:avLst/>
            </a:prstGeom>
            <a:noFill/>
          </p:spPr>
          <p:txBody>
            <a:bodyPr wrap="none">
              <a:spAutoFit/>
            </a:bodyPr>
            <a:lstStyle/>
            <a:p>
              <a:r>
                <a:rPr lang="en-US" altLang="ko-KR" sz="800" b="1" dirty="0">
                  <a:solidFill>
                    <a:prstClr val="black"/>
                  </a:solidFill>
                  <a:latin typeface="Nanum Gothic Regular" charset="-127"/>
                  <a:ea typeface="Nanum Gothic Regular" charset="-127"/>
                </a:rPr>
                <a:t>[Database] </a:t>
              </a:r>
              <a:r>
                <a:rPr lang="en-US" altLang="ko-KR" sz="800" dirty="0">
                  <a:solidFill>
                    <a:prstClr val="black"/>
                  </a:solidFill>
                  <a:latin typeface="Nanum Gothic Regular" charset="-127"/>
                  <a:ea typeface="Nanum Gothic Regular" charset="-127"/>
                </a:rPr>
                <a:t>New data source 01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a:p>
              <a:r>
                <a:rPr lang="en-US" altLang="ko-KR" sz="800" b="1" dirty="0">
                  <a:solidFill>
                    <a:prstClr val="black"/>
                  </a:solidFill>
                  <a:latin typeface="Nanum Gothic Regular" charset="-127"/>
                  <a:ea typeface="Nanum Gothic Regular" charset="-127"/>
                </a:rPr>
                <a:t>[StagingDB] </a:t>
              </a:r>
              <a:r>
                <a:rPr lang="en-US" altLang="ko-KR" sz="800" dirty="0">
                  <a:solidFill>
                    <a:prstClr val="black"/>
                  </a:solidFill>
                  <a:latin typeface="Nanum Gothic Regular" charset="-127"/>
                  <a:ea typeface="Nanum Gothic Regular" charset="-127"/>
                </a:rPr>
                <a:t>Data ABC</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[Dataset] </a:t>
              </a:r>
              <a:r>
                <a:rPr lang="en-US" altLang="ko-KR" sz="800" dirty="0">
                  <a:solidFill>
                    <a:prstClr val="black"/>
                  </a:solidFill>
                  <a:latin typeface="Nanum Gothic Regular" charset="-127"/>
                  <a:ea typeface="Nanum Gothic Regular" charset="-127"/>
                </a:rPr>
                <a:t>New data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p>
            <a:p>
              <a:r>
                <a:rPr lang="en-US" altLang="ko-KR" sz="800" b="1" dirty="0">
                  <a:solidFill>
                    <a:prstClr val="black"/>
                  </a:solidFill>
                  <a:latin typeface="Nanum Gothic Regular" charset="-127"/>
                  <a:ea typeface="Nanum Gothic Regular" charset="-127"/>
                </a:rPr>
                <a:t>[Datasource] </a:t>
              </a:r>
              <a:r>
                <a:rPr lang="en-US" altLang="ko-KR" sz="800" dirty="0">
                  <a:solidFill>
                    <a:prstClr val="black"/>
                  </a:solidFill>
                  <a:latin typeface="Nanum Gothic Regular" charset="-127"/>
                  <a:ea typeface="Nanum Gothic Regular" charset="-127"/>
                </a:rPr>
                <a:t>data source A </a:t>
              </a:r>
              <a:r>
                <a:rPr lang="en-US" altLang="ko-KR" sz="800" dirty="0">
                  <a:solidFill>
                    <a:schemeClr val="tx1">
                      <a:lumMod val="50000"/>
                      <a:lumOff val="50000"/>
                    </a:schemeClr>
                  </a:solidFill>
                  <a:latin typeface="Nanum Gothic Regular" charset="-127"/>
                  <a:ea typeface="Nanum Gothic Regular" charset="-127"/>
                </a:rPr>
                <a:t>– </a:t>
              </a:r>
              <a:r>
                <a:rPr lang="en-US" altLang="ko-KR" sz="800" dirty="0">
                  <a:solidFill>
                    <a:schemeClr val="tx1">
                      <a:lumMod val="50000"/>
                      <a:lumOff val="50000"/>
                    </a:schemeClr>
                  </a:solidFill>
                  <a:latin typeface="Nanum Gothic" charset="-127"/>
                  <a:ea typeface="Nanum Gothic" charset="-127"/>
                  <a:cs typeface="Nanum Gothic" charset="-127"/>
                </a:rPr>
                <a:t>2018-12-12 00:00:00</a:t>
              </a:r>
              <a:endParaRPr lang="ko-KR" altLang="en-US" sz="800" dirty="0">
                <a:solidFill>
                  <a:schemeClr val="tx1">
                    <a:lumMod val="50000"/>
                    <a:lumOff val="50000"/>
                  </a:schemeClr>
                </a:solidFill>
                <a:latin typeface="Nanum Gothic Regular" charset="-127"/>
                <a:ea typeface="Nanum Gothic Regular" charset="-127"/>
              </a:endParaRPr>
            </a:p>
          </p:txBody>
        </p:sp>
      </p:grpSp>
      <p:sp>
        <p:nvSpPr>
          <p:cNvPr id="40" name="타원 37">
            <a:extLst>
              <a:ext uri="{FF2B5EF4-FFF2-40B4-BE49-F238E27FC236}">
                <a16:creationId xmlns="" xmlns:a16="http://schemas.microsoft.com/office/drawing/2014/main" id="{D250CABF-D5ED-8F46-AC4B-5CF158D8C5C2}"/>
              </a:ext>
            </a:extLst>
          </p:cNvPr>
          <p:cNvSpPr/>
          <p:nvPr/>
        </p:nvSpPr>
        <p:spPr>
          <a:xfrm>
            <a:off x="1856501" y="14391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1</a:t>
            </a:r>
            <a:endParaRPr lang="ko-KR" altLang="en-US" sz="700" b="1">
              <a:solidFill>
                <a:schemeClr val="bg1"/>
              </a:solidFill>
              <a:latin typeface="Nanum Gothic" charset="-127"/>
              <a:ea typeface="Nanum Gothic" charset="-127"/>
              <a:cs typeface="Nanum Gothic" charset="-127"/>
            </a:endParaRPr>
          </a:p>
        </p:txBody>
      </p:sp>
      <p:sp>
        <p:nvSpPr>
          <p:cNvPr id="41" name="타원 37">
            <a:extLst>
              <a:ext uri="{FF2B5EF4-FFF2-40B4-BE49-F238E27FC236}">
                <a16:creationId xmlns="" xmlns:a16="http://schemas.microsoft.com/office/drawing/2014/main" id="{5E792590-9271-8847-A701-724C1B44A051}"/>
              </a:ext>
            </a:extLst>
          </p:cNvPr>
          <p:cNvSpPr/>
          <p:nvPr/>
        </p:nvSpPr>
        <p:spPr>
          <a:xfrm>
            <a:off x="546469" y="21749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a:solidFill>
                <a:schemeClr val="bg1"/>
              </a:solidFill>
              <a:latin typeface="Nanum Gothic" charset="-127"/>
              <a:ea typeface="Nanum Gothic" charset="-127"/>
              <a:cs typeface="Nanum Gothic" charset="-127"/>
            </a:endParaRPr>
          </a:p>
        </p:txBody>
      </p:sp>
      <p:sp>
        <p:nvSpPr>
          <p:cNvPr id="42" name="타원 37">
            <a:extLst>
              <a:ext uri="{FF2B5EF4-FFF2-40B4-BE49-F238E27FC236}">
                <a16:creationId xmlns="" xmlns:a16="http://schemas.microsoft.com/office/drawing/2014/main" id="{6246B03E-3EEE-3148-AD62-B02074361AD1}"/>
              </a:ext>
            </a:extLst>
          </p:cNvPr>
          <p:cNvSpPr/>
          <p:nvPr/>
        </p:nvSpPr>
        <p:spPr>
          <a:xfrm>
            <a:off x="2011607" y="22029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a:solidFill>
                <a:schemeClr val="bg1"/>
              </a:solidFill>
              <a:latin typeface="Nanum Gothic" charset="-127"/>
              <a:ea typeface="Nanum Gothic" charset="-127"/>
              <a:cs typeface="Nanum Gothic" charset="-127"/>
            </a:endParaRPr>
          </a:p>
        </p:txBody>
      </p:sp>
      <p:sp>
        <p:nvSpPr>
          <p:cNvPr id="43" name="타원 37">
            <a:extLst>
              <a:ext uri="{FF2B5EF4-FFF2-40B4-BE49-F238E27FC236}">
                <a16:creationId xmlns="" xmlns:a16="http://schemas.microsoft.com/office/drawing/2014/main" id="{CCBF4C05-5704-454C-8992-C8EA5386B70D}"/>
              </a:ext>
            </a:extLst>
          </p:cNvPr>
          <p:cNvSpPr/>
          <p:nvPr/>
        </p:nvSpPr>
        <p:spPr>
          <a:xfrm>
            <a:off x="3000186" y="227129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4</a:t>
            </a:r>
            <a:endParaRPr lang="ko-KR" altLang="en-US" sz="700" b="1">
              <a:solidFill>
                <a:schemeClr val="bg1"/>
              </a:solidFill>
              <a:latin typeface="Nanum Gothic" charset="-127"/>
              <a:ea typeface="Nanum Gothic" charset="-127"/>
              <a:cs typeface="Nanum Gothic" charset="-127"/>
            </a:endParaRPr>
          </a:p>
        </p:txBody>
      </p:sp>
      <p:sp>
        <p:nvSpPr>
          <p:cNvPr id="44" name="타원 37">
            <a:extLst>
              <a:ext uri="{FF2B5EF4-FFF2-40B4-BE49-F238E27FC236}">
                <a16:creationId xmlns="" xmlns:a16="http://schemas.microsoft.com/office/drawing/2014/main" id="{F5F69416-236D-A249-83B4-19206E51F9E1}"/>
              </a:ext>
            </a:extLst>
          </p:cNvPr>
          <p:cNvSpPr/>
          <p:nvPr/>
        </p:nvSpPr>
        <p:spPr>
          <a:xfrm>
            <a:off x="1676999" y="25677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a:solidFill>
                <a:schemeClr val="bg1"/>
              </a:solidFill>
              <a:latin typeface="Nanum Gothic" charset="-127"/>
              <a:ea typeface="Nanum Gothic" charset="-127"/>
              <a:cs typeface="Nanum Gothic" charset="-127"/>
            </a:endParaRPr>
          </a:p>
        </p:txBody>
      </p:sp>
      <p:sp>
        <p:nvSpPr>
          <p:cNvPr id="45" name="타원 37">
            <a:extLst>
              <a:ext uri="{FF2B5EF4-FFF2-40B4-BE49-F238E27FC236}">
                <a16:creationId xmlns="" xmlns:a16="http://schemas.microsoft.com/office/drawing/2014/main" id="{E44AA1F2-C85C-634C-B6C2-6B93BAAAFC52}"/>
              </a:ext>
            </a:extLst>
          </p:cNvPr>
          <p:cNvSpPr/>
          <p:nvPr/>
        </p:nvSpPr>
        <p:spPr>
          <a:xfrm>
            <a:off x="273554" y="30073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6</a:t>
            </a:r>
            <a:endParaRPr lang="ko-KR" altLang="en-US" sz="700" b="1">
              <a:solidFill>
                <a:schemeClr val="bg1"/>
              </a:solidFill>
              <a:latin typeface="Nanum Gothic" charset="-127"/>
              <a:ea typeface="Nanum Gothic" charset="-127"/>
              <a:cs typeface="Nanum Gothic" charset="-127"/>
            </a:endParaRPr>
          </a:p>
        </p:txBody>
      </p:sp>
      <p:sp>
        <p:nvSpPr>
          <p:cNvPr id="46" name="왼쪽 중괄호[L] 45">
            <a:extLst>
              <a:ext uri="{FF2B5EF4-FFF2-40B4-BE49-F238E27FC236}">
                <a16:creationId xmlns="" xmlns:a16="http://schemas.microsoft.com/office/drawing/2014/main" id="{5CCC17E7-3A63-9B45-AE65-664A2320C466}"/>
              </a:ext>
            </a:extLst>
          </p:cNvPr>
          <p:cNvSpPr/>
          <p:nvPr/>
        </p:nvSpPr>
        <p:spPr>
          <a:xfrm>
            <a:off x="426112" y="2781811"/>
            <a:ext cx="215733" cy="645996"/>
          </a:xfrm>
          <a:prstGeom prst="leftBrace">
            <a:avLst>
              <a:gd name="adj1" fmla="val 159307"/>
              <a:gd name="adj2" fmla="val 50000"/>
            </a:avLst>
          </a:prstGeom>
          <a:ln>
            <a:solidFill>
              <a:srgbClr val="7030A0"/>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kumimoji="1" lang="ko-KR" altLang="en-US"/>
          </a:p>
        </p:txBody>
      </p:sp>
    </p:spTree>
    <p:extLst>
      <p:ext uri="{BB962C8B-B14F-4D97-AF65-F5344CB8AC3E}">
        <p14:creationId xmlns:p14="http://schemas.microsoft.com/office/powerpoint/2010/main" val="36893104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130368FA-C008-204E-9E2E-B92371103662}"/>
              </a:ext>
            </a:extLst>
          </p:cNvPr>
          <p:cNvSpPr>
            <a:spLocks noGrp="1"/>
          </p:cNvSpPr>
          <p:nvPr>
            <p:ph type="body" sz="quarter" idx="14"/>
          </p:nvPr>
        </p:nvSpPr>
        <p:spPr>
          <a:xfrm>
            <a:off x="10096500" y="0"/>
            <a:ext cx="747713" cy="260350"/>
          </a:xfrm>
        </p:spPr>
        <p:txBody>
          <a:bodyPr/>
          <a:lstStyle/>
          <a:p>
            <a:r>
              <a:rPr lang="en-US" dirty="0"/>
              <a:t>E1-01-019</a:t>
            </a:r>
          </a:p>
        </p:txBody>
      </p:sp>
      <p:sp>
        <p:nvSpPr>
          <p:cNvPr id="3" name="Text Placeholder 2">
            <a:extLst>
              <a:ext uri="{FF2B5EF4-FFF2-40B4-BE49-F238E27FC236}">
                <a16:creationId xmlns="" xmlns:a16="http://schemas.microsoft.com/office/drawing/2014/main" id="{F720D6AE-3D92-134C-B554-8298CAD9FCCB}"/>
              </a:ext>
            </a:extLst>
          </p:cNvPr>
          <p:cNvSpPr>
            <a:spLocks noGrp="1"/>
          </p:cNvSpPr>
          <p:nvPr>
            <p:ph type="body" sz="quarter" idx="11"/>
          </p:nvPr>
        </p:nvSpPr>
        <p:spPr/>
        <p:txBody>
          <a:bodyPr/>
          <a:lstStyle/>
          <a:p>
            <a:r>
              <a:rPr lang="en-US"/>
              <a:t>1.2.</a:t>
            </a:r>
            <a:r>
              <a:rPr lang="en-US" altLang="ko-KR"/>
              <a:t>5</a:t>
            </a:r>
            <a:r>
              <a:rPr lang="en-US"/>
              <a:t> </a:t>
            </a:r>
            <a:r>
              <a:rPr lang="ko-KR" altLang="en-US"/>
              <a:t>데이터 등록자의 </a:t>
            </a:r>
            <a:r>
              <a:rPr lang="ko-KR" altLang="en-US" err="1"/>
              <a:t>등록데이터</a:t>
            </a:r>
            <a:r>
              <a:rPr lang="ko-KR" altLang="en-US"/>
              <a:t> 목록</a:t>
            </a:r>
            <a:endParaRPr lang="en-US"/>
          </a:p>
        </p:txBody>
      </p:sp>
      <p:sp>
        <p:nvSpPr>
          <p:cNvPr id="4" name="Title 3">
            <a:extLst>
              <a:ext uri="{FF2B5EF4-FFF2-40B4-BE49-F238E27FC236}">
                <a16:creationId xmlns="" xmlns:a16="http://schemas.microsoft.com/office/drawing/2014/main" id="{95E2ACBD-72F3-8247-94B0-31AD30B78077}"/>
              </a:ext>
            </a:extLst>
          </p:cNvPr>
          <p:cNvSpPr>
            <a:spLocks noGrp="1"/>
          </p:cNvSpPr>
          <p:nvPr>
            <p:ph type="title"/>
          </p:nvPr>
        </p:nvSpPr>
        <p:spPr/>
        <p:txBody>
          <a:bodyPr/>
          <a:lstStyle/>
          <a:p>
            <a:r>
              <a:rPr kumimoji="1" lang="en-US" altLang="ko-KR">
                <a:latin typeface="+mn-ea"/>
                <a:cs typeface="Malgun Gothic" charset="-127"/>
              </a:rPr>
              <a:t>1.2 Metadata &gt; Explore Data</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b="1">
                <a:latin typeface="+mn-ea"/>
                <a:cs typeface="Malgun Gothic" charset="-127"/>
              </a:rPr>
              <a:t>Data Creator’s data list</a:t>
            </a:r>
            <a:endParaRPr lang="en-US" b="1"/>
          </a:p>
        </p:txBody>
      </p:sp>
      <p:sp>
        <p:nvSpPr>
          <p:cNvPr id="5" name="Slide Number Placeholder 4">
            <a:extLst>
              <a:ext uri="{FF2B5EF4-FFF2-40B4-BE49-F238E27FC236}">
                <a16:creationId xmlns="" xmlns:a16="http://schemas.microsoft.com/office/drawing/2014/main" id="{FEBD768B-9901-664F-9421-53954D04A2D2}"/>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26</a:t>
            </a:fld>
            <a:endParaRPr lang="ko-KR" altLang="en-US">
              <a:solidFill>
                <a:prstClr val="white">
                  <a:lumMod val="50000"/>
                </a:prstClr>
              </a:solidFill>
            </a:endParaRPr>
          </a:p>
        </p:txBody>
      </p:sp>
      <p:sp>
        <p:nvSpPr>
          <p:cNvPr id="6" name="Text Placeholder 5">
            <a:extLst>
              <a:ext uri="{FF2B5EF4-FFF2-40B4-BE49-F238E27FC236}">
                <a16:creationId xmlns="" xmlns:a16="http://schemas.microsoft.com/office/drawing/2014/main" id="{842F031F-4EF1-564D-A801-C8103B915D0C}"/>
              </a:ext>
            </a:extLst>
          </p:cNvPr>
          <p:cNvSpPr>
            <a:spLocks noGrp="1"/>
          </p:cNvSpPr>
          <p:nvPr>
            <p:ph type="body" sz="quarter" idx="13"/>
          </p:nvPr>
        </p:nvSpPr>
        <p:spPr/>
        <p:txBody>
          <a:bodyPr/>
          <a:lstStyle/>
          <a:p>
            <a:r>
              <a:rPr lang="ko-KR" altLang="en-US" dirty="0"/>
              <a:t>데이터 등록자 아이콘</a:t>
            </a:r>
            <a:endParaRPr lang="en-US" altLang="ko-KR" dirty="0"/>
          </a:p>
          <a:p>
            <a:r>
              <a:rPr lang="ko-KR" altLang="en-US" dirty="0"/>
              <a:t>데이터 등록자 명</a:t>
            </a:r>
            <a:endParaRPr lang="en-US" altLang="ko-KR" dirty="0"/>
          </a:p>
          <a:p>
            <a:r>
              <a:rPr lang="ko-KR" altLang="en-US" dirty="0"/>
              <a:t>즐겨찾기 여부</a:t>
            </a:r>
            <a:endParaRPr lang="en-US" altLang="ko-KR" dirty="0"/>
          </a:p>
          <a:p>
            <a:pPr lvl="1"/>
            <a:r>
              <a:rPr lang="en-US" altLang="ko-KR" dirty="0"/>
              <a:t>On / Off (toggle)</a:t>
            </a:r>
          </a:p>
          <a:p>
            <a:r>
              <a:rPr lang="ko-KR" altLang="en-US" dirty="0"/>
              <a:t>필터링 검색</a:t>
            </a:r>
            <a:endParaRPr lang="en-US" altLang="ko-KR" dirty="0"/>
          </a:p>
          <a:p>
            <a:pPr lvl="1"/>
            <a:r>
              <a:rPr lang="ko-KR" altLang="en-US" dirty="0"/>
              <a:t>데이터 명 검색</a:t>
            </a:r>
            <a:endParaRPr lang="en-US" altLang="ko-KR" dirty="0"/>
          </a:p>
          <a:p>
            <a:pPr lvl="1"/>
            <a:r>
              <a:rPr lang="ko-KR" altLang="en-US" dirty="0"/>
              <a:t>데이터 타입 필터링</a:t>
            </a:r>
            <a:endParaRPr lang="en-US" altLang="ko-KR" dirty="0"/>
          </a:p>
          <a:p>
            <a:pPr lvl="2"/>
            <a:r>
              <a:rPr lang="ko-KR" altLang="en-US" dirty="0"/>
              <a:t>일반</a:t>
            </a:r>
            <a:r>
              <a:rPr lang="en-US" altLang="ko-KR" dirty="0"/>
              <a:t>(Datasource)</a:t>
            </a:r>
            <a:r>
              <a:rPr lang="ko-KR" altLang="en-US" dirty="0"/>
              <a:t> </a:t>
            </a:r>
            <a:r>
              <a:rPr lang="en-US" altLang="ko-KR" dirty="0"/>
              <a:t>/</a:t>
            </a:r>
            <a:r>
              <a:rPr lang="ko-KR" altLang="en-US" dirty="0"/>
              <a:t> 데이터베이스 </a:t>
            </a:r>
            <a:r>
              <a:rPr lang="en-US" altLang="ko-KR" dirty="0"/>
              <a:t>/</a:t>
            </a:r>
            <a:r>
              <a:rPr lang="ko-KR" altLang="en-US" dirty="0"/>
              <a:t> 스테이징</a:t>
            </a:r>
            <a:r>
              <a:rPr lang="en-US" altLang="ko-KR" dirty="0"/>
              <a:t> DB</a:t>
            </a:r>
            <a:r>
              <a:rPr lang="ko-KR" altLang="en-US" dirty="0"/>
              <a:t> </a:t>
            </a:r>
            <a:r>
              <a:rPr lang="en-US" altLang="ko-KR" dirty="0"/>
              <a:t>/</a:t>
            </a:r>
            <a:r>
              <a:rPr lang="ko-KR" altLang="en-US" dirty="0"/>
              <a:t> 데이터셋 </a:t>
            </a:r>
            <a:r>
              <a:rPr lang="en-US" altLang="ko-KR" dirty="0"/>
              <a:t>/ </a:t>
            </a:r>
            <a:r>
              <a:rPr lang="ko-KR" altLang="en-US" dirty="0"/>
              <a:t>대시보드</a:t>
            </a:r>
            <a:r>
              <a:rPr lang="en-US" altLang="ko-KR" dirty="0"/>
              <a:t>(1</a:t>
            </a:r>
            <a:r>
              <a:rPr lang="ko-KR" altLang="en-US" dirty="0"/>
              <a:t>차 개발 범위 아님</a:t>
            </a:r>
            <a:r>
              <a:rPr lang="en-US" altLang="ko-KR" dirty="0"/>
              <a:t>)</a:t>
            </a:r>
          </a:p>
          <a:p>
            <a:r>
              <a:rPr lang="ko-KR" altLang="en-US" dirty="0"/>
              <a:t>등록한 데이터 목록</a:t>
            </a:r>
            <a:endParaRPr lang="en-US" altLang="ko-KR" dirty="0"/>
          </a:p>
          <a:p>
            <a:pPr lvl="1"/>
            <a:r>
              <a:rPr lang="ko-KR" altLang="en-US" dirty="0" err="1"/>
              <a:t>데이터별</a:t>
            </a:r>
            <a:r>
              <a:rPr lang="ko-KR" altLang="en-US" dirty="0"/>
              <a:t> 즐겨찾기 가능</a:t>
            </a:r>
            <a:endParaRPr lang="en-US" altLang="ko-KR" dirty="0"/>
          </a:p>
          <a:p>
            <a:pPr lvl="1"/>
            <a:r>
              <a:rPr lang="ko-KR" altLang="en-US" dirty="0"/>
              <a:t>클릭시 해당 상세 팝업으로 이동</a:t>
            </a:r>
            <a:r>
              <a:rPr lang="ko-KR" altLang="en-US" dirty="0">
                <a:solidFill>
                  <a:srgbClr val="00B0F0"/>
                </a:solidFill>
                <a:latin typeface="+mn-ea"/>
                <a:sym typeface="Wingdings"/>
              </a:rPr>
              <a:t> ☞</a:t>
            </a:r>
            <a:r>
              <a:rPr lang="en-US" altLang="ko-KR" dirty="0">
                <a:solidFill>
                  <a:srgbClr val="00B0F0"/>
                </a:solidFill>
                <a:latin typeface="+mn-ea"/>
                <a:sym typeface="Wingdings"/>
              </a:rPr>
              <a:t>[E1-01-004]</a:t>
            </a:r>
            <a:r>
              <a:rPr lang="ko-KR" altLang="en-US" dirty="0"/>
              <a:t> </a:t>
            </a:r>
            <a:endParaRPr lang="en-US" altLang="ko-KR" dirty="0"/>
          </a:p>
          <a:p>
            <a:pPr lvl="1"/>
            <a:r>
              <a:rPr kumimoji="1" lang="ko-KR" altLang="en-US" dirty="0"/>
              <a:t>모달팝업의 모달팝업이 뜨는 상황이므로 경고</a:t>
            </a:r>
            <a:r>
              <a:rPr kumimoji="1" lang="en-US" altLang="ko-KR" dirty="0"/>
              <a:t>Alert</a:t>
            </a:r>
            <a:r>
              <a:rPr kumimoji="1" lang="ko-KR" altLang="en-US" dirty="0"/>
              <a:t> 후 이동 </a:t>
            </a:r>
            <a:r>
              <a:rPr lang="ko-KR" altLang="en-US" dirty="0">
                <a:solidFill>
                  <a:srgbClr val="00B0F0"/>
                </a:solidFill>
                <a:latin typeface="+mn-ea"/>
                <a:sym typeface="Wingdings"/>
              </a:rPr>
              <a:t>☞</a:t>
            </a:r>
            <a:r>
              <a:rPr lang="en-US" altLang="ko-KR" dirty="0">
                <a:solidFill>
                  <a:srgbClr val="00B0F0"/>
                </a:solidFill>
                <a:latin typeface="+mn-ea"/>
                <a:sym typeface="Wingdings"/>
              </a:rPr>
              <a:t>[024.0]</a:t>
            </a:r>
            <a:r>
              <a:rPr lang="ko-KR" altLang="en-US" dirty="0"/>
              <a:t> </a:t>
            </a:r>
            <a:endParaRPr lang="en-US" altLang="ko-KR" dirty="0"/>
          </a:p>
        </p:txBody>
      </p:sp>
      <p:sp>
        <p:nvSpPr>
          <p:cNvPr id="138" name="모서리가 둥근 직사각형 37">
            <a:extLst>
              <a:ext uri="{FF2B5EF4-FFF2-40B4-BE49-F238E27FC236}">
                <a16:creationId xmlns="" xmlns:a16="http://schemas.microsoft.com/office/drawing/2014/main" id="{EB795F10-FCCF-A348-9D3F-08E395D2D57F}"/>
              </a:ext>
            </a:extLst>
          </p:cNvPr>
          <p:cNvSpPr/>
          <p:nvPr/>
        </p:nvSpPr>
        <p:spPr>
          <a:xfrm rot="5400000" flipV="1">
            <a:off x="8857464" y="271309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latin typeface="Nanum Gothic" charset="-127"/>
              <a:ea typeface="Nanum Gothic" charset="-127"/>
              <a:cs typeface="Nanum Gothic" charset="-127"/>
            </a:endParaRPr>
          </a:p>
        </p:txBody>
      </p:sp>
      <p:grpSp>
        <p:nvGrpSpPr>
          <p:cNvPr id="62" name="그룹 159">
            <a:extLst>
              <a:ext uri="{FF2B5EF4-FFF2-40B4-BE49-F238E27FC236}">
                <a16:creationId xmlns="" xmlns:a16="http://schemas.microsoft.com/office/drawing/2014/main" id="{F435E2C8-448B-8F42-88D6-339BE792D177}"/>
              </a:ext>
            </a:extLst>
          </p:cNvPr>
          <p:cNvGrpSpPr/>
          <p:nvPr/>
        </p:nvGrpSpPr>
        <p:grpSpPr>
          <a:xfrm>
            <a:off x="946133" y="1854744"/>
            <a:ext cx="1381192" cy="229639"/>
            <a:chOff x="4281511" y="1749561"/>
            <a:chExt cx="1381192" cy="229639"/>
          </a:xfrm>
        </p:grpSpPr>
        <p:sp>
          <p:nvSpPr>
            <p:cNvPr id="63" name="제목 2">
              <a:extLst>
                <a:ext uri="{FF2B5EF4-FFF2-40B4-BE49-F238E27FC236}">
                  <a16:creationId xmlns="" xmlns:a16="http://schemas.microsoft.com/office/drawing/2014/main" id="{C0A8E04B-A3F7-A34F-9134-B6D5518CBAB1}"/>
                </a:ext>
              </a:extLst>
            </p:cNvPr>
            <p:cNvSpPr txBox="1">
              <a:spLocks/>
            </p:cNvSpPr>
            <p:nvPr/>
          </p:nvSpPr>
          <p:spPr bwMode="auto">
            <a:xfrm>
              <a:off x="4281511" y="1749561"/>
              <a:ext cx="1381192" cy="229639"/>
            </a:xfrm>
            <a:prstGeom prst="rect">
              <a:avLst/>
            </a:prstGeom>
            <a:no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solidFill>
                    <a:schemeClr val="tx1">
                      <a:lumMod val="50000"/>
                      <a:lumOff val="50000"/>
                    </a:schemeClr>
                  </a:solidFill>
                  <a:latin typeface="+mn-ea"/>
                  <a:ea typeface="+mn-ea"/>
                  <a:cs typeface="Malgun Gothic" charset="-127"/>
                </a:rPr>
                <a:t>      Search data name</a:t>
              </a:r>
            </a:p>
          </p:txBody>
        </p:sp>
        <p:pic>
          <p:nvPicPr>
            <p:cNvPr id="64" name="그림 161">
              <a:extLst>
                <a:ext uri="{FF2B5EF4-FFF2-40B4-BE49-F238E27FC236}">
                  <a16:creationId xmlns="" xmlns:a16="http://schemas.microsoft.com/office/drawing/2014/main" id="{DBDC2A62-478A-8D4F-8E11-B89FCE0FB8B6}"/>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65" name="직선 연결선[R] 162">
              <a:extLst>
                <a:ext uri="{FF2B5EF4-FFF2-40B4-BE49-F238E27FC236}">
                  <a16:creationId xmlns="" xmlns:a16="http://schemas.microsoft.com/office/drawing/2014/main" id="{D2CD82EF-78AD-824B-82E7-3F5747C36C80}"/>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66" name="표 95">
            <a:extLst>
              <a:ext uri="{FF2B5EF4-FFF2-40B4-BE49-F238E27FC236}">
                <a16:creationId xmlns="" xmlns:a16="http://schemas.microsoft.com/office/drawing/2014/main" id="{7A90E96A-D0EA-FB40-A12C-3CAA75802302}"/>
              </a:ext>
            </a:extLst>
          </p:cNvPr>
          <p:cNvGraphicFramePr>
            <a:graphicFrameLocks noGrp="1"/>
          </p:cNvGraphicFramePr>
          <p:nvPr>
            <p:extLst>
              <p:ext uri="{D42A27DB-BD31-4B8C-83A1-F6EECF244321}">
                <p14:modId xmlns:p14="http://schemas.microsoft.com/office/powerpoint/2010/main" val="3437523058"/>
              </p:ext>
            </p:extLst>
          </p:nvPr>
        </p:nvGraphicFramePr>
        <p:xfrm>
          <a:off x="946133" y="2145106"/>
          <a:ext cx="8206182" cy="2757480"/>
        </p:xfrm>
        <a:graphic>
          <a:graphicData uri="http://schemas.openxmlformats.org/drawingml/2006/table">
            <a:tbl>
              <a:tblPr firstRow="1" bandRow="1">
                <a:tableStyleId>{F5AB1C69-6EDB-4FF4-983F-18BD219EF322}</a:tableStyleId>
              </a:tblPr>
              <a:tblGrid>
                <a:gridCol w="218551">
                  <a:extLst>
                    <a:ext uri="{9D8B030D-6E8A-4147-A177-3AD203B41FA5}">
                      <a16:colId xmlns="" xmlns:a16="http://schemas.microsoft.com/office/drawing/2014/main" val="87374911"/>
                    </a:ext>
                  </a:extLst>
                </a:gridCol>
                <a:gridCol w="566275">
                  <a:extLst>
                    <a:ext uri="{9D8B030D-6E8A-4147-A177-3AD203B41FA5}">
                      <a16:colId xmlns="" xmlns:a16="http://schemas.microsoft.com/office/drawing/2014/main" val="428165823"/>
                    </a:ext>
                  </a:extLst>
                </a:gridCol>
                <a:gridCol w="2317340">
                  <a:extLst>
                    <a:ext uri="{9D8B030D-6E8A-4147-A177-3AD203B41FA5}">
                      <a16:colId xmlns="" xmlns:a16="http://schemas.microsoft.com/office/drawing/2014/main" val="20001"/>
                    </a:ext>
                  </a:extLst>
                </a:gridCol>
                <a:gridCol w="1313411">
                  <a:extLst>
                    <a:ext uri="{9D8B030D-6E8A-4147-A177-3AD203B41FA5}">
                      <a16:colId xmlns="" xmlns:a16="http://schemas.microsoft.com/office/drawing/2014/main" val="20003"/>
                    </a:ext>
                  </a:extLst>
                </a:gridCol>
                <a:gridCol w="1055716">
                  <a:extLst>
                    <a:ext uri="{9D8B030D-6E8A-4147-A177-3AD203B41FA5}">
                      <a16:colId xmlns="" xmlns:a16="http://schemas.microsoft.com/office/drawing/2014/main" val="20004"/>
                    </a:ext>
                  </a:extLst>
                </a:gridCol>
                <a:gridCol w="897775">
                  <a:extLst>
                    <a:ext uri="{9D8B030D-6E8A-4147-A177-3AD203B41FA5}">
                      <a16:colId xmlns="" xmlns:a16="http://schemas.microsoft.com/office/drawing/2014/main" val="20006"/>
                    </a:ext>
                  </a:extLst>
                </a:gridCol>
                <a:gridCol w="897775">
                  <a:extLst>
                    <a:ext uri="{9D8B030D-6E8A-4147-A177-3AD203B41FA5}">
                      <a16:colId xmlns="" xmlns:a16="http://schemas.microsoft.com/office/drawing/2014/main" val="1469145754"/>
                    </a:ext>
                  </a:extLst>
                </a:gridCol>
                <a:gridCol w="939339">
                  <a:extLst>
                    <a:ext uri="{9D8B030D-6E8A-4147-A177-3AD203B41FA5}">
                      <a16:colId xmlns="" xmlns:a16="http://schemas.microsoft.com/office/drawing/2014/main" val="804108610"/>
                    </a:ext>
                  </a:extLst>
                </a:gridCol>
              </a:tblGrid>
              <a:tr h="170105">
                <a:tc>
                  <a:txBody>
                    <a:bodyPr/>
                    <a:lstStyle/>
                    <a:p>
                      <a:pPr latinLnBrk="1">
                        <a:lnSpc>
                          <a:spcPct val="100000"/>
                        </a:lnSpc>
                      </a:pP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Data type</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latinLnBrk="1">
                        <a:lnSpc>
                          <a:spcPct val="100000"/>
                        </a:lnSpc>
                      </a:pPr>
                      <a:r>
                        <a:rPr lang="en-US" altLang="ko-KR" sz="700" b="1" i="0">
                          <a:solidFill>
                            <a:schemeClr val="tx1"/>
                          </a:solidFill>
                          <a:latin typeface="Nanum Gothic" charset="-127"/>
                          <a:ea typeface="Nanum Gothic" charset="-127"/>
                          <a:cs typeface="Nanum Gothic" charset="-127"/>
                        </a:rPr>
                        <a:t>Name</a:t>
                      </a:r>
                      <a:r>
                        <a:rPr lang="ko-KR" altLang="en-US" sz="700" b="1" i="0">
                          <a:solidFill>
                            <a:schemeClr val="tx1">
                              <a:lumMod val="50000"/>
                              <a:lumOff val="50000"/>
                            </a:schemeClr>
                          </a:solidFill>
                          <a:latin typeface="Nanum Gothic" charset="-127"/>
                          <a:ea typeface="Nanum Gothic" charset="-127"/>
                          <a:cs typeface="Nanum Gothic" charset="-127"/>
                        </a:rPr>
                        <a:t> </a:t>
                      </a:r>
                      <a:r>
                        <a:rPr lang="en-US" altLang="ko-KR" sz="700" b="1" i="0">
                          <a:solidFill>
                            <a:schemeClr val="tx1">
                              <a:lumMod val="50000"/>
                              <a:lumOff val="50000"/>
                            </a:schemeClr>
                          </a:solidFill>
                          <a:latin typeface="Nanum Gothic" charset="-127"/>
                          <a:ea typeface="Nanum Gothic" charset="-127"/>
                          <a:cs typeface="Nanum Gothic" charset="-127"/>
                        </a:rPr>
                        <a:t>(-Description)</a:t>
                      </a:r>
                      <a:endParaRPr lang="ko-KR" altLang="en-US" sz="700" b="1" i="0">
                        <a:solidFill>
                          <a:schemeClr val="tx1">
                            <a:lumMod val="50000"/>
                            <a:lumOff val="50000"/>
                          </a:schemeClr>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1" i="0">
                          <a:solidFill>
                            <a:schemeClr val="tx1"/>
                          </a:solidFill>
                          <a:latin typeface="Nanum Gothic" charset="-127"/>
                          <a:ea typeface="Nanum Gothic" charset="-127"/>
                          <a:cs typeface="Nanum Gothic" charset="-127"/>
                        </a:rPr>
                        <a:t>Tags</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a:solidFill>
                            <a:schemeClr val="tx1"/>
                          </a:solidFill>
                          <a:latin typeface="Nanum Gothic" charset="-127"/>
                          <a:ea typeface="Nanum Gothic" charset="-127"/>
                          <a:cs typeface="Nanum Gothic" charset="-127"/>
                        </a:rPr>
                        <a:t>Data Popularity</a:t>
                      </a:r>
                      <a:endParaRPr lang="ko-KR" altLang="en-US" sz="700" b="1" i="0">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a:solidFill>
                            <a:schemeClr val="tx1"/>
                          </a:solidFill>
                          <a:latin typeface="Nanum Gothic" charset="-127"/>
                          <a:ea typeface="Nanum Gothic" charset="-127"/>
                          <a:cs typeface="Nanum Gothic" charset="-127"/>
                        </a:rPr>
                        <a:t>Created</a:t>
                      </a:r>
                      <a:endParaRPr lang="ko-KR" altLang="en-US" sz="700" b="1" i="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1" i="0">
                          <a:solidFill>
                            <a:schemeClr val="tx1"/>
                          </a:solidFill>
                          <a:latin typeface="Nanum Gothic" charset="-127"/>
                          <a:ea typeface="Nanum Gothic" charset="-127"/>
                          <a:cs typeface="Nanum Gothic" charset="-127"/>
                        </a:rPr>
                        <a:t>Updated</a:t>
                      </a:r>
                      <a:endParaRPr lang="ko-KR" altLang="en-US" sz="700" b="1" i="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a:solidFill>
                          <a:schemeClr val="tx1"/>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0"/>
                  </a:ext>
                </a:extLst>
              </a:tr>
              <a:tr h="170105">
                <a:tc>
                  <a:txBody>
                    <a:bodyPr/>
                    <a:lstStyle/>
                    <a:p>
                      <a:r>
                        <a:rPr lang="ko-KR" altLang="en-US" sz="700" b="0" i="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70105">
                <a:tc>
                  <a:txBody>
                    <a:bodyPr/>
                    <a:lstStyle/>
                    <a:p>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a:solidFill>
                            <a:schemeClr val="tx1">
                              <a:lumMod val="50000"/>
                              <a:lumOff val="50000"/>
                            </a:schemeClr>
                          </a:solidFill>
                          <a:latin typeface="Nanum Gothic" charset="-127"/>
                          <a:ea typeface="Nanum Gothic" charset="-127"/>
                          <a:cs typeface="Nanum Gothic" charset="-127"/>
                        </a:rPr>
                        <a:t>2017-7-13 </a:t>
                      </a:r>
                      <a:r>
                        <a:rPr kumimoji="1" lang="de-DE" altLang="ko-KR" sz="600" b="0" i="1">
                          <a:solidFill>
                            <a:schemeClr val="tx1">
                              <a:lumMod val="50000"/>
                              <a:lumOff val="50000"/>
                            </a:schemeClr>
                          </a:solidFill>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70105">
                <a:tc>
                  <a:txBody>
                    <a:bodyPr/>
                    <a:lstStyle/>
                    <a:p>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r" latinLnBrk="1">
                        <a:lnSpc>
                          <a:spcPct val="100000"/>
                        </a:lnSpc>
                      </a:pPr>
                      <a:r>
                        <a:rPr lang="en-US" altLang="ko-KR" sz="700" b="0" i="0">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170105">
                <a:tc>
                  <a:txBody>
                    <a:bodyPr/>
                    <a:lstStyle/>
                    <a:p>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a:solidFill>
                            <a:prstClr val="black"/>
                          </a:solidFill>
                          <a:latin typeface="Nanum Gothic Regular" charset="-127"/>
                          <a:ea typeface="Nanum Gothic Regular" charset="-127"/>
                        </a:rPr>
                        <a:t>New data source 01</a:t>
                      </a:r>
                      <a:endParaRPr lang="ko-KR" altLang="en-US" sz="700" b="0" i="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a:solidFill>
                          <a:schemeClr val="tx1">
                            <a:lumMod val="50000"/>
                            <a:lumOff val="50000"/>
                          </a:schemeClr>
                        </a:solidFill>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70105">
                <a:tc>
                  <a:txBody>
                    <a:bodyPr/>
                    <a:lstStyle/>
                    <a:p>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data source 02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240140"/>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986940628"/>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700" b="0" i="0" u="none">
                          <a:solidFill>
                            <a:schemeClr val="tx1"/>
                          </a:solidFill>
                          <a:latin typeface="Nanum Gothic" charset="-127"/>
                          <a:ea typeface="Nanum Gothic" charset="-127"/>
                          <a:cs typeface="Nanum Gothic" charset="-127"/>
                        </a:rPr>
                        <a:t>-</a:t>
                      </a: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274982666"/>
                  </a:ext>
                </a:extLst>
              </a:tr>
              <a:tr h="170105">
                <a:tc>
                  <a:txBody>
                    <a:bodyPr/>
                    <a:lstStyle/>
                    <a:p>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a:ln>
                            <a:noFill/>
                          </a:ln>
                          <a:solidFill>
                            <a:prstClr val="black"/>
                          </a:solidFill>
                          <a:effectLst/>
                          <a:uLnTx/>
                          <a:uFillTx/>
                          <a:latin typeface="Nanum Gothic Regular" charset="-127"/>
                          <a:ea typeface="Nanum Gothic Regular" charset="-127"/>
                          <a:cs typeface="+mn-cs"/>
                        </a:rPr>
                        <a:t>data source 02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Regular" charset="-127"/>
                          <a:ea typeface="Nanum Gothic Regular" charset="-127"/>
                          <a:cs typeface="+mn-cs"/>
                        </a:rPr>
                        <a:t>- </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데이터에 대한 설명</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r>
                        <a:rPr kumimoji="0" lang="ko-KR" altLang="en-US"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 말줄임 </a:t>
                      </a:r>
                      <a:r>
                        <a:rPr kumimoji="0" lang="en-US" altLang="ko-KR" sz="700" b="0" i="0" u="none" strike="noStrike" kern="1200" cap="none" spc="0" normalizeH="0" baseline="0" noProof="0" dirty="0">
                          <a:ln>
                            <a:noFill/>
                          </a:ln>
                          <a:solidFill>
                            <a:prstClr val="black">
                              <a:lumMod val="50000"/>
                              <a:lumOff val="50000"/>
                            </a:prstClr>
                          </a:solidFill>
                          <a:effectLst/>
                          <a:uLnTx/>
                          <a:uFillTx/>
                          <a:latin typeface="Nanum Gothic" charset="-127"/>
                          <a:ea typeface="Nanum Gothic" charset="-127"/>
                          <a:cs typeface="Nanum Gothic" charset="-127"/>
                        </a:rPr>
                        <a:t>...</a:t>
                      </a:r>
                      <a:endParaRPr kumimoji="0" lang="ko-KR" altLang="en-US" sz="700" b="0" i="0" u="none" strike="noStrike" kern="1200" cap="none" spc="0" normalizeH="0" baseline="0" noProof="0" dirty="0">
                        <a:ln>
                          <a:noFill/>
                        </a:ln>
                        <a:solidFill>
                          <a:prstClr val="white">
                            <a:lumMod val="50000"/>
                          </a:prstClr>
                        </a:solidFill>
                        <a:effectLst/>
                        <a:uLnTx/>
                        <a:uFillTx/>
                        <a:latin typeface="Nanum Gothic Regular" charset="-127"/>
                        <a:ea typeface="Nanum Gothic Regular" charset="-127"/>
                        <a:cs typeface="+mn-cs"/>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848233050"/>
                  </a:ext>
                </a:extLst>
              </a:tr>
              <a:tr h="170105">
                <a:tc>
                  <a:txBody>
                    <a:bodyPr/>
                    <a:lstStyle/>
                    <a:p>
                      <a:r>
                        <a:rPr kumimoji="0" lang="ko-KR" altLang="en-US" sz="700" b="0" i="0" u="none" strike="noStrike" kern="1200" cap="none" spc="0" normalizeH="0" baseline="0" noProof="0">
                          <a:ln>
                            <a:noFill/>
                          </a:ln>
                          <a:solidFill>
                            <a:prstClr val="black"/>
                          </a:solidFill>
                          <a:effectLst/>
                          <a:uLnTx/>
                          <a:uFillTx/>
                          <a:latin typeface="Arial Unicode MS" panose="020B0604020202020204" pitchFamily="34" charset="-128"/>
                          <a:ea typeface="Arial Unicode MS" panose="020B0604020202020204" pitchFamily="34" charset="-128"/>
                          <a:cs typeface="Arial Unicode MS" panose="020B0604020202020204" pitchFamily="34" charset="-128"/>
                        </a:rPr>
                        <a:t>★</a:t>
                      </a:r>
                      <a:endParaRPr lang="ko-KR" altLang="en-US" sz="400" b="0" i="0">
                        <a:solidFill>
                          <a:prstClr val="white">
                            <a:lumMod val="50000"/>
                          </a:prstClr>
                        </a:solidFill>
                        <a:latin typeface="Arial Unicode MS" panose="020B0604020202020204" pitchFamily="34" charset="-128"/>
                        <a:ea typeface="Arial Unicode MS" panose="020B0604020202020204" pitchFamily="34" charset="-128"/>
                        <a:cs typeface="Arial Unicode MS" panose="020B0604020202020204" pitchFamily="34" charset="-128"/>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endParaRPr lang="ko-KR" altLang="en-US" sz="400" b="0" i="0">
                        <a:solidFill>
                          <a:prstClr val="white">
                            <a:lumMod val="50000"/>
                          </a:prst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0" i="0" dirty="0">
                          <a:solidFill>
                            <a:prstClr val="black"/>
                          </a:solidFill>
                          <a:latin typeface="Nanum Gothic Regular" charset="-127"/>
                          <a:ea typeface="Nanum Gothic Regular" charset="-127"/>
                        </a:rPr>
                        <a:t>New data source 01 </a:t>
                      </a:r>
                      <a:r>
                        <a:rPr lang="en-US" altLang="ko-KR" sz="700" b="0" i="0" dirty="0">
                          <a:solidFill>
                            <a:schemeClr val="tx1">
                              <a:lumMod val="50000"/>
                              <a:lumOff val="50000"/>
                            </a:schemeClr>
                          </a:solidFill>
                          <a:latin typeface="Nanum Gothic Regular" charset="-127"/>
                          <a:ea typeface="Nanum Gothic Regular" charset="-127"/>
                        </a:rPr>
                        <a:t>- </a:t>
                      </a:r>
                      <a:r>
                        <a:rPr lang="ko-KR" altLang="en-US" sz="700" b="0" i="0" dirty="0">
                          <a:solidFill>
                            <a:schemeClr val="tx1">
                              <a:lumMod val="50000"/>
                              <a:lumOff val="50000"/>
                            </a:schemeClr>
                          </a:solidFill>
                          <a:latin typeface="Nanum Gothic" charset="-127"/>
                          <a:ea typeface="Nanum Gothic" charset="-127"/>
                          <a:cs typeface="Nanum Gothic" charset="-127"/>
                        </a:rPr>
                        <a:t>데이터에 대한 설명</a:t>
                      </a:r>
                      <a:r>
                        <a:rPr lang="en-US" altLang="ko-KR" sz="700" b="0" i="0" dirty="0">
                          <a:solidFill>
                            <a:schemeClr val="tx1">
                              <a:lumMod val="50000"/>
                              <a:lumOff val="50000"/>
                            </a:schemeClr>
                          </a:solidFill>
                          <a:latin typeface="Nanum Gothic" charset="-127"/>
                          <a:ea typeface="Nanum Gothic" charset="-127"/>
                          <a:cs typeface="Nanum Gothic" charset="-127"/>
                        </a:rPr>
                        <a:t>.</a:t>
                      </a:r>
                      <a:r>
                        <a:rPr lang="ko-KR" altLang="en-US" sz="700" b="0" i="0" dirty="0">
                          <a:solidFill>
                            <a:schemeClr val="tx1">
                              <a:lumMod val="50000"/>
                              <a:lumOff val="50000"/>
                            </a:schemeClr>
                          </a:solidFill>
                          <a:latin typeface="Nanum Gothic" charset="-127"/>
                          <a:ea typeface="Nanum Gothic" charset="-127"/>
                          <a:cs typeface="Nanum Gothic" charset="-127"/>
                        </a:rPr>
                        <a:t> 말줄임 </a:t>
                      </a:r>
                      <a:r>
                        <a:rPr lang="en-US" altLang="ko-KR" sz="700" b="0" i="0" dirty="0">
                          <a:solidFill>
                            <a:schemeClr val="tx1">
                              <a:lumMod val="50000"/>
                              <a:lumOff val="50000"/>
                            </a:schemeClr>
                          </a:solidFill>
                          <a:latin typeface="Nanum Gothic" charset="-127"/>
                          <a:ea typeface="Nanum Gothic" charset="-127"/>
                          <a:cs typeface="Nanum Gothic" charset="-127"/>
                        </a:rPr>
                        <a:t>...</a:t>
                      </a:r>
                      <a:endParaRPr lang="ko-KR" altLang="en-US" sz="700" b="0" i="0" dirty="0">
                        <a:solidFill>
                          <a:schemeClr val="tx1">
                            <a:lumMod val="50000"/>
                            <a:lumOff val="50000"/>
                          </a:schemeClr>
                        </a:solidFill>
                        <a:latin typeface="Nanum Gothic Regular" charset="-127"/>
                        <a:ea typeface="Nanum Gothic Regular"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latinLnBrk="1">
                        <a:lnSpc>
                          <a:spcPct val="100000"/>
                        </a:lnSpc>
                      </a:pPr>
                      <a:endParaRPr lang="en-US" altLang="ko-KR" sz="700" b="0" i="0" u="none">
                        <a:solidFill>
                          <a:schemeClr val="tx1"/>
                        </a:solidFill>
                        <a:latin typeface="Nanum Gothic" charset="-127"/>
                        <a:ea typeface="Nanum Gothic" charset="-127"/>
                        <a:cs typeface="Nanum Gothic" charset="-127"/>
                      </a:endParaRPr>
                    </a:p>
                  </a:txBody>
                  <a:tcPr marL="72000" marR="72000" marT="72000" marB="72000">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2017-7-13 </a:t>
                      </a:r>
                      <a:r>
                        <a:rPr kumimoji="1" lang="de-DE"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rPr>
                        <a:t>14:35</a:t>
                      </a: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72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endParaRPr kumimoji="1" lang="en-US" altLang="ko-KR" sz="600" b="0" i="1" u="none" strike="noStrike" kern="1200" cap="none" spc="0" normalizeH="0" baseline="0" noProof="0">
                        <a:ln>
                          <a:noFill/>
                        </a:ln>
                        <a:solidFill>
                          <a:prstClr val="black">
                            <a:lumMod val="50000"/>
                            <a:lumOff val="50000"/>
                          </a:prstClr>
                        </a:solidFill>
                        <a:effectLst/>
                        <a:uLnTx/>
                        <a:uFillTx/>
                        <a:latin typeface="Nanum Gothic" charset="-127"/>
                        <a:ea typeface="Nanum Gothic" charset="-127"/>
                        <a:cs typeface="Nanum Gothic" charset="-127"/>
                      </a:endParaRPr>
                    </a:p>
                  </a:txBody>
                  <a:tcPr marL="72000" marR="18000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49261327"/>
                  </a:ext>
                </a:extLst>
              </a:tr>
            </a:tbl>
          </a:graphicData>
        </a:graphic>
      </p:graphicFrame>
      <p:sp>
        <p:nvSpPr>
          <p:cNvPr id="67" name="모서리가 둥근 직사각형 155">
            <a:extLst>
              <a:ext uri="{FF2B5EF4-FFF2-40B4-BE49-F238E27FC236}">
                <a16:creationId xmlns="" xmlns:a16="http://schemas.microsoft.com/office/drawing/2014/main" id="{D4B7F79C-EA6E-7744-BA4B-F30D5F6C0404}"/>
              </a:ext>
            </a:extLst>
          </p:cNvPr>
          <p:cNvSpPr/>
          <p:nvPr/>
        </p:nvSpPr>
        <p:spPr>
          <a:xfrm>
            <a:off x="1221139" y="243831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68" name="모서리가 둥근 직사각형 155">
            <a:extLst>
              <a:ext uri="{FF2B5EF4-FFF2-40B4-BE49-F238E27FC236}">
                <a16:creationId xmlns="" xmlns:a16="http://schemas.microsoft.com/office/drawing/2014/main" id="{08592080-92AC-5F42-8277-271AB4680594}"/>
              </a:ext>
            </a:extLst>
          </p:cNvPr>
          <p:cNvSpPr/>
          <p:nvPr/>
        </p:nvSpPr>
        <p:spPr>
          <a:xfrm>
            <a:off x="1221139" y="268972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69" name="모서리가 둥근 직사각형 155">
            <a:extLst>
              <a:ext uri="{FF2B5EF4-FFF2-40B4-BE49-F238E27FC236}">
                <a16:creationId xmlns="" xmlns:a16="http://schemas.microsoft.com/office/drawing/2014/main" id="{E6523C40-590C-1C42-9D1D-88FECF05344B}"/>
              </a:ext>
            </a:extLst>
          </p:cNvPr>
          <p:cNvSpPr/>
          <p:nvPr/>
        </p:nvSpPr>
        <p:spPr>
          <a:xfrm>
            <a:off x="1221139" y="3192553"/>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70" name="모서리가 둥근 직사각형 155">
            <a:extLst>
              <a:ext uri="{FF2B5EF4-FFF2-40B4-BE49-F238E27FC236}">
                <a16:creationId xmlns="" xmlns:a16="http://schemas.microsoft.com/office/drawing/2014/main" id="{94007707-B1E8-594C-8358-6EE8E19162E5}"/>
              </a:ext>
            </a:extLst>
          </p:cNvPr>
          <p:cNvSpPr/>
          <p:nvPr/>
        </p:nvSpPr>
        <p:spPr>
          <a:xfrm>
            <a:off x="1221139" y="294114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71" name="모서리가 둥근 직사각형 155">
            <a:extLst>
              <a:ext uri="{FF2B5EF4-FFF2-40B4-BE49-F238E27FC236}">
                <a16:creationId xmlns="" xmlns:a16="http://schemas.microsoft.com/office/drawing/2014/main" id="{CFF71932-E9C3-934D-BEAD-0E2CFE099395}"/>
              </a:ext>
            </a:extLst>
          </p:cNvPr>
          <p:cNvSpPr/>
          <p:nvPr/>
        </p:nvSpPr>
        <p:spPr>
          <a:xfrm>
            <a:off x="1221139" y="344396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a:solidFill>
                  <a:schemeClr val="tx1"/>
                </a:solidFill>
                <a:latin typeface="+mn-ea"/>
                <a:cs typeface="Malgun Gothic" charset="-127"/>
              </a:rPr>
              <a:t>Dataset</a:t>
            </a:r>
            <a:endParaRPr lang="ko-KR" altLang="en-US" sz="500">
              <a:solidFill>
                <a:schemeClr val="tx1"/>
              </a:solidFill>
              <a:latin typeface="+mn-ea"/>
              <a:cs typeface="Malgun Gothic" charset="-127"/>
            </a:endParaRPr>
          </a:p>
        </p:txBody>
      </p:sp>
      <p:grpSp>
        <p:nvGrpSpPr>
          <p:cNvPr id="72" name="그룹 1">
            <a:extLst>
              <a:ext uri="{FF2B5EF4-FFF2-40B4-BE49-F238E27FC236}">
                <a16:creationId xmlns="" xmlns:a16="http://schemas.microsoft.com/office/drawing/2014/main" id="{5F8D8970-F5DD-0A42-B89E-7F05D0C8EEEC}"/>
              </a:ext>
            </a:extLst>
          </p:cNvPr>
          <p:cNvGrpSpPr/>
          <p:nvPr/>
        </p:nvGrpSpPr>
        <p:grpSpPr>
          <a:xfrm>
            <a:off x="5462367" y="2991615"/>
            <a:ext cx="840805" cy="63340"/>
            <a:chOff x="5506358" y="1847342"/>
            <a:chExt cx="1188692" cy="89547"/>
          </a:xfrm>
        </p:grpSpPr>
        <p:sp>
          <p:nvSpPr>
            <p:cNvPr id="73" name="모서리가 둥근 직사각형 22">
              <a:extLst>
                <a:ext uri="{FF2B5EF4-FFF2-40B4-BE49-F238E27FC236}">
                  <a16:creationId xmlns="" xmlns:a16="http://schemas.microsoft.com/office/drawing/2014/main" id="{8CC45777-99F0-274A-9D5A-33A6A710CD2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74" name="모서리가 둥근 직사각형 23">
              <a:extLst>
                <a:ext uri="{FF2B5EF4-FFF2-40B4-BE49-F238E27FC236}">
                  <a16:creationId xmlns="" xmlns:a16="http://schemas.microsoft.com/office/drawing/2014/main" id="{E6965982-7516-3845-978F-A21257391AF4}"/>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75" name="그룹 36">
            <a:extLst>
              <a:ext uri="{FF2B5EF4-FFF2-40B4-BE49-F238E27FC236}">
                <a16:creationId xmlns="" xmlns:a16="http://schemas.microsoft.com/office/drawing/2014/main" id="{61425858-5E0A-5140-B288-D59A0EA4B66E}"/>
              </a:ext>
            </a:extLst>
          </p:cNvPr>
          <p:cNvGrpSpPr/>
          <p:nvPr/>
        </p:nvGrpSpPr>
        <p:grpSpPr>
          <a:xfrm flipV="1">
            <a:off x="5462367" y="2739829"/>
            <a:ext cx="840805" cy="63341"/>
            <a:chOff x="5506358" y="1847342"/>
            <a:chExt cx="1188692" cy="89548"/>
          </a:xfrm>
        </p:grpSpPr>
        <p:sp>
          <p:nvSpPr>
            <p:cNvPr id="76" name="모서리가 둥근 직사각형 37">
              <a:extLst>
                <a:ext uri="{FF2B5EF4-FFF2-40B4-BE49-F238E27FC236}">
                  <a16:creationId xmlns="" xmlns:a16="http://schemas.microsoft.com/office/drawing/2014/main" id="{6E3ED966-CAFE-ED46-BCC9-2BECCE21F3DE}"/>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77" name="모서리가 둥근 직사각형 38">
              <a:extLst>
                <a:ext uri="{FF2B5EF4-FFF2-40B4-BE49-F238E27FC236}">
                  <a16:creationId xmlns="" xmlns:a16="http://schemas.microsoft.com/office/drawing/2014/main" id="{62F3BD91-B848-154C-BB03-BA07FEFC635F}"/>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78" name="그룹 39">
            <a:extLst>
              <a:ext uri="{FF2B5EF4-FFF2-40B4-BE49-F238E27FC236}">
                <a16:creationId xmlns="" xmlns:a16="http://schemas.microsoft.com/office/drawing/2014/main" id="{2826CABE-93FF-A24F-AD17-D02E06D6B339}"/>
              </a:ext>
            </a:extLst>
          </p:cNvPr>
          <p:cNvGrpSpPr/>
          <p:nvPr/>
        </p:nvGrpSpPr>
        <p:grpSpPr>
          <a:xfrm flipV="1">
            <a:off x="5462367" y="3484297"/>
            <a:ext cx="840805" cy="63340"/>
            <a:chOff x="5506358" y="1847342"/>
            <a:chExt cx="1188692" cy="89547"/>
          </a:xfrm>
        </p:grpSpPr>
        <p:sp>
          <p:nvSpPr>
            <p:cNvPr id="79" name="모서리가 둥근 직사각형 40">
              <a:extLst>
                <a:ext uri="{FF2B5EF4-FFF2-40B4-BE49-F238E27FC236}">
                  <a16:creationId xmlns="" xmlns:a16="http://schemas.microsoft.com/office/drawing/2014/main" id="{4094055D-F784-C245-A5CD-C9894B2F9EE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80" name="모서리가 둥근 직사각형 41">
              <a:extLst>
                <a:ext uri="{FF2B5EF4-FFF2-40B4-BE49-F238E27FC236}">
                  <a16:creationId xmlns="" xmlns:a16="http://schemas.microsoft.com/office/drawing/2014/main" id="{E65ABD62-647D-0644-8007-B77D3F998ACC}"/>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81" name="그룹 42">
            <a:extLst>
              <a:ext uri="{FF2B5EF4-FFF2-40B4-BE49-F238E27FC236}">
                <a16:creationId xmlns="" xmlns:a16="http://schemas.microsoft.com/office/drawing/2014/main" id="{13F6FAB0-2953-0849-9CC0-99B7D942C254}"/>
              </a:ext>
            </a:extLst>
          </p:cNvPr>
          <p:cNvGrpSpPr/>
          <p:nvPr/>
        </p:nvGrpSpPr>
        <p:grpSpPr>
          <a:xfrm flipV="1">
            <a:off x="5462367" y="3236932"/>
            <a:ext cx="840805" cy="63340"/>
            <a:chOff x="5506358" y="1847342"/>
            <a:chExt cx="1188692" cy="89547"/>
          </a:xfrm>
        </p:grpSpPr>
        <p:sp>
          <p:nvSpPr>
            <p:cNvPr id="82" name="모서리가 둥근 직사각형 43">
              <a:extLst>
                <a:ext uri="{FF2B5EF4-FFF2-40B4-BE49-F238E27FC236}">
                  <a16:creationId xmlns="" xmlns:a16="http://schemas.microsoft.com/office/drawing/2014/main" id="{E2649479-695B-EA43-BF75-ACEE74DCA4E2}"/>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83" name="모서리가 둥근 직사각형 44">
              <a:extLst>
                <a:ext uri="{FF2B5EF4-FFF2-40B4-BE49-F238E27FC236}">
                  <a16:creationId xmlns="" xmlns:a16="http://schemas.microsoft.com/office/drawing/2014/main" id="{E41F7881-6803-DD4C-A8DF-C8AF2DE78017}"/>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84" name="그룹 45">
            <a:extLst>
              <a:ext uri="{FF2B5EF4-FFF2-40B4-BE49-F238E27FC236}">
                <a16:creationId xmlns="" xmlns:a16="http://schemas.microsoft.com/office/drawing/2014/main" id="{1F937B61-AB0E-C046-A0B1-FC5F640D5A5B}"/>
              </a:ext>
            </a:extLst>
          </p:cNvPr>
          <p:cNvGrpSpPr/>
          <p:nvPr/>
        </p:nvGrpSpPr>
        <p:grpSpPr>
          <a:xfrm flipV="1">
            <a:off x="5462366" y="2494513"/>
            <a:ext cx="840805" cy="63340"/>
            <a:chOff x="5506358" y="1847342"/>
            <a:chExt cx="1188692" cy="89547"/>
          </a:xfrm>
        </p:grpSpPr>
        <p:sp>
          <p:nvSpPr>
            <p:cNvPr id="85" name="모서리가 둥근 직사각형 46">
              <a:extLst>
                <a:ext uri="{FF2B5EF4-FFF2-40B4-BE49-F238E27FC236}">
                  <a16:creationId xmlns="" xmlns:a16="http://schemas.microsoft.com/office/drawing/2014/main" id="{E99E4BF6-D9A2-C444-86AF-4B70B820031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86" name="모서리가 둥근 직사각형 47">
              <a:extLst>
                <a:ext uri="{FF2B5EF4-FFF2-40B4-BE49-F238E27FC236}">
                  <a16:creationId xmlns="" xmlns:a16="http://schemas.microsoft.com/office/drawing/2014/main" id="{2551D687-138A-AB42-A6D3-B8900A5C89A9}"/>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87" name="모서리가 둥근 직사각형 58">
            <a:extLst>
              <a:ext uri="{FF2B5EF4-FFF2-40B4-BE49-F238E27FC236}">
                <a16:creationId xmlns="" xmlns:a16="http://schemas.microsoft.com/office/drawing/2014/main" id="{BB2DEA07-A615-A446-B00A-174B8E345319}"/>
              </a:ext>
            </a:extLst>
          </p:cNvPr>
          <p:cNvSpPr/>
          <p:nvPr/>
        </p:nvSpPr>
        <p:spPr>
          <a:xfrm>
            <a:off x="4138754" y="243831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88" name="모서리가 둥근 직사각형 58">
            <a:extLst>
              <a:ext uri="{FF2B5EF4-FFF2-40B4-BE49-F238E27FC236}">
                <a16:creationId xmlns="" xmlns:a16="http://schemas.microsoft.com/office/drawing/2014/main" id="{37B99B29-31A5-A549-B421-8868149CFFF5}"/>
              </a:ext>
            </a:extLst>
          </p:cNvPr>
          <p:cNvSpPr/>
          <p:nvPr/>
        </p:nvSpPr>
        <p:spPr>
          <a:xfrm>
            <a:off x="4643895" y="2438315"/>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CEI</a:t>
            </a:r>
            <a:endParaRPr kumimoji="1" lang="ko-KR" altLang="en-US" sz="600">
              <a:solidFill>
                <a:schemeClr val="tx1"/>
              </a:solidFill>
              <a:latin typeface="Nanum Gothic" charset="-127"/>
              <a:ea typeface="Nanum Gothic" charset="-127"/>
              <a:cs typeface="Nanum Gothic" charset="-127"/>
            </a:endParaRPr>
          </a:p>
        </p:txBody>
      </p:sp>
      <p:sp>
        <p:nvSpPr>
          <p:cNvPr id="89" name="모서리가 둥근 직사각형 58">
            <a:extLst>
              <a:ext uri="{FF2B5EF4-FFF2-40B4-BE49-F238E27FC236}">
                <a16:creationId xmlns="" xmlns:a16="http://schemas.microsoft.com/office/drawing/2014/main" id="{A1469C68-B34D-F741-893F-41CC4E7A2E83}"/>
              </a:ext>
            </a:extLst>
          </p:cNvPr>
          <p:cNvSpPr/>
          <p:nvPr/>
        </p:nvSpPr>
        <p:spPr>
          <a:xfrm>
            <a:off x="4138754" y="2692651"/>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92" name="모서리가 둥근 직사각형 58">
            <a:extLst>
              <a:ext uri="{FF2B5EF4-FFF2-40B4-BE49-F238E27FC236}">
                <a16:creationId xmlns="" xmlns:a16="http://schemas.microsoft.com/office/drawing/2014/main" id="{A0448DCC-0138-2148-A4D4-2C2C45E3E490}"/>
              </a:ext>
            </a:extLst>
          </p:cNvPr>
          <p:cNvSpPr/>
          <p:nvPr/>
        </p:nvSpPr>
        <p:spPr>
          <a:xfrm>
            <a:off x="4138754" y="294783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94" name="모서리가 둥근 직사각형 58">
            <a:extLst>
              <a:ext uri="{FF2B5EF4-FFF2-40B4-BE49-F238E27FC236}">
                <a16:creationId xmlns="" xmlns:a16="http://schemas.microsoft.com/office/drawing/2014/main" id="{B44F5C24-DE89-BE41-8F24-A82F45DA8CB3}"/>
              </a:ext>
            </a:extLst>
          </p:cNvPr>
          <p:cNvSpPr/>
          <p:nvPr/>
        </p:nvSpPr>
        <p:spPr>
          <a:xfrm>
            <a:off x="4138754" y="320301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95" name="모서리가 둥근 직사각형 58">
            <a:extLst>
              <a:ext uri="{FF2B5EF4-FFF2-40B4-BE49-F238E27FC236}">
                <a16:creationId xmlns="" xmlns:a16="http://schemas.microsoft.com/office/drawing/2014/main" id="{1657A923-8C80-954B-B08D-E6765810AC0E}"/>
              </a:ext>
            </a:extLst>
          </p:cNvPr>
          <p:cNvSpPr/>
          <p:nvPr/>
        </p:nvSpPr>
        <p:spPr>
          <a:xfrm>
            <a:off x="4643895" y="320301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97" name="모서리가 둥근 직사각형 155">
            <a:extLst>
              <a:ext uri="{FF2B5EF4-FFF2-40B4-BE49-F238E27FC236}">
                <a16:creationId xmlns="" xmlns:a16="http://schemas.microsoft.com/office/drawing/2014/main" id="{5B2A85E9-E3BE-BD44-8533-93357C3D7668}"/>
              </a:ext>
            </a:extLst>
          </p:cNvPr>
          <p:cNvSpPr/>
          <p:nvPr/>
        </p:nvSpPr>
        <p:spPr>
          <a:xfrm>
            <a:off x="1221139" y="3696222"/>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98" name="모서리가 둥근 직사각형 155">
            <a:extLst>
              <a:ext uri="{FF2B5EF4-FFF2-40B4-BE49-F238E27FC236}">
                <a16:creationId xmlns="" xmlns:a16="http://schemas.microsoft.com/office/drawing/2014/main" id="{F611A5C8-6B4E-7C41-950A-2AD1063B7C7F}"/>
              </a:ext>
            </a:extLst>
          </p:cNvPr>
          <p:cNvSpPr/>
          <p:nvPr/>
        </p:nvSpPr>
        <p:spPr>
          <a:xfrm>
            <a:off x="1221139" y="394763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99" name="모서리가 둥근 직사각형 155">
            <a:extLst>
              <a:ext uri="{FF2B5EF4-FFF2-40B4-BE49-F238E27FC236}">
                <a16:creationId xmlns="" xmlns:a16="http://schemas.microsoft.com/office/drawing/2014/main" id="{FB2C4676-5D37-EF42-AEB7-A7AB29CC41E4}"/>
              </a:ext>
            </a:extLst>
          </p:cNvPr>
          <p:cNvSpPr/>
          <p:nvPr/>
        </p:nvSpPr>
        <p:spPr>
          <a:xfrm>
            <a:off x="1221139" y="4450461"/>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00" name="모서리가 둥근 직사각형 155">
            <a:extLst>
              <a:ext uri="{FF2B5EF4-FFF2-40B4-BE49-F238E27FC236}">
                <a16:creationId xmlns="" xmlns:a16="http://schemas.microsoft.com/office/drawing/2014/main" id="{BA4C1284-EC3A-6742-B6D8-F1F4C0203A5D}"/>
              </a:ext>
            </a:extLst>
          </p:cNvPr>
          <p:cNvSpPr/>
          <p:nvPr/>
        </p:nvSpPr>
        <p:spPr>
          <a:xfrm>
            <a:off x="1221139" y="419904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101" name="모서리가 둥근 직사각형 155">
            <a:extLst>
              <a:ext uri="{FF2B5EF4-FFF2-40B4-BE49-F238E27FC236}">
                <a16:creationId xmlns="" xmlns:a16="http://schemas.microsoft.com/office/drawing/2014/main" id="{CAF7A8FE-03AB-E142-8AFD-58065E027F2D}"/>
              </a:ext>
            </a:extLst>
          </p:cNvPr>
          <p:cNvSpPr/>
          <p:nvPr/>
        </p:nvSpPr>
        <p:spPr>
          <a:xfrm>
            <a:off x="1221139" y="470187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grpSp>
        <p:nvGrpSpPr>
          <p:cNvPr id="108" name="그룹 1">
            <a:extLst>
              <a:ext uri="{FF2B5EF4-FFF2-40B4-BE49-F238E27FC236}">
                <a16:creationId xmlns="" xmlns:a16="http://schemas.microsoft.com/office/drawing/2014/main" id="{9F175CF0-CE81-6E47-ACC9-4B883692F406}"/>
              </a:ext>
            </a:extLst>
          </p:cNvPr>
          <p:cNvGrpSpPr/>
          <p:nvPr/>
        </p:nvGrpSpPr>
        <p:grpSpPr>
          <a:xfrm>
            <a:off x="5462367" y="4249523"/>
            <a:ext cx="840805" cy="63340"/>
            <a:chOff x="5506358" y="1847342"/>
            <a:chExt cx="1188692" cy="89547"/>
          </a:xfrm>
        </p:grpSpPr>
        <p:sp>
          <p:nvSpPr>
            <p:cNvPr id="109" name="모서리가 둥근 직사각형 22">
              <a:extLst>
                <a:ext uri="{FF2B5EF4-FFF2-40B4-BE49-F238E27FC236}">
                  <a16:creationId xmlns="" xmlns:a16="http://schemas.microsoft.com/office/drawing/2014/main" id="{4203C099-E868-3348-8013-68300C8B393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0" name="모서리가 둥근 직사각형 23">
              <a:extLst>
                <a:ext uri="{FF2B5EF4-FFF2-40B4-BE49-F238E27FC236}">
                  <a16:creationId xmlns="" xmlns:a16="http://schemas.microsoft.com/office/drawing/2014/main" id="{85D9966B-F959-D14D-92FE-EFE0F5C944FB}"/>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11" name="그룹 36">
            <a:extLst>
              <a:ext uri="{FF2B5EF4-FFF2-40B4-BE49-F238E27FC236}">
                <a16:creationId xmlns="" xmlns:a16="http://schemas.microsoft.com/office/drawing/2014/main" id="{590F1031-A2CE-4744-96FD-90CB12857B2D}"/>
              </a:ext>
            </a:extLst>
          </p:cNvPr>
          <p:cNvGrpSpPr/>
          <p:nvPr/>
        </p:nvGrpSpPr>
        <p:grpSpPr>
          <a:xfrm flipV="1">
            <a:off x="5462367" y="3997737"/>
            <a:ext cx="840805" cy="63341"/>
            <a:chOff x="5506358" y="1847342"/>
            <a:chExt cx="1188692" cy="89548"/>
          </a:xfrm>
        </p:grpSpPr>
        <p:sp>
          <p:nvSpPr>
            <p:cNvPr id="112" name="모서리가 둥근 직사각형 37">
              <a:extLst>
                <a:ext uri="{FF2B5EF4-FFF2-40B4-BE49-F238E27FC236}">
                  <a16:creationId xmlns="" xmlns:a16="http://schemas.microsoft.com/office/drawing/2014/main" id="{D29AE6BB-0CAF-0D45-8ED2-09D17B5CCEF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3" name="모서리가 둥근 직사각형 38">
              <a:extLst>
                <a:ext uri="{FF2B5EF4-FFF2-40B4-BE49-F238E27FC236}">
                  <a16:creationId xmlns="" xmlns:a16="http://schemas.microsoft.com/office/drawing/2014/main" id="{60F365EB-E08B-A945-8DFA-2931620762E6}"/>
                </a:ext>
              </a:extLst>
            </p:cNvPr>
            <p:cNvSpPr/>
            <p:nvPr/>
          </p:nvSpPr>
          <p:spPr>
            <a:xfrm>
              <a:off x="5506358" y="1847343"/>
              <a:ext cx="990648"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14" name="그룹 39">
            <a:extLst>
              <a:ext uri="{FF2B5EF4-FFF2-40B4-BE49-F238E27FC236}">
                <a16:creationId xmlns="" xmlns:a16="http://schemas.microsoft.com/office/drawing/2014/main" id="{CD7A5612-1F4B-9745-A57F-7AD44440F5F1}"/>
              </a:ext>
            </a:extLst>
          </p:cNvPr>
          <p:cNvGrpSpPr/>
          <p:nvPr/>
        </p:nvGrpSpPr>
        <p:grpSpPr>
          <a:xfrm flipV="1">
            <a:off x="5462367" y="4742205"/>
            <a:ext cx="840805" cy="63340"/>
            <a:chOff x="5506358" y="1847342"/>
            <a:chExt cx="1188692" cy="89547"/>
          </a:xfrm>
        </p:grpSpPr>
        <p:sp>
          <p:nvSpPr>
            <p:cNvPr id="115" name="모서리가 둥근 직사각형 40">
              <a:extLst>
                <a:ext uri="{FF2B5EF4-FFF2-40B4-BE49-F238E27FC236}">
                  <a16:creationId xmlns="" xmlns:a16="http://schemas.microsoft.com/office/drawing/2014/main" id="{65AEBA34-D6B6-8F4E-97FC-169F5CDF34D6}"/>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6" name="모서리가 둥근 직사각형 41">
              <a:extLst>
                <a:ext uri="{FF2B5EF4-FFF2-40B4-BE49-F238E27FC236}">
                  <a16:creationId xmlns="" xmlns:a16="http://schemas.microsoft.com/office/drawing/2014/main" id="{D5CDF9C8-2E7B-9B42-A6B4-C03EC90C37E1}"/>
                </a:ext>
              </a:extLst>
            </p:cNvPr>
            <p:cNvSpPr/>
            <p:nvPr/>
          </p:nvSpPr>
          <p:spPr>
            <a:xfrm>
              <a:off x="5506358" y="1847342"/>
              <a:ext cx="371593"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17" name="그룹 42">
            <a:extLst>
              <a:ext uri="{FF2B5EF4-FFF2-40B4-BE49-F238E27FC236}">
                <a16:creationId xmlns="" xmlns:a16="http://schemas.microsoft.com/office/drawing/2014/main" id="{D3ED273F-FD7F-D74D-95D7-8D21C9329332}"/>
              </a:ext>
            </a:extLst>
          </p:cNvPr>
          <p:cNvGrpSpPr/>
          <p:nvPr/>
        </p:nvGrpSpPr>
        <p:grpSpPr>
          <a:xfrm flipV="1">
            <a:off x="5462367" y="4494840"/>
            <a:ext cx="840805" cy="63340"/>
            <a:chOff x="5506358" y="1847342"/>
            <a:chExt cx="1188692" cy="89547"/>
          </a:xfrm>
        </p:grpSpPr>
        <p:sp>
          <p:nvSpPr>
            <p:cNvPr id="118" name="모서리가 둥근 직사각형 43">
              <a:extLst>
                <a:ext uri="{FF2B5EF4-FFF2-40B4-BE49-F238E27FC236}">
                  <a16:creationId xmlns="" xmlns:a16="http://schemas.microsoft.com/office/drawing/2014/main" id="{7443C570-4FDC-1F4A-BACB-7579F57EDF6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1" name="모서리가 둥근 직사각형 44">
              <a:extLst>
                <a:ext uri="{FF2B5EF4-FFF2-40B4-BE49-F238E27FC236}">
                  <a16:creationId xmlns="" xmlns:a16="http://schemas.microsoft.com/office/drawing/2014/main" id="{5623F537-8D6C-C54B-8217-5BE193076893}"/>
                </a:ext>
              </a:extLst>
            </p:cNvPr>
            <p:cNvSpPr/>
            <p:nvPr/>
          </p:nvSpPr>
          <p:spPr>
            <a:xfrm>
              <a:off x="5506358" y="1847342"/>
              <a:ext cx="872285"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25" name="그룹 45">
            <a:extLst>
              <a:ext uri="{FF2B5EF4-FFF2-40B4-BE49-F238E27FC236}">
                <a16:creationId xmlns="" xmlns:a16="http://schemas.microsoft.com/office/drawing/2014/main" id="{BA4BA297-113C-134A-8AAD-54F884FCA4EF}"/>
              </a:ext>
            </a:extLst>
          </p:cNvPr>
          <p:cNvGrpSpPr/>
          <p:nvPr/>
        </p:nvGrpSpPr>
        <p:grpSpPr>
          <a:xfrm flipV="1">
            <a:off x="5462366" y="3752421"/>
            <a:ext cx="840805" cy="63340"/>
            <a:chOff x="5506358" y="1847342"/>
            <a:chExt cx="1188692" cy="89547"/>
          </a:xfrm>
        </p:grpSpPr>
        <p:sp>
          <p:nvSpPr>
            <p:cNvPr id="126" name="모서리가 둥근 직사각형 46">
              <a:extLst>
                <a:ext uri="{FF2B5EF4-FFF2-40B4-BE49-F238E27FC236}">
                  <a16:creationId xmlns="" xmlns:a16="http://schemas.microsoft.com/office/drawing/2014/main" id="{F9E859C5-E4F4-0A42-8833-BD32720E19C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1" name="모서리가 둥근 직사각형 47">
              <a:extLst>
                <a:ext uri="{FF2B5EF4-FFF2-40B4-BE49-F238E27FC236}">
                  <a16:creationId xmlns="" xmlns:a16="http://schemas.microsoft.com/office/drawing/2014/main" id="{A575D393-F037-9044-ADB8-26F7ED4972C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32" name="모서리가 둥근 직사각형 58">
            <a:extLst>
              <a:ext uri="{FF2B5EF4-FFF2-40B4-BE49-F238E27FC236}">
                <a16:creationId xmlns="" xmlns:a16="http://schemas.microsoft.com/office/drawing/2014/main" id="{ED20B507-0913-424F-8649-8511CD212A84}"/>
              </a:ext>
            </a:extLst>
          </p:cNvPr>
          <p:cNvSpPr/>
          <p:nvPr/>
        </p:nvSpPr>
        <p:spPr>
          <a:xfrm>
            <a:off x="4138754" y="3696223"/>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sp>
        <p:nvSpPr>
          <p:cNvPr id="173" name="모서리가 둥근 직사각형 58">
            <a:extLst>
              <a:ext uri="{FF2B5EF4-FFF2-40B4-BE49-F238E27FC236}">
                <a16:creationId xmlns="" xmlns:a16="http://schemas.microsoft.com/office/drawing/2014/main" id="{314470B1-6CB5-9147-AAB2-429425346B5C}"/>
              </a:ext>
            </a:extLst>
          </p:cNvPr>
          <p:cNvSpPr/>
          <p:nvPr/>
        </p:nvSpPr>
        <p:spPr>
          <a:xfrm>
            <a:off x="4138754" y="4460922"/>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tx1"/>
                </a:solidFill>
                <a:latin typeface="Nanum Gothic" charset="-127"/>
                <a:ea typeface="Nanum Gothic" charset="-127"/>
                <a:cs typeface="Nanum Gothic" charset="-127"/>
              </a:rPr>
              <a:t>Tag</a:t>
            </a:r>
            <a:endParaRPr kumimoji="1" lang="ko-KR" altLang="en-US" sz="600">
              <a:solidFill>
                <a:schemeClr val="tx1"/>
              </a:solidFill>
              <a:latin typeface="Nanum Gothic" charset="-127"/>
              <a:ea typeface="Nanum Gothic" charset="-127"/>
              <a:cs typeface="Nanum Gothic" charset="-127"/>
            </a:endParaRPr>
          </a:p>
        </p:txBody>
      </p:sp>
      <p:sp>
        <p:nvSpPr>
          <p:cNvPr id="175" name="모서리가 둥근 직사각형 58">
            <a:extLst>
              <a:ext uri="{FF2B5EF4-FFF2-40B4-BE49-F238E27FC236}">
                <a16:creationId xmlns="" xmlns:a16="http://schemas.microsoft.com/office/drawing/2014/main" id="{314A7DE2-552C-234F-BEE1-AC1547243B9B}"/>
              </a:ext>
            </a:extLst>
          </p:cNvPr>
          <p:cNvSpPr/>
          <p:nvPr/>
        </p:nvSpPr>
        <p:spPr>
          <a:xfrm>
            <a:off x="4138754" y="4716104"/>
            <a:ext cx="481014" cy="144000"/>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Nanum Gothic" charset="-127"/>
                <a:ea typeface="Nanum Gothic" charset="-127"/>
                <a:cs typeface="Nanum Gothic" charset="-127"/>
              </a:rPr>
              <a:t>사업부</a:t>
            </a:r>
          </a:p>
        </p:txBody>
      </p:sp>
      <p:pic>
        <p:nvPicPr>
          <p:cNvPr id="176" name="그림 46">
            <a:extLst>
              <a:ext uri="{FF2B5EF4-FFF2-40B4-BE49-F238E27FC236}">
                <a16:creationId xmlns="" xmlns:a16="http://schemas.microsoft.com/office/drawing/2014/main" id="{E9683A45-AC61-284E-BC4B-6DDFCCD9FD97}"/>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652722" y="2217640"/>
            <a:ext cx="128032" cy="128031"/>
          </a:xfrm>
          <a:prstGeom prst="rect">
            <a:avLst/>
          </a:prstGeom>
        </p:spPr>
      </p:pic>
      <p:pic>
        <p:nvPicPr>
          <p:cNvPr id="177" name="그림 46">
            <a:extLst>
              <a:ext uri="{FF2B5EF4-FFF2-40B4-BE49-F238E27FC236}">
                <a16:creationId xmlns="" xmlns:a16="http://schemas.microsoft.com/office/drawing/2014/main" id="{87531F81-3401-554B-B5C2-1B98493585BF}"/>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249713" y="2217640"/>
            <a:ext cx="128032" cy="128031"/>
          </a:xfrm>
          <a:prstGeom prst="rect">
            <a:avLst/>
          </a:prstGeom>
        </p:spPr>
      </p:pic>
      <p:pic>
        <p:nvPicPr>
          <p:cNvPr id="178" name="그림 46">
            <a:extLst>
              <a:ext uri="{FF2B5EF4-FFF2-40B4-BE49-F238E27FC236}">
                <a16:creationId xmlns="" xmlns:a16="http://schemas.microsoft.com/office/drawing/2014/main" id="{3A87FC47-274F-2A42-AE92-D480CFFE4B65}"/>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138653" y="2214752"/>
            <a:ext cx="128032" cy="128031"/>
          </a:xfrm>
          <a:prstGeom prst="rect">
            <a:avLst/>
          </a:prstGeom>
        </p:spPr>
      </p:pic>
      <p:sp>
        <p:nvSpPr>
          <p:cNvPr id="179" name="모서리가 둥근 직사각형 154">
            <a:extLst>
              <a:ext uri="{FF2B5EF4-FFF2-40B4-BE49-F238E27FC236}">
                <a16:creationId xmlns="" xmlns:a16="http://schemas.microsoft.com/office/drawing/2014/main" id="{5EE265F8-522F-F24A-9E97-B1DADA6AD450}"/>
              </a:ext>
            </a:extLst>
          </p:cNvPr>
          <p:cNvSpPr/>
          <p:nvPr/>
        </p:nvSpPr>
        <p:spPr>
          <a:xfrm>
            <a:off x="8329490" y="2432686"/>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180" name="모서리가 둥근 직사각형 154">
            <a:extLst>
              <a:ext uri="{FF2B5EF4-FFF2-40B4-BE49-F238E27FC236}">
                <a16:creationId xmlns="" xmlns:a16="http://schemas.microsoft.com/office/drawing/2014/main" id="{03BF3EB5-4D34-5D49-B101-535FD1CBF1A3}"/>
              </a:ext>
            </a:extLst>
          </p:cNvPr>
          <p:cNvSpPr/>
          <p:nvPr/>
        </p:nvSpPr>
        <p:spPr>
          <a:xfrm>
            <a:off x="8329490" y="2682851"/>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181" name="모서리가 둥근 직사각형 154">
            <a:extLst>
              <a:ext uri="{FF2B5EF4-FFF2-40B4-BE49-F238E27FC236}">
                <a16:creationId xmlns="" xmlns:a16="http://schemas.microsoft.com/office/drawing/2014/main" id="{41A7894E-8C2F-4342-91CC-CE3606BEA674}"/>
              </a:ext>
            </a:extLst>
          </p:cNvPr>
          <p:cNvSpPr/>
          <p:nvPr/>
        </p:nvSpPr>
        <p:spPr>
          <a:xfrm>
            <a:off x="8329490" y="2933016"/>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sp>
        <p:nvSpPr>
          <p:cNvPr id="182" name="모서리가 둥근 직사각형 154">
            <a:extLst>
              <a:ext uri="{FF2B5EF4-FFF2-40B4-BE49-F238E27FC236}">
                <a16:creationId xmlns="" xmlns:a16="http://schemas.microsoft.com/office/drawing/2014/main" id="{5D79A352-43D3-A349-A74B-D5AECD2BAB99}"/>
              </a:ext>
            </a:extLst>
          </p:cNvPr>
          <p:cNvSpPr/>
          <p:nvPr/>
        </p:nvSpPr>
        <p:spPr>
          <a:xfrm>
            <a:off x="8329490" y="3183181"/>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a:t>
            </a:r>
            <a:r>
              <a:rPr lang="ko-KR" altLang="en-US" sz="700">
                <a:solidFill>
                  <a:schemeClr val="bg1"/>
                </a:solidFill>
                <a:latin typeface="+mn-ea"/>
                <a:cs typeface="Malgun Gothic" charset="-127"/>
              </a:rPr>
              <a:t> </a:t>
            </a:r>
            <a:r>
              <a:rPr lang="en-US" altLang="ko-KR" sz="700">
                <a:solidFill>
                  <a:schemeClr val="bg1"/>
                </a:solidFill>
                <a:latin typeface="+mn-ea"/>
                <a:cs typeface="Malgun Gothic" charset="-127"/>
              </a:rPr>
              <a:t>workbook</a:t>
            </a:r>
            <a:endParaRPr lang="ko-KR" altLang="en-US" sz="700">
              <a:solidFill>
                <a:schemeClr val="bg1"/>
              </a:solidFill>
              <a:latin typeface="+mn-ea"/>
              <a:cs typeface="Malgun Gothic" charset="-127"/>
            </a:endParaRPr>
          </a:p>
        </p:txBody>
      </p:sp>
      <p:sp>
        <p:nvSpPr>
          <p:cNvPr id="183" name="모서리가 둥근 직사각형 154">
            <a:extLst>
              <a:ext uri="{FF2B5EF4-FFF2-40B4-BE49-F238E27FC236}">
                <a16:creationId xmlns="" xmlns:a16="http://schemas.microsoft.com/office/drawing/2014/main" id="{0F58EA79-6FEA-6B47-A502-29B14B0C5FF4}"/>
              </a:ext>
            </a:extLst>
          </p:cNvPr>
          <p:cNvSpPr/>
          <p:nvPr/>
        </p:nvSpPr>
        <p:spPr>
          <a:xfrm>
            <a:off x="8329490" y="3433346"/>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a:t>
            </a:r>
            <a:r>
              <a:rPr lang="ko-KR" altLang="en-US" sz="700">
                <a:solidFill>
                  <a:schemeClr val="bg1"/>
                </a:solidFill>
                <a:latin typeface="+mn-ea"/>
                <a:cs typeface="Malgun Gothic" charset="-127"/>
              </a:rPr>
              <a:t> </a:t>
            </a:r>
            <a:r>
              <a:rPr lang="en-US" altLang="ko-KR" sz="700">
                <a:solidFill>
                  <a:schemeClr val="bg1"/>
                </a:solidFill>
                <a:latin typeface="+mn-ea"/>
                <a:cs typeface="Malgun Gothic" charset="-127"/>
              </a:rPr>
              <a:t>workbench</a:t>
            </a:r>
            <a:endParaRPr lang="ko-KR" altLang="en-US" sz="700">
              <a:solidFill>
                <a:schemeClr val="bg1"/>
              </a:solidFill>
              <a:latin typeface="+mn-ea"/>
              <a:cs typeface="Malgun Gothic" charset="-127"/>
            </a:endParaRPr>
          </a:p>
        </p:txBody>
      </p:sp>
      <p:sp>
        <p:nvSpPr>
          <p:cNvPr id="184" name="모서리가 둥근 직사각형 154">
            <a:extLst>
              <a:ext uri="{FF2B5EF4-FFF2-40B4-BE49-F238E27FC236}">
                <a16:creationId xmlns="" xmlns:a16="http://schemas.microsoft.com/office/drawing/2014/main" id="{4439FF4E-1312-8748-800C-6BB18D66D688}"/>
              </a:ext>
            </a:extLst>
          </p:cNvPr>
          <p:cNvSpPr/>
          <p:nvPr/>
        </p:nvSpPr>
        <p:spPr>
          <a:xfrm>
            <a:off x="8329490" y="3683511"/>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185" name="모서리가 둥근 직사각형 154">
            <a:extLst>
              <a:ext uri="{FF2B5EF4-FFF2-40B4-BE49-F238E27FC236}">
                <a16:creationId xmlns="" xmlns:a16="http://schemas.microsoft.com/office/drawing/2014/main" id="{594179C5-464A-4244-BE6D-71F0DA44F3F0}"/>
              </a:ext>
            </a:extLst>
          </p:cNvPr>
          <p:cNvSpPr/>
          <p:nvPr/>
        </p:nvSpPr>
        <p:spPr>
          <a:xfrm>
            <a:off x="8329490" y="3933676"/>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186" name="모서리가 둥근 직사각형 154">
            <a:extLst>
              <a:ext uri="{FF2B5EF4-FFF2-40B4-BE49-F238E27FC236}">
                <a16:creationId xmlns="" xmlns:a16="http://schemas.microsoft.com/office/drawing/2014/main" id="{E160034A-F2A5-D14D-8468-C63214D97145}"/>
              </a:ext>
            </a:extLst>
          </p:cNvPr>
          <p:cNvSpPr/>
          <p:nvPr/>
        </p:nvSpPr>
        <p:spPr>
          <a:xfrm>
            <a:off x="8329490" y="4183841"/>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sp>
        <p:nvSpPr>
          <p:cNvPr id="187" name="모서리가 둥근 직사각형 154">
            <a:extLst>
              <a:ext uri="{FF2B5EF4-FFF2-40B4-BE49-F238E27FC236}">
                <a16:creationId xmlns="" xmlns:a16="http://schemas.microsoft.com/office/drawing/2014/main" id="{8BC0A5CE-54B7-F845-8CF6-E301DDAA61CD}"/>
              </a:ext>
            </a:extLst>
          </p:cNvPr>
          <p:cNvSpPr/>
          <p:nvPr/>
        </p:nvSpPr>
        <p:spPr>
          <a:xfrm>
            <a:off x="8329490" y="4434006"/>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workbook</a:t>
            </a:r>
            <a:endParaRPr lang="ko-KR" altLang="en-US" sz="700">
              <a:solidFill>
                <a:schemeClr val="bg1"/>
              </a:solidFill>
              <a:latin typeface="+mn-ea"/>
              <a:cs typeface="Malgun Gothic" charset="-127"/>
            </a:endParaRPr>
          </a:p>
        </p:txBody>
      </p:sp>
      <p:sp>
        <p:nvSpPr>
          <p:cNvPr id="188" name="모서리가 둥근 직사각형 154">
            <a:extLst>
              <a:ext uri="{FF2B5EF4-FFF2-40B4-BE49-F238E27FC236}">
                <a16:creationId xmlns="" xmlns:a16="http://schemas.microsoft.com/office/drawing/2014/main" id="{1384D602-D740-D84A-BB83-45BF14FE258D}"/>
              </a:ext>
            </a:extLst>
          </p:cNvPr>
          <p:cNvSpPr/>
          <p:nvPr/>
        </p:nvSpPr>
        <p:spPr>
          <a:xfrm>
            <a:off x="8329490" y="4684171"/>
            <a:ext cx="720000" cy="17428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latin typeface="+mn-ea"/>
                <a:cs typeface="Malgun Gothic" charset="-127"/>
              </a:rPr>
              <a:t>Make workbench</a:t>
            </a:r>
            <a:endParaRPr lang="ko-KR" altLang="en-US" sz="700">
              <a:solidFill>
                <a:schemeClr val="bg1"/>
              </a:solidFill>
              <a:latin typeface="+mn-ea"/>
              <a:cs typeface="Malgun Gothic" charset="-127"/>
            </a:endParaRPr>
          </a:p>
        </p:txBody>
      </p:sp>
      <p:pic>
        <p:nvPicPr>
          <p:cNvPr id="189" name="그림 69">
            <a:extLst>
              <a:ext uri="{FF2B5EF4-FFF2-40B4-BE49-F238E27FC236}">
                <a16:creationId xmlns="" xmlns:a16="http://schemas.microsoft.com/office/drawing/2014/main" id="{59D04C5E-F7CE-4A42-BA84-ABE148D033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4665" y="2245227"/>
            <a:ext cx="79238" cy="79238"/>
          </a:xfrm>
          <a:prstGeom prst="rect">
            <a:avLst/>
          </a:prstGeom>
        </p:spPr>
      </p:pic>
      <p:pic>
        <p:nvPicPr>
          <p:cNvPr id="190" name="그림 46">
            <a:extLst>
              <a:ext uri="{FF2B5EF4-FFF2-40B4-BE49-F238E27FC236}">
                <a16:creationId xmlns="" xmlns:a16="http://schemas.microsoft.com/office/drawing/2014/main" id="{3A10FA27-9623-A646-802C-7FDEA2D533EE}"/>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017452" y="2219737"/>
            <a:ext cx="128032" cy="128031"/>
          </a:xfrm>
          <a:prstGeom prst="rect">
            <a:avLst/>
          </a:prstGeom>
        </p:spPr>
      </p:pic>
      <p:sp>
        <p:nvSpPr>
          <p:cNvPr id="191" name="TextBox 190">
            <a:extLst>
              <a:ext uri="{FF2B5EF4-FFF2-40B4-BE49-F238E27FC236}">
                <a16:creationId xmlns="" xmlns:a16="http://schemas.microsoft.com/office/drawing/2014/main" id="{E8FC011F-FF6A-1A48-9359-6D109D9C5B03}"/>
              </a:ext>
            </a:extLst>
          </p:cNvPr>
          <p:cNvSpPr txBox="1"/>
          <p:nvPr/>
        </p:nvSpPr>
        <p:spPr>
          <a:xfrm>
            <a:off x="8034934" y="1934707"/>
            <a:ext cx="1140056" cy="215444"/>
          </a:xfrm>
          <a:prstGeom prst="rect">
            <a:avLst/>
          </a:prstGeom>
          <a:noFill/>
        </p:spPr>
        <p:txBody>
          <a:bodyPr wrap="none" rtlCol="0">
            <a:spAutoFit/>
          </a:bodyPr>
          <a:lstStyle/>
          <a:p>
            <a:pPr algn="r"/>
            <a:r>
              <a:rPr lang="en-US" altLang="ko-KR" sz="800">
                <a:solidFill>
                  <a:schemeClr val="bg1">
                    <a:lumMod val="50000"/>
                  </a:schemeClr>
                </a:solidFill>
              </a:rPr>
              <a:t>There are </a:t>
            </a:r>
            <a:r>
              <a:rPr lang="en-US" altLang="ko-KR" sz="800" b="1">
                <a:solidFill>
                  <a:schemeClr val="bg1">
                    <a:lumMod val="50000"/>
                  </a:schemeClr>
                </a:solidFill>
              </a:rPr>
              <a:t>1,234</a:t>
            </a:r>
            <a:r>
              <a:rPr lang="en-US" altLang="ko-KR" sz="800">
                <a:solidFill>
                  <a:schemeClr val="bg1">
                    <a:lumMod val="50000"/>
                  </a:schemeClr>
                </a:solidFill>
              </a:rPr>
              <a:t> lists</a:t>
            </a:r>
            <a:endParaRPr kumimoji="1" lang="ko-KR" altLang="en-US" sz="800">
              <a:solidFill>
                <a:schemeClr val="bg1">
                  <a:lumMod val="50000"/>
                </a:schemeClr>
              </a:solidFill>
            </a:endParaRPr>
          </a:p>
        </p:txBody>
      </p:sp>
      <p:sp>
        <p:nvSpPr>
          <p:cNvPr id="192" name="TextBox 191">
            <a:extLst>
              <a:ext uri="{FF2B5EF4-FFF2-40B4-BE49-F238E27FC236}">
                <a16:creationId xmlns="" xmlns:a16="http://schemas.microsoft.com/office/drawing/2014/main" id="{BBA3E00B-144D-914A-8FDF-9F1058C133E7}"/>
              </a:ext>
            </a:extLst>
          </p:cNvPr>
          <p:cNvSpPr txBox="1"/>
          <p:nvPr/>
        </p:nvSpPr>
        <p:spPr>
          <a:xfrm>
            <a:off x="1250810" y="1208468"/>
            <a:ext cx="1981633" cy="400110"/>
          </a:xfrm>
          <a:prstGeom prst="rect">
            <a:avLst/>
          </a:prstGeom>
          <a:noFill/>
        </p:spPr>
        <p:txBody>
          <a:bodyPr wrap="none" rtlCol="0">
            <a:spAutoFit/>
          </a:bodyPr>
          <a:lstStyle/>
          <a:p>
            <a:r>
              <a:rPr kumimoji="1" lang="en-US" altLang="ko-KR" sz="2000" b="1" err="1"/>
              <a:t>managerName</a:t>
            </a:r>
            <a:endParaRPr kumimoji="1" lang="ko-KR" altLang="en-US" sz="1600" b="1"/>
          </a:p>
        </p:txBody>
      </p:sp>
      <p:sp>
        <p:nvSpPr>
          <p:cNvPr id="193" name="웃는 얼굴[S] 192">
            <a:extLst>
              <a:ext uri="{FF2B5EF4-FFF2-40B4-BE49-F238E27FC236}">
                <a16:creationId xmlns="" xmlns:a16="http://schemas.microsoft.com/office/drawing/2014/main" id="{2E85A37E-2246-344C-8BBD-A6514BB97159}"/>
              </a:ext>
            </a:extLst>
          </p:cNvPr>
          <p:cNvSpPr/>
          <p:nvPr/>
        </p:nvSpPr>
        <p:spPr>
          <a:xfrm>
            <a:off x="939303" y="1261909"/>
            <a:ext cx="311507" cy="311507"/>
          </a:xfrm>
          <a:prstGeom prst="smileyFace">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4" name="포인트가 5개인 별[5] 59">
            <a:extLst>
              <a:ext uri="{FF2B5EF4-FFF2-40B4-BE49-F238E27FC236}">
                <a16:creationId xmlns="" xmlns:a16="http://schemas.microsoft.com/office/drawing/2014/main" id="{9F0913DF-504D-6C4F-BFC7-7372FF366368}"/>
              </a:ext>
            </a:extLst>
          </p:cNvPr>
          <p:cNvSpPr/>
          <p:nvPr/>
        </p:nvSpPr>
        <p:spPr>
          <a:xfrm>
            <a:off x="3232443" y="1303107"/>
            <a:ext cx="191940" cy="191940"/>
          </a:xfrm>
          <a:prstGeom prst="star5">
            <a:avLst>
              <a:gd name="adj" fmla="val 23719"/>
              <a:gd name="hf" fmla="val 105146"/>
              <a:gd name="vf" fmla="val 11055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Malgun Gothic" charset="-127"/>
            </a:endParaRPr>
          </a:p>
        </p:txBody>
      </p:sp>
      <p:sp>
        <p:nvSpPr>
          <p:cNvPr id="90" name="타원 37">
            <a:extLst>
              <a:ext uri="{FF2B5EF4-FFF2-40B4-BE49-F238E27FC236}">
                <a16:creationId xmlns="" xmlns:a16="http://schemas.microsoft.com/office/drawing/2014/main" id="{E281159B-D8F6-BB43-BA7A-DA02DF74B8B5}"/>
              </a:ext>
            </a:extLst>
          </p:cNvPr>
          <p:cNvSpPr/>
          <p:nvPr/>
        </p:nvSpPr>
        <p:spPr>
          <a:xfrm>
            <a:off x="1213832" y="11544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1</a:t>
            </a:r>
            <a:endParaRPr lang="ko-KR" altLang="en-US" sz="700" b="1">
              <a:solidFill>
                <a:schemeClr val="bg1"/>
              </a:solidFill>
              <a:latin typeface="Nanum Gothic" charset="-127"/>
              <a:ea typeface="Nanum Gothic" charset="-127"/>
              <a:cs typeface="Nanum Gothic" charset="-127"/>
            </a:endParaRPr>
          </a:p>
        </p:txBody>
      </p:sp>
      <p:sp>
        <p:nvSpPr>
          <p:cNvPr id="91" name="타원 37">
            <a:extLst>
              <a:ext uri="{FF2B5EF4-FFF2-40B4-BE49-F238E27FC236}">
                <a16:creationId xmlns="" xmlns:a16="http://schemas.microsoft.com/office/drawing/2014/main" id="{8916C9FB-4AA0-F041-95BA-7305A2EDF7F8}"/>
              </a:ext>
            </a:extLst>
          </p:cNvPr>
          <p:cNvSpPr/>
          <p:nvPr/>
        </p:nvSpPr>
        <p:spPr>
          <a:xfrm>
            <a:off x="1815119" y="11954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a:solidFill>
                <a:schemeClr val="bg1"/>
              </a:solidFill>
              <a:latin typeface="Nanum Gothic" charset="-127"/>
              <a:ea typeface="Nanum Gothic" charset="-127"/>
              <a:cs typeface="Nanum Gothic" charset="-127"/>
            </a:endParaRPr>
          </a:p>
        </p:txBody>
      </p:sp>
      <p:sp>
        <p:nvSpPr>
          <p:cNvPr id="93" name="타원 37">
            <a:extLst>
              <a:ext uri="{FF2B5EF4-FFF2-40B4-BE49-F238E27FC236}">
                <a16:creationId xmlns="" xmlns:a16="http://schemas.microsoft.com/office/drawing/2014/main" id="{3A7877DB-95AD-DB48-918B-40DB6BBB56B2}"/>
              </a:ext>
            </a:extLst>
          </p:cNvPr>
          <p:cNvSpPr/>
          <p:nvPr/>
        </p:nvSpPr>
        <p:spPr>
          <a:xfrm>
            <a:off x="3477476" y="12999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a:solidFill>
                <a:schemeClr val="bg1"/>
              </a:solidFill>
              <a:latin typeface="Nanum Gothic" charset="-127"/>
              <a:ea typeface="Nanum Gothic" charset="-127"/>
              <a:cs typeface="Nanum Gothic" charset="-127"/>
            </a:endParaRPr>
          </a:p>
        </p:txBody>
      </p:sp>
      <p:sp>
        <p:nvSpPr>
          <p:cNvPr id="96" name="모서리가 둥근 직사각형 95">
            <a:extLst>
              <a:ext uri="{FF2B5EF4-FFF2-40B4-BE49-F238E27FC236}">
                <a16:creationId xmlns="" xmlns:a16="http://schemas.microsoft.com/office/drawing/2014/main" id="{B3F9C471-4A33-614D-B284-5A72A59002F9}"/>
              </a:ext>
            </a:extLst>
          </p:cNvPr>
          <p:cNvSpPr/>
          <p:nvPr/>
        </p:nvSpPr>
        <p:spPr>
          <a:xfrm>
            <a:off x="2482458" y="1886366"/>
            <a:ext cx="895507"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700">
                <a:solidFill>
                  <a:prstClr val="white">
                    <a:lumMod val="50000"/>
                  </a:prstClr>
                </a:solidFill>
                <a:latin typeface="Nanum Gothic" charset="-127"/>
                <a:ea typeface="Nanum Gothic" charset="-127"/>
                <a:cs typeface="Nanum Gothic" charset="-127"/>
              </a:rPr>
              <a:t>Data Type</a:t>
            </a:r>
            <a:endParaRPr kumimoji="1" lang="en-US" altLang="ko-KR" sz="700">
              <a:solidFill>
                <a:prstClr val="white">
                  <a:lumMod val="50000"/>
                </a:prstClr>
              </a:solidFill>
              <a:latin typeface="Nanum Gothic" charset="-127"/>
              <a:ea typeface="Nanum Gothic" charset="-127"/>
              <a:cs typeface="Nanum Gothic" charset="-127"/>
            </a:endParaRPr>
          </a:p>
        </p:txBody>
      </p:sp>
      <p:sp>
        <p:nvSpPr>
          <p:cNvPr id="102" name="직사각형 101">
            <a:extLst>
              <a:ext uri="{FF2B5EF4-FFF2-40B4-BE49-F238E27FC236}">
                <a16:creationId xmlns="" xmlns:a16="http://schemas.microsoft.com/office/drawing/2014/main" id="{034CBAFB-5302-4E4E-981C-CBD737C42B27}"/>
              </a:ext>
            </a:extLst>
          </p:cNvPr>
          <p:cNvSpPr/>
          <p:nvPr/>
        </p:nvSpPr>
        <p:spPr>
          <a:xfrm>
            <a:off x="3174358" y="1885905"/>
            <a:ext cx="695882" cy="176212"/>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75000"/>
                    <a:lumOff val="25000"/>
                  </a:prstClr>
                </a:solidFill>
                <a:latin typeface="Nanum Gothic" charset="-127"/>
                <a:ea typeface="Nanum Gothic" charset="-127"/>
                <a:cs typeface="Nanum Gothic" charset="-127"/>
              </a:rPr>
              <a:t>All         </a:t>
            </a:r>
            <a:r>
              <a:rPr kumimoji="1" lang="ko-KR" altLang="en-US" sz="700" dirty="0">
                <a:solidFill>
                  <a:prstClr val="black">
                    <a:lumMod val="75000"/>
                    <a:lumOff val="25000"/>
                  </a:prstClr>
                </a:solidFill>
                <a:latin typeface="Nanum Gothic" charset="-127"/>
                <a:ea typeface="Nanum Gothic" charset="-127"/>
                <a:cs typeface="Nanum Gothic" charset="-127"/>
              </a:rPr>
              <a:t> ▼</a:t>
            </a:r>
          </a:p>
        </p:txBody>
      </p:sp>
      <p:sp>
        <p:nvSpPr>
          <p:cNvPr id="103" name="타원 37">
            <a:extLst>
              <a:ext uri="{FF2B5EF4-FFF2-40B4-BE49-F238E27FC236}">
                <a16:creationId xmlns="" xmlns:a16="http://schemas.microsoft.com/office/drawing/2014/main" id="{E2F18468-3515-4A46-A5F9-9D1520C1C752}"/>
              </a:ext>
            </a:extLst>
          </p:cNvPr>
          <p:cNvSpPr/>
          <p:nvPr/>
        </p:nvSpPr>
        <p:spPr>
          <a:xfrm>
            <a:off x="719461" y="19200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4</a:t>
            </a:r>
            <a:endParaRPr lang="ko-KR" altLang="en-US" sz="700" b="1">
              <a:solidFill>
                <a:schemeClr val="bg1"/>
              </a:solidFill>
              <a:latin typeface="Nanum Gothic" charset="-127"/>
              <a:ea typeface="Nanum Gothic" charset="-127"/>
              <a:cs typeface="Nanum Gothic" charset="-127"/>
            </a:endParaRPr>
          </a:p>
        </p:txBody>
      </p:sp>
      <p:sp>
        <p:nvSpPr>
          <p:cNvPr id="104" name="타원 37">
            <a:extLst>
              <a:ext uri="{FF2B5EF4-FFF2-40B4-BE49-F238E27FC236}">
                <a16:creationId xmlns="" xmlns:a16="http://schemas.microsoft.com/office/drawing/2014/main" id="{6CA971E2-8561-9640-B88F-B9C21AC2B69E}"/>
              </a:ext>
            </a:extLst>
          </p:cNvPr>
          <p:cNvSpPr/>
          <p:nvPr/>
        </p:nvSpPr>
        <p:spPr>
          <a:xfrm>
            <a:off x="701030" y="24646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a:solidFill>
                <a:schemeClr val="bg1"/>
              </a:solidFill>
              <a:latin typeface="Nanum Gothic" charset="-127"/>
              <a:ea typeface="Nanum Gothic" charset="-127"/>
              <a:cs typeface="Nanum Gothic" charset="-127"/>
            </a:endParaRPr>
          </a:p>
        </p:txBody>
      </p:sp>
      <p:sp>
        <p:nvSpPr>
          <p:cNvPr id="106" name="TextBox 105">
            <a:extLst>
              <a:ext uri="{FF2B5EF4-FFF2-40B4-BE49-F238E27FC236}">
                <a16:creationId xmlns="" xmlns:a16="http://schemas.microsoft.com/office/drawing/2014/main" id="{81E0B5E8-FDD0-456D-ABF5-4BDD85E06F19}"/>
              </a:ext>
            </a:extLst>
          </p:cNvPr>
          <p:cNvSpPr txBox="1"/>
          <p:nvPr/>
        </p:nvSpPr>
        <p:spPr>
          <a:xfrm>
            <a:off x="4643895" y="4943706"/>
            <a:ext cx="896399" cy="215444"/>
          </a:xfrm>
          <a:prstGeom prst="rect">
            <a:avLst/>
          </a:prstGeom>
          <a:noFill/>
        </p:spPr>
        <p:txBody>
          <a:bodyPr wrap="none" rtlCol="0">
            <a:spAutoFit/>
          </a:bodyPr>
          <a:lstStyle/>
          <a:p>
            <a:pPr algn="ctr"/>
            <a:r>
              <a:rPr lang="en-US" altLang="ko-KR" sz="800" dirty="0"/>
              <a:t>&lt; Pagination &gt;</a:t>
            </a:r>
            <a:endParaRPr lang="ko-KR" altLang="en-US" sz="800" dirty="0"/>
          </a:p>
        </p:txBody>
      </p:sp>
    </p:spTree>
    <p:extLst>
      <p:ext uri="{BB962C8B-B14F-4D97-AF65-F5344CB8AC3E}">
        <p14:creationId xmlns:p14="http://schemas.microsoft.com/office/powerpoint/2010/main" val="545781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모서리가 둥근 직사각형 154">
            <a:extLst>
              <a:ext uri="{FF2B5EF4-FFF2-40B4-BE49-F238E27FC236}">
                <a16:creationId xmlns="" xmlns:a16="http://schemas.microsoft.com/office/drawing/2014/main" id="{095E274B-F559-7B4B-9B2A-E38D8DE32A84}"/>
              </a:ext>
            </a:extLst>
          </p:cNvPr>
          <p:cNvSpPr/>
          <p:nvPr/>
        </p:nvSpPr>
        <p:spPr>
          <a:xfrm>
            <a:off x="6346101" y="842321"/>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cs typeface="Malgun Gothic" charset="-127"/>
              </a:rPr>
              <a:t>Edit data</a:t>
            </a:r>
            <a:endParaRPr lang="ko-KR" altLang="en-US" sz="700">
              <a:solidFill>
                <a:schemeClr val="bg1"/>
              </a:solidFill>
              <a:cs typeface="Malgun Gothic" charset="-127"/>
            </a:endParaRPr>
          </a:p>
        </p:txBody>
      </p:sp>
      <p:sp>
        <p:nvSpPr>
          <p:cNvPr id="71" name="모서리가 둥근 직사각형 154">
            <a:extLst>
              <a:ext uri="{FF2B5EF4-FFF2-40B4-BE49-F238E27FC236}">
                <a16:creationId xmlns="" xmlns:a16="http://schemas.microsoft.com/office/drawing/2014/main" id="{184CC37F-A216-F54D-98AC-1CE0C64DDFF5}"/>
              </a:ext>
            </a:extLst>
          </p:cNvPr>
          <p:cNvSpPr/>
          <p:nvPr/>
        </p:nvSpPr>
        <p:spPr>
          <a:xfrm>
            <a:off x="7170697" y="842321"/>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cs typeface="Malgun Gothic" charset="-127"/>
              </a:rPr>
              <a:t>Make workbench</a:t>
            </a:r>
            <a:endParaRPr lang="ko-KR" altLang="en-US" sz="700">
              <a:solidFill>
                <a:schemeClr val="bg1"/>
              </a:solidFill>
              <a:cs typeface="Malgun Gothic" charset="-127"/>
            </a:endParaRPr>
          </a:p>
        </p:txBody>
      </p:sp>
      <p:sp>
        <p:nvSpPr>
          <p:cNvPr id="2" name="Text Placeholder 1">
            <a:extLst>
              <a:ext uri="{FF2B5EF4-FFF2-40B4-BE49-F238E27FC236}">
                <a16:creationId xmlns="" xmlns:a16="http://schemas.microsoft.com/office/drawing/2014/main" id="{55D239C5-AA3D-7D40-ABF4-D673F690AB7C}"/>
              </a:ext>
            </a:extLst>
          </p:cNvPr>
          <p:cNvSpPr>
            <a:spLocks noGrp="1"/>
          </p:cNvSpPr>
          <p:nvPr>
            <p:ph type="body" sz="quarter" idx="14"/>
          </p:nvPr>
        </p:nvSpPr>
        <p:spPr/>
        <p:txBody>
          <a:bodyPr/>
          <a:lstStyle/>
          <a:p>
            <a:r>
              <a:rPr lang="en-US" dirty="0">
                <a:latin typeface="+mn-lt"/>
              </a:rPr>
              <a:t>E1-01-022</a:t>
            </a:r>
          </a:p>
        </p:txBody>
      </p:sp>
      <p:sp>
        <p:nvSpPr>
          <p:cNvPr id="3" name="Text Placeholder 2">
            <a:extLst>
              <a:ext uri="{FF2B5EF4-FFF2-40B4-BE49-F238E27FC236}">
                <a16:creationId xmlns="" xmlns:a16="http://schemas.microsoft.com/office/drawing/2014/main" id="{DFE504A3-B00F-2B4F-AD3F-DDBEF615EB0B}"/>
              </a:ext>
            </a:extLst>
          </p:cNvPr>
          <p:cNvSpPr>
            <a:spLocks noGrp="1"/>
          </p:cNvSpPr>
          <p:nvPr>
            <p:ph type="body" sz="quarter" idx="11"/>
          </p:nvPr>
        </p:nvSpPr>
        <p:spPr>
          <a:xfrm>
            <a:off x="158111" y="260648"/>
            <a:ext cx="9826195" cy="259200"/>
          </a:xfrm>
        </p:spPr>
        <p:txBody>
          <a:bodyPr/>
          <a:lstStyle/>
          <a:p>
            <a:r>
              <a:rPr lang="en-US">
                <a:latin typeface="+mn-lt"/>
              </a:rPr>
              <a:t>1.2.</a:t>
            </a:r>
            <a:r>
              <a:rPr lang="en-US" altLang="ko-KR">
                <a:latin typeface="+mn-lt"/>
              </a:rPr>
              <a:t>6</a:t>
            </a:r>
            <a:r>
              <a:rPr lang="en-US">
                <a:latin typeface="+mn-lt"/>
              </a:rPr>
              <a:t> </a:t>
            </a:r>
            <a:r>
              <a:rPr lang="ko-KR" altLang="en-US">
                <a:latin typeface="+mn-lt"/>
              </a:rPr>
              <a:t>워크스페이스 사용 내역</a:t>
            </a:r>
            <a:endParaRPr lang="en-US">
              <a:latin typeface="+mn-lt"/>
            </a:endParaRPr>
          </a:p>
        </p:txBody>
      </p:sp>
      <p:sp>
        <p:nvSpPr>
          <p:cNvPr id="4" name="Title 3">
            <a:extLst>
              <a:ext uri="{FF2B5EF4-FFF2-40B4-BE49-F238E27FC236}">
                <a16:creationId xmlns="" xmlns:a16="http://schemas.microsoft.com/office/drawing/2014/main" id="{BC8D6D12-7C5B-D34D-8877-4455961C1A02}"/>
              </a:ext>
            </a:extLst>
          </p:cNvPr>
          <p:cNvSpPr>
            <a:spLocks noGrp="1"/>
          </p:cNvSpPr>
          <p:nvPr>
            <p:ph type="title"/>
          </p:nvPr>
        </p:nvSpPr>
        <p:spPr/>
        <p:txBody>
          <a:bodyPr/>
          <a:lstStyle/>
          <a:p>
            <a:r>
              <a:rPr kumimoji="1" lang="en-US" altLang="ko-KR">
                <a:latin typeface="+mn-lt"/>
                <a:cs typeface="Malgun Gothic" charset="-127"/>
              </a:rPr>
              <a:t>1.2 Metadata &gt; Explore Data</a:t>
            </a:r>
            <a:r>
              <a:rPr kumimoji="1" lang="ko-KR" altLang="en-US">
                <a:latin typeface="+mn-lt"/>
                <a:cs typeface="Malgun Gothic" charset="-127"/>
              </a:rPr>
              <a:t> </a:t>
            </a:r>
            <a:r>
              <a:rPr kumimoji="1" lang="en-US" altLang="ko-KR">
                <a:latin typeface="+mn-lt"/>
                <a:cs typeface="Malgun Gothic" charset="-127"/>
              </a:rPr>
              <a:t>&gt;</a:t>
            </a:r>
            <a:r>
              <a:rPr kumimoji="1" lang="ko-KR" altLang="en-US">
                <a:latin typeface="+mn-lt"/>
                <a:cs typeface="Malgun Gothic" charset="-127"/>
              </a:rPr>
              <a:t> </a:t>
            </a:r>
            <a:r>
              <a:rPr kumimoji="1" lang="en-US" altLang="ko-KR" b="1">
                <a:latin typeface="+mn-lt"/>
                <a:cs typeface="Malgun Gothic" charset="-127"/>
              </a:rPr>
              <a:t>Metadata detail</a:t>
            </a:r>
            <a:endParaRPr lang="en-US">
              <a:latin typeface="+mn-lt"/>
            </a:endParaRPr>
          </a:p>
        </p:txBody>
      </p:sp>
      <p:sp>
        <p:nvSpPr>
          <p:cNvPr id="5" name="Slide Number Placeholder 4">
            <a:extLst>
              <a:ext uri="{FF2B5EF4-FFF2-40B4-BE49-F238E27FC236}">
                <a16:creationId xmlns="" xmlns:a16="http://schemas.microsoft.com/office/drawing/2014/main" id="{AC16FAE5-7D6A-8B46-9668-8DB9DC27AD50}"/>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27</a:t>
            </a:fld>
            <a:endParaRPr lang="ko-KR" altLang="en-US">
              <a:solidFill>
                <a:prstClr val="white">
                  <a:lumMod val="50000"/>
                </a:prstClr>
              </a:solidFill>
              <a:latin typeface="+mn-lt"/>
            </a:endParaRPr>
          </a:p>
        </p:txBody>
      </p:sp>
      <p:sp>
        <p:nvSpPr>
          <p:cNvPr id="6" name="Text Placeholder 5">
            <a:extLst>
              <a:ext uri="{FF2B5EF4-FFF2-40B4-BE49-F238E27FC236}">
                <a16:creationId xmlns="" xmlns:a16="http://schemas.microsoft.com/office/drawing/2014/main" id="{C1555B92-5F89-5A41-9B99-D19684FA0337}"/>
              </a:ext>
            </a:extLst>
          </p:cNvPr>
          <p:cNvSpPr>
            <a:spLocks noGrp="1"/>
          </p:cNvSpPr>
          <p:nvPr>
            <p:ph type="body" sz="quarter" idx="13"/>
          </p:nvPr>
        </p:nvSpPr>
        <p:spPr/>
        <p:txBody>
          <a:bodyPr/>
          <a:lstStyle/>
          <a:p>
            <a:pPr marL="0" indent="0">
              <a:spcBef>
                <a:spcPts val="600"/>
              </a:spcBef>
              <a:buNone/>
            </a:pPr>
            <a:r>
              <a:rPr kumimoji="1" lang="ko-KR" altLang="en-US" dirty="0">
                <a:latin typeface="+mn-lt"/>
              </a:rPr>
              <a:t>사용된 질의 목록</a:t>
            </a:r>
            <a:endParaRPr lang="en-US" altLang="ko-KR" dirty="0">
              <a:latin typeface="+mn-lt"/>
            </a:endParaRPr>
          </a:p>
          <a:p>
            <a:pPr>
              <a:spcBef>
                <a:spcPts val="600"/>
              </a:spcBef>
            </a:pPr>
            <a:r>
              <a:rPr lang="ko-KR" altLang="en-US" dirty="0">
                <a:latin typeface="+mn-lt"/>
              </a:rPr>
              <a:t>질의 사용 내역</a:t>
            </a:r>
            <a:endParaRPr lang="en-US" altLang="ko-KR" dirty="0">
              <a:latin typeface="+mn-lt"/>
            </a:endParaRPr>
          </a:p>
          <a:p>
            <a:pPr lvl="1">
              <a:spcBef>
                <a:spcPts val="600"/>
              </a:spcBef>
            </a:pPr>
            <a:r>
              <a:rPr lang="ko-KR" altLang="en-US" dirty="0">
                <a:latin typeface="+mn-lt"/>
              </a:rPr>
              <a:t>최근 </a:t>
            </a:r>
            <a:r>
              <a:rPr lang="en-US" altLang="ko-KR" dirty="0">
                <a:latin typeface="+mn-lt"/>
              </a:rPr>
              <a:t>100</a:t>
            </a:r>
            <a:r>
              <a:rPr lang="ko-KR" altLang="en-US" dirty="0">
                <a:latin typeface="+mn-lt"/>
              </a:rPr>
              <a:t>건까지만 노출</a:t>
            </a:r>
            <a:endParaRPr lang="en-US" altLang="ko-KR" dirty="0">
              <a:latin typeface="+mn-lt"/>
            </a:endParaRPr>
          </a:p>
          <a:p>
            <a:pPr>
              <a:spcBef>
                <a:spcPts val="600"/>
              </a:spcBef>
            </a:pPr>
            <a:r>
              <a:rPr lang="ko-KR" altLang="en-US" dirty="0">
                <a:latin typeface="+mn-lt"/>
              </a:rPr>
              <a:t>질의 목록</a:t>
            </a:r>
            <a:endParaRPr lang="en-US" altLang="ko-KR" dirty="0">
              <a:latin typeface="+mn-lt"/>
            </a:endParaRPr>
          </a:p>
          <a:p>
            <a:pPr lvl="1">
              <a:spcBef>
                <a:spcPts val="600"/>
              </a:spcBef>
            </a:pPr>
            <a:r>
              <a:rPr lang="ko-KR" altLang="en-US" dirty="0">
                <a:latin typeface="+mn-lt"/>
              </a:rPr>
              <a:t>오버뷰 탭과 동일 </a:t>
            </a:r>
            <a:r>
              <a:rPr lang="ko-KR" altLang="en-US" dirty="0">
                <a:solidFill>
                  <a:srgbClr val="00B0F0"/>
                </a:solidFill>
                <a:latin typeface="+mn-lt"/>
                <a:sym typeface="Wingdings"/>
              </a:rPr>
              <a:t>☞</a:t>
            </a:r>
            <a:r>
              <a:rPr lang="en-US" altLang="ko-KR" dirty="0">
                <a:solidFill>
                  <a:srgbClr val="00B0F0"/>
                </a:solidFill>
                <a:latin typeface="+mn-lt"/>
                <a:sym typeface="Wingdings"/>
              </a:rPr>
              <a:t>[E1-01-004]</a:t>
            </a:r>
            <a:r>
              <a:rPr lang="ko-KR" altLang="en-US" dirty="0">
                <a:latin typeface="+mn-lt"/>
              </a:rPr>
              <a:t> </a:t>
            </a:r>
            <a:endParaRPr kumimoji="1" lang="en-US" altLang="ko-KR" dirty="0">
              <a:latin typeface="+mn-lt"/>
            </a:endParaRPr>
          </a:p>
          <a:p>
            <a:pPr lvl="1">
              <a:spcBef>
                <a:spcPts val="600"/>
              </a:spcBef>
            </a:pPr>
            <a:endParaRPr lang="en-US" altLang="ko-KR" b="1" dirty="0">
              <a:solidFill>
                <a:srgbClr val="00B050"/>
              </a:solidFill>
              <a:latin typeface="+mn-lt"/>
            </a:endParaRPr>
          </a:p>
        </p:txBody>
      </p:sp>
      <p:sp>
        <p:nvSpPr>
          <p:cNvPr id="7" name="직사각형 78">
            <a:extLst>
              <a:ext uri="{FF2B5EF4-FFF2-40B4-BE49-F238E27FC236}">
                <a16:creationId xmlns="" xmlns:a16="http://schemas.microsoft.com/office/drawing/2014/main" id="{C7211B21-9A76-DB43-ADDB-16CFB98B0A2A}"/>
              </a:ext>
            </a:extLst>
          </p:cNvPr>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ea typeface="Nanum Gothic" charset="-127"/>
                <a:cs typeface="Nanum Gothic" charset="-127"/>
              </a:rPr>
              <a:t>Recently Queries</a:t>
            </a:r>
            <a:endParaRPr lang="en-US" altLang="ko-KR" sz="1000" b="1" dirty="0">
              <a:solidFill>
                <a:prstClr val="black"/>
              </a:solidFill>
              <a:ea typeface="Nanum Gothic" charset="-127"/>
              <a:cs typeface="Nanum Gothic" charset="-127"/>
            </a:endParaRPr>
          </a:p>
        </p:txBody>
      </p:sp>
      <p:sp>
        <p:nvSpPr>
          <p:cNvPr id="16" name="십자형[C] 30">
            <a:extLst>
              <a:ext uri="{FF2B5EF4-FFF2-40B4-BE49-F238E27FC236}">
                <a16:creationId xmlns="" xmlns:a16="http://schemas.microsoft.com/office/drawing/2014/main" id="{D4366D5A-2EE8-3D4A-9960-DA4827EA455D}"/>
              </a:ext>
            </a:extLst>
          </p:cNvPr>
          <p:cNvSpPr/>
          <p:nvPr/>
        </p:nvSpPr>
        <p:spPr>
          <a:xfrm rot="2700000">
            <a:off x="7948162" y="693814"/>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a:ea typeface="Malgun Gothic" charset="-127"/>
            </a:endParaRPr>
          </a:p>
        </p:txBody>
      </p:sp>
      <p:sp>
        <p:nvSpPr>
          <p:cNvPr id="64" name="타원 62">
            <a:extLst>
              <a:ext uri="{FF2B5EF4-FFF2-40B4-BE49-F238E27FC236}">
                <a16:creationId xmlns="" xmlns:a16="http://schemas.microsoft.com/office/drawing/2014/main" id="{6F0A3606-DD3C-9044-87C5-1F14491DD2C3}"/>
              </a:ext>
            </a:extLst>
          </p:cNvPr>
          <p:cNvSpPr/>
          <p:nvPr/>
        </p:nvSpPr>
        <p:spPr>
          <a:xfrm>
            <a:off x="3334089" y="13622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cs typeface="Nanum Gothic" charset="-127"/>
              </a:rPr>
              <a:t>1</a:t>
            </a:r>
            <a:endParaRPr lang="ko-KR" altLang="en-US" sz="700" b="1">
              <a:solidFill>
                <a:prstClr val="white"/>
              </a:solidFill>
              <a:cs typeface="Nanum Gothic" charset="-127"/>
            </a:endParaRPr>
          </a:p>
        </p:txBody>
      </p:sp>
      <p:graphicFrame>
        <p:nvGraphicFramePr>
          <p:cNvPr id="68" name="표 67">
            <a:extLst>
              <a:ext uri="{FF2B5EF4-FFF2-40B4-BE49-F238E27FC236}">
                <a16:creationId xmlns="" xmlns:a16="http://schemas.microsoft.com/office/drawing/2014/main" id="{85720AA0-EDB4-924A-AFF0-98CE1161502C}"/>
              </a:ext>
            </a:extLst>
          </p:cNvPr>
          <p:cNvGraphicFramePr>
            <a:graphicFrameLocks noGrp="1"/>
          </p:cNvGraphicFramePr>
          <p:nvPr>
            <p:extLst>
              <p:ext uri="{D42A27DB-BD31-4B8C-83A1-F6EECF244321}">
                <p14:modId xmlns:p14="http://schemas.microsoft.com/office/powerpoint/2010/main" val="339246292"/>
              </p:ext>
            </p:extLst>
          </p:nvPr>
        </p:nvGraphicFramePr>
        <p:xfrm>
          <a:off x="2165078" y="1521841"/>
          <a:ext cx="5812259" cy="2594405"/>
        </p:xfrm>
        <a:graphic>
          <a:graphicData uri="http://schemas.openxmlformats.org/drawingml/2006/table">
            <a:tbl>
              <a:tblPr firstRow="1" bandRow="1">
                <a:tableStyleId>{5C22544A-7EE6-4342-B048-85BDC9FD1C3A}</a:tableStyleId>
              </a:tblPr>
              <a:tblGrid>
                <a:gridCol w="865432">
                  <a:extLst>
                    <a:ext uri="{9D8B030D-6E8A-4147-A177-3AD203B41FA5}">
                      <a16:colId xmlns="" xmlns:a16="http://schemas.microsoft.com/office/drawing/2014/main" val="1744324398"/>
                    </a:ext>
                  </a:extLst>
                </a:gridCol>
                <a:gridCol w="523702">
                  <a:extLst>
                    <a:ext uri="{9D8B030D-6E8A-4147-A177-3AD203B41FA5}">
                      <a16:colId xmlns="" xmlns:a16="http://schemas.microsoft.com/office/drawing/2014/main" val="919258455"/>
                    </a:ext>
                  </a:extLst>
                </a:gridCol>
                <a:gridCol w="615142">
                  <a:extLst>
                    <a:ext uri="{9D8B030D-6E8A-4147-A177-3AD203B41FA5}">
                      <a16:colId xmlns="" xmlns:a16="http://schemas.microsoft.com/office/drawing/2014/main" val="3300093860"/>
                    </a:ext>
                  </a:extLst>
                </a:gridCol>
                <a:gridCol w="482138">
                  <a:extLst>
                    <a:ext uri="{9D8B030D-6E8A-4147-A177-3AD203B41FA5}">
                      <a16:colId xmlns="" xmlns:a16="http://schemas.microsoft.com/office/drawing/2014/main" val="1716065022"/>
                    </a:ext>
                  </a:extLst>
                </a:gridCol>
                <a:gridCol w="3325845">
                  <a:extLst>
                    <a:ext uri="{9D8B030D-6E8A-4147-A177-3AD203B41FA5}">
                      <a16:colId xmlns="" xmlns:a16="http://schemas.microsoft.com/office/drawing/2014/main" val="984373010"/>
                    </a:ext>
                  </a:extLst>
                </a:gridCol>
              </a:tblGrid>
              <a:tr h="235855">
                <a:tc>
                  <a:txBody>
                    <a:bodyPr/>
                    <a:lstStyle/>
                    <a:p>
                      <a:pPr latinLnBrk="1"/>
                      <a:r>
                        <a:rPr lang="en-US" altLang="ko-KR" sz="600" b="1">
                          <a:solidFill>
                            <a:schemeClr val="tx1"/>
                          </a:solidFill>
                        </a:rPr>
                        <a:t>Date</a:t>
                      </a:r>
                      <a:endParaRPr lang="ko-KR" altLang="en-US" sz="600" b="1">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a:solidFill>
                            <a:schemeClr val="tx1"/>
                          </a:solidFill>
                        </a:rPr>
                        <a:t>Type</a:t>
                      </a:r>
                      <a:endParaRPr lang="ko-KR" altLang="en-US" sz="600" b="1">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a:solidFill>
                            <a:schemeClr val="tx1"/>
                          </a:solidFill>
                        </a:rPr>
                        <a:t>User</a:t>
                      </a:r>
                      <a:endParaRPr lang="ko-KR" altLang="en-US" sz="600" b="1">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a:solidFill>
                            <a:schemeClr val="tx1"/>
                          </a:solidFill>
                        </a:rPr>
                        <a:t>Result</a:t>
                      </a:r>
                      <a:endParaRPr lang="ko-KR" altLang="en-US" sz="600" b="1">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600" b="1">
                          <a:solidFill>
                            <a:schemeClr val="tx1"/>
                          </a:solidFill>
                        </a:rPr>
                        <a:t>Query</a:t>
                      </a:r>
                      <a:endParaRPr lang="ko-KR" altLang="en-US" sz="600" b="1">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64609059"/>
                  </a:ext>
                </a:extLst>
              </a:tr>
              <a:tr h="235855">
                <a:tc>
                  <a:txBody>
                    <a:bodyPr/>
                    <a:lstStyle/>
                    <a:p>
                      <a:pPr latinLnBrk="1"/>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SUMMARY</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b="0" i="0">
                          <a:solidFill>
                            <a:schemeClr val="tx1"/>
                          </a:solidFill>
                          <a:latin typeface="Nanum Gothic" charset="-127"/>
                          <a:ea typeface="Nanum Gothic" charset="-127"/>
                          <a:cs typeface="Nanum Gothic" charset="-127"/>
                        </a:rPr>
                        <a:t>John Smith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Fail</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a:t>
                      </a:r>
                      <a:r>
                        <a:rPr lang="en-US" altLang="ko-KR" sz="500" dirty="0" err="1">
                          <a:solidFill>
                            <a:schemeClr val="tx1"/>
                          </a:solidFill>
                        </a:rPr>
                        <a:t>type":"timestamp","name</a:t>
                      </a:r>
                      <a:r>
                        <a:rPr lang="en-US" altLang="ko-KR" sz="500" dirty="0">
                          <a:solidFill>
                            <a:schemeClr val="tx1"/>
                          </a:solidFill>
                        </a:rPr>
                        <a:t>":”…</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56911891"/>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SEARCH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QueryUser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22265118"/>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SUMMARY</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Datamanager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241809049"/>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SEARCH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administrator</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a:t>
                      </a:r>
                      <a:r>
                        <a:rPr lang="en-US" altLang="ko-KR" sz="500" dirty="0" err="1">
                          <a:solidFill>
                            <a:schemeClr val="tx1"/>
                          </a:solidFill>
                        </a:rPr>
                        <a:t>type":"timestamp","name</a:t>
                      </a:r>
                      <a:r>
                        <a:rPr lang="en-US" altLang="ko-KR" sz="500" dirty="0">
                          <a:solidFill>
                            <a:schemeClr val="tx1"/>
                          </a:solidFill>
                        </a:rPr>
                        <a:t>”…</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655928712"/>
                  </a:ext>
                </a:extLst>
              </a:tr>
              <a:tr h="235855">
                <a:tc>
                  <a:txBody>
                    <a:bodyPr/>
                    <a:lstStyle/>
                    <a:p>
                      <a:pPr latinLnBrk="1"/>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SUMMARY</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b="0" i="0">
                          <a:solidFill>
                            <a:schemeClr val="tx1"/>
                          </a:solidFill>
                          <a:latin typeface="Nanum Gothic" charset="-127"/>
                          <a:ea typeface="Nanum Gothic" charset="-127"/>
                          <a:cs typeface="Nanum Gothic" charset="-127"/>
                        </a:rPr>
                        <a:t>John Smith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Fail</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a:t>
                      </a:r>
                      <a:r>
                        <a:rPr lang="en-US" altLang="ko-KR" sz="500" dirty="0" err="1">
                          <a:solidFill>
                            <a:schemeClr val="tx1"/>
                          </a:solidFill>
                        </a:rPr>
                        <a:t>type":"timestamp","name</a:t>
                      </a:r>
                      <a:r>
                        <a:rPr lang="en-US" altLang="ko-KR" sz="500" dirty="0">
                          <a:solidFill>
                            <a:schemeClr val="tx1"/>
                          </a:solidFill>
                        </a:rPr>
                        <a:t>":”…</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4008701487"/>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SEARCH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QueryUser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367488954"/>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SUMMARY</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Datamanager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947971875"/>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SEARCH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administrator</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"dataSource":{"type":"default","name":"gets_the_entire_data"},"fields":[{"</a:t>
                      </a:r>
                      <a:r>
                        <a:rPr lang="en-US" altLang="ko-KR" sz="500" dirty="0" err="1">
                          <a:solidFill>
                            <a:schemeClr val="tx1"/>
                          </a:solidFill>
                        </a:rPr>
                        <a:t>type":"timestamp","name</a:t>
                      </a:r>
                      <a:r>
                        <a:rPr lang="en-US" altLang="ko-KR" sz="500" dirty="0">
                          <a:solidFill>
                            <a:schemeClr val="tx1"/>
                          </a:solidFill>
                        </a:rPr>
                        <a:t>”…</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967346042"/>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SEARCH</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QueryUser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"dataSource":{"type":"default","name":"gets_the_entire_data","temporary":false},"filters":[],"projections…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360382639"/>
                  </a:ext>
                </a:extLst>
              </a:tr>
              <a:tr h="235855">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err="1">
                          <a:solidFill>
                            <a:schemeClr val="tx1"/>
                          </a:solidFill>
                        </a:rPr>
                        <a:t>yyyy</a:t>
                      </a:r>
                      <a:r>
                        <a:rPr lang="en-US" altLang="ko-KR" sz="500">
                          <a:solidFill>
                            <a:schemeClr val="tx1"/>
                          </a:solidFill>
                        </a:rPr>
                        <a:t>-MM-</a:t>
                      </a:r>
                      <a:r>
                        <a:rPr lang="en-US" altLang="ko-KR" sz="500" err="1">
                          <a:solidFill>
                            <a:schemeClr val="tx1"/>
                          </a:solidFill>
                        </a:rPr>
                        <a:t>dd</a:t>
                      </a:r>
                      <a:r>
                        <a:rPr lang="en-US" altLang="ko-KR" sz="500">
                          <a:solidFill>
                            <a:schemeClr val="tx1"/>
                          </a:solidFill>
                        </a:rPr>
                        <a:t> </a:t>
                      </a:r>
                      <a:r>
                        <a:rPr lang="en-US" altLang="ko-KR" sz="500" err="1">
                          <a:solidFill>
                            <a:schemeClr val="tx1"/>
                          </a:solidFill>
                        </a:rPr>
                        <a:t>hh:mm:ss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a:solidFill>
                            <a:schemeClr val="tx1"/>
                          </a:solidFill>
                        </a:rPr>
                        <a:t>SUMMARY</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Datamanager</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a:solidFill>
                            <a:schemeClr val="tx1"/>
                          </a:solidFill>
                        </a:rPr>
                        <a:t>Success</a:t>
                      </a:r>
                      <a:endParaRPr lang="ko-KR" altLang="en-US" sz="50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r>
                        <a:rPr lang="en-US" altLang="ko-KR" sz="500" dirty="0">
                          <a:solidFill>
                            <a:schemeClr val="tx1"/>
                          </a:solidFill>
                        </a:rPr>
                        <a:t>"dataSource":{"type":"default","name":"gets_the_entire_data","temporary":false},"filters":[],”…</a:t>
                      </a:r>
                      <a:endParaRPr lang="ko-KR" altLang="en-US" sz="500" dirty="0">
                        <a:solidFill>
                          <a:schemeClr val="tx1"/>
                        </a:solidFill>
                      </a:endParaRPr>
                    </a:p>
                  </a:txBody>
                  <a:tcPr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lumMod val="50000"/>
                          <a:lumOff val="50000"/>
                        </a:schemeClr>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586767501"/>
                  </a:ext>
                </a:extLst>
              </a:tr>
            </a:tbl>
          </a:graphicData>
        </a:graphic>
      </p:graphicFrame>
      <p:sp>
        <p:nvSpPr>
          <p:cNvPr id="69" name="모서리가 둥근 직사각형 154">
            <a:extLst>
              <a:ext uri="{FF2B5EF4-FFF2-40B4-BE49-F238E27FC236}">
                <a16:creationId xmlns="" xmlns:a16="http://schemas.microsoft.com/office/drawing/2014/main" id="{73DED1DD-798D-2546-9738-F0528000C7DA}"/>
              </a:ext>
            </a:extLst>
          </p:cNvPr>
          <p:cNvSpPr/>
          <p:nvPr/>
        </p:nvSpPr>
        <p:spPr>
          <a:xfrm>
            <a:off x="7671255" y="181661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73" name="모서리가 둥근 직사각형 154">
            <a:extLst>
              <a:ext uri="{FF2B5EF4-FFF2-40B4-BE49-F238E27FC236}">
                <a16:creationId xmlns="" xmlns:a16="http://schemas.microsoft.com/office/drawing/2014/main" id="{A62AF4CE-AD1E-974E-A1A4-2DCC60AF4AF7}"/>
              </a:ext>
            </a:extLst>
          </p:cNvPr>
          <p:cNvSpPr/>
          <p:nvPr/>
        </p:nvSpPr>
        <p:spPr>
          <a:xfrm>
            <a:off x="7671255" y="2048804"/>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74" name="모서리가 둥근 직사각형 154">
            <a:extLst>
              <a:ext uri="{FF2B5EF4-FFF2-40B4-BE49-F238E27FC236}">
                <a16:creationId xmlns="" xmlns:a16="http://schemas.microsoft.com/office/drawing/2014/main" id="{8089B4A0-E360-034B-AA2E-9908AABF051D}"/>
              </a:ext>
            </a:extLst>
          </p:cNvPr>
          <p:cNvSpPr/>
          <p:nvPr/>
        </p:nvSpPr>
        <p:spPr>
          <a:xfrm>
            <a:off x="7671255" y="228090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75" name="모서리가 둥근 직사각형 154">
            <a:extLst>
              <a:ext uri="{FF2B5EF4-FFF2-40B4-BE49-F238E27FC236}">
                <a16:creationId xmlns="" xmlns:a16="http://schemas.microsoft.com/office/drawing/2014/main" id="{2C10E84B-2086-A14D-BBDA-1B1051D9DF72}"/>
              </a:ext>
            </a:extLst>
          </p:cNvPr>
          <p:cNvSpPr/>
          <p:nvPr/>
        </p:nvSpPr>
        <p:spPr>
          <a:xfrm>
            <a:off x="7671255" y="2513094"/>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76" name="직사각형 75">
            <a:extLst>
              <a:ext uri="{FF2B5EF4-FFF2-40B4-BE49-F238E27FC236}">
                <a16:creationId xmlns="" xmlns:a16="http://schemas.microsoft.com/office/drawing/2014/main" id="{C0AD8A42-FCC3-6642-88EE-52886DD2B283}"/>
              </a:ext>
            </a:extLst>
          </p:cNvPr>
          <p:cNvSpPr/>
          <p:nvPr/>
        </p:nvSpPr>
        <p:spPr>
          <a:xfrm>
            <a:off x="2165078" y="1386020"/>
            <a:ext cx="1112484" cy="92333"/>
          </a:xfrm>
          <a:prstGeom prst="rect">
            <a:avLst/>
          </a:prstGeom>
        </p:spPr>
        <p:txBody>
          <a:bodyPr wrap="none" lIns="0" tIns="0" rIns="0" bIns="0">
            <a:spAutoFit/>
          </a:bodyPr>
          <a:lstStyle/>
          <a:p>
            <a:r>
              <a:rPr lang="en" altLang="ko-KR" sz="600">
                <a:solidFill>
                  <a:schemeClr val="bg1">
                    <a:lumMod val="65000"/>
                  </a:schemeClr>
                </a:solidFill>
              </a:rPr>
              <a:t>ⓘ List up to the last 100 cases.</a:t>
            </a:r>
          </a:p>
        </p:txBody>
      </p:sp>
      <p:sp>
        <p:nvSpPr>
          <p:cNvPr id="77" name="모서리가 둥근 직사각형 37">
            <a:extLst>
              <a:ext uri="{FF2B5EF4-FFF2-40B4-BE49-F238E27FC236}">
                <a16:creationId xmlns="" xmlns:a16="http://schemas.microsoft.com/office/drawing/2014/main" id="{345560CE-BA92-3748-AF2F-DF25DDC06A97}"/>
              </a:ext>
            </a:extLst>
          </p:cNvPr>
          <p:cNvSpPr/>
          <p:nvPr/>
        </p:nvSpPr>
        <p:spPr>
          <a:xfrm rot="5400000" flipV="1">
            <a:off x="7661374" y="208861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ea typeface="Nanum Gothic" charset="-127"/>
              <a:cs typeface="Nanum Gothic" charset="-127"/>
            </a:endParaRPr>
          </a:p>
        </p:txBody>
      </p:sp>
      <p:sp>
        <p:nvSpPr>
          <p:cNvPr id="78" name="모서리가 둥근 직사각형 154">
            <a:extLst>
              <a:ext uri="{FF2B5EF4-FFF2-40B4-BE49-F238E27FC236}">
                <a16:creationId xmlns="" xmlns:a16="http://schemas.microsoft.com/office/drawing/2014/main" id="{B2B42481-AA10-4042-BCFF-D533894E1815}"/>
              </a:ext>
            </a:extLst>
          </p:cNvPr>
          <p:cNvSpPr/>
          <p:nvPr/>
        </p:nvSpPr>
        <p:spPr>
          <a:xfrm>
            <a:off x="7671255" y="2754756"/>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79" name="모서리가 둥근 직사각형 154">
            <a:extLst>
              <a:ext uri="{FF2B5EF4-FFF2-40B4-BE49-F238E27FC236}">
                <a16:creationId xmlns="" xmlns:a16="http://schemas.microsoft.com/office/drawing/2014/main" id="{B0F7D661-FB34-A146-8BC1-5053536FBA34}"/>
              </a:ext>
            </a:extLst>
          </p:cNvPr>
          <p:cNvSpPr/>
          <p:nvPr/>
        </p:nvSpPr>
        <p:spPr>
          <a:xfrm>
            <a:off x="7671255" y="298694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80" name="모서리가 둥근 직사각형 154">
            <a:extLst>
              <a:ext uri="{FF2B5EF4-FFF2-40B4-BE49-F238E27FC236}">
                <a16:creationId xmlns="" xmlns:a16="http://schemas.microsoft.com/office/drawing/2014/main" id="{3FCE0F1A-E1EB-E44B-B48E-98DB72DD1033}"/>
              </a:ext>
            </a:extLst>
          </p:cNvPr>
          <p:cNvSpPr/>
          <p:nvPr/>
        </p:nvSpPr>
        <p:spPr>
          <a:xfrm>
            <a:off x="7671255" y="3219046"/>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81" name="모서리가 둥근 직사각형 154">
            <a:extLst>
              <a:ext uri="{FF2B5EF4-FFF2-40B4-BE49-F238E27FC236}">
                <a16:creationId xmlns="" xmlns:a16="http://schemas.microsoft.com/office/drawing/2014/main" id="{F45050DE-2235-D84F-B6F3-1A1CBC69A2F6}"/>
              </a:ext>
            </a:extLst>
          </p:cNvPr>
          <p:cNvSpPr/>
          <p:nvPr/>
        </p:nvSpPr>
        <p:spPr>
          <a:xfrm>
            <a:off x="7671255" y="3451232"/>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82" name="모서리가 둥근 직사각형 154">
            <a:extLst>
              <a:ext uri="{FF2B5EF4-FFF2-40B4-BE49-F238E27FC236}">
                <a16:creationId xmlns="" xmlns:a16="http://schemas.microsoft.com/office/drawing/2014/main" id="{FF70B4DE-B5F5-FD46-8A9E-47FBAE66FB4A}"/>
              </a:ext>
            </a:extLst>
          </p:cNvPr>
          <p:cNvSpPr/>
          <p:nvPr/>
        </p:nvSpPr>
        <p:spPr>
          <a:xfrm>
            <a:off x="7671255" y="3710738"/>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sp>
        <p:nvSpPr>
          <p:cNvPr id="83" name="모서리가 둥근 직사각형 154">
            <a:extLst>
              <a:ext uri="{FF2B5EF4-FFF2-40B4-BE49-F238E27FC236}">
                <a16:creationId xmlns="" xmlns:a16="http://schemas.microsoft.com/office/drawing/2014/main" id="{1EF84CB6-182D-E442-B8D8-266A27E9F505}"/>
              </a:ext>
            </a:extLst>
          </p:cNvPr>
          <p:cNvSpPr/>
          <p:nvPr/>
        </p:nvSpPr>
        <p:spPr>
          <a:xfrm>
            <a:off x="7671255" y="3942924"/>
            <a:ext cx="232507" cy="125348"/>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algn="ctr"/>
            <a:r>
              <a:rPr lang="en-US" altLang="ko-KR" sz="500">
                <a:solidFill>
                  <a:schemeClr val="bg1"/>
                </a:solidFill>
                <a:cs typeface="Malgun Gothic" charset="-127"/>
              </a:rPr>
              <a:t>Copy</a:t>
            </a:r>
            <a:endParaRPr lang="ko-KR" altLang="en-US" sz="500">
              <a:solidFill>
                <a:schemeClr val="bg1"/>
              </a:solidFill>
              <a:cs typeface="Malgun Gothic" charset="-127"/>
            </a:endParaRPr>
          </a:p>
        </p:txBody>
      </p:sp>
      <p:grpSp>
        <p:nvGrpSpPr>
          <p:cNvPr id="86" name="그룹 85">
            <a:extLst>
              <a:ext uri="{FF2B5EF4-FFF2-40B4-BE49-F238E27FC236}">
                <a16:creationId xmlns="" xmlns:a16="http://schemas.microsoft.com/office/drawing/2014/main" id="{613ECDC3-31A5-DA48-B8B6-3CF5532BB7E7}"/>
              </a:ext>
            </a:extLst>
          </p:cNvPr>
          <p:cNvGrpSpPr/>
          <p:nvPr/>
        </p:nvGrpSpPr>
        <p:grpSpPr>
          <a:xfrm>
            <a:off x="2151150" y="4079881"/>
            <a:ext cx="5826187" cy="125348"/>
            <a:chOff x="566057" y="6182489"/>
            <a:chExt cx="11004173" cy="291366"/>
          </a:xfrm>
        </p:grpSpPr>
        <p:sp>
          <p:nvSpPr>
            <p:cNvPr id="87" name="자유형 86">
              <a:extLst>
                <a:ext uri="{FF2B5EF4-FFF2-40B4-BE49-F238E27FC236}">
                  <a16:creationId xmlns="" xmlns:a16="http://schemas.microsoft.com/office/drawing/2014/main" id="{B3C7B1CF-1F7B-FA43-BFDD-217E86EF8E5B}"/>
                </a:ext>
              </a:extLst>
            </p:cNvPr>
            <p:cNvSpPr/>
            <p:nvPr/>
          </p:nvSpPr>
          <p:spPr>
            <a:xfrm>
              <a:off x="566057" y="6182489"/>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88" name="자유형 87">
              <a:extLst>
                <a:ext uri="{FF2B5EF4-FFF2-40B4-BE49-F238E27FC236}">
                  <a16:creationId xmlns="" xmlns:a16="http://schemas.microsoft.com/office/drawing/2014/main" id="{B4BB3921-880C-2C4D-9619-BAB4E6806DDD}"/>
                </a:ext>
              </a:extLst>
            </p:cNvPr>
            <p:cNvSpPr/>
            <p:nvPr/>
          </p:nvSpPr>
          <p:spPr>
            <a:xfrm>
              <a:off x="575658" y="6277290"/>
              <a:ext cx="10994572" cy="196565"/>
            </a:xfrm>
            <a:custGeom>
              <a:avLst/>
              <a:gdLst>
                <a:gd name="connsiteX0" fmla="*/ 0 w 10994572"/>
                <a:gd name="connsiteY0" fmla="*/ 11482 h 196565"/>
                <a:gd name="connsiteX1" fmla="*/ 2884714 w 10994572"/>
                <a:gd name="connsiteY1" fmla="*/ 196540 h 196565"/>
                <a:gd name="connsiteX2" fmla="*/ 7021286 w 10994572"/>
                <a:gd name="connsiteY2" fmla="*/ 597 h 196565"/>
                <a:gd name="connsiteX3" fmla="*/ 10994572 w 10994572"/>
                <a:gd name="connsiteY3" fmla="*/ 131225 h 196565"/>
                <a:gd name="connsiteX4" fmla="*/ 10994572 w 10994572"/>
                <a:gd name="connsiteY4" fmla="*/ 131225 h 19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94572" h="196565">
                  <a:moveTo>
                    <a:pt x="0" y="11482"/>
                  </a:moveTo>
                  <a:cubicBezTo>
                    <a:pt x="857250" y="104918"/>
                    <a:pt x="1714500" y="198354"/>
                    <a:pt x="2884714" y="196540"/>
                  </a:cubicBezTo>
                  <a:cubicBezTo>
                    <a:pt x="4054928" y="194726"/>
                    <a:pt x="5669643" y="11483"/>
                    <a:pt x="7021286" y="597"/>
                  </a:cubicBezTo>
                  <a:cubicBezTo>
                    <a:pt x="8372929" y="-10289"/>
                    <a:pt x="10994572" y="131225"/>
                    <a:pt x="10994572" y="131225"/>
                  </a:cubicBezTo>
                  <a:lnTo>
                    <a:pt x="10994572" y="131225"/>
                  </a:lnTo>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67" name="타원 62">
            <a:extLst>
              <a:ext uri="{FF2B5EF4-FFF2-40B4-BE49-F238E27FC236}">
                <a16:creationId xmlns="" xmlns:a16="http://schemas.microsoft.com/office/drawing/2014/main" id="{D0B604CC-F422-9249-AFBB-9EFF7A7BA9EB}"/>
              </a:ext>
            </a:extLst>
          </p:cNvPr>
          <p:cNvSpPr/>
          <p:nvPr/>
        </p:nvSpPr>
        <p:spPr>
          <a:xfrm>
            <a:off x="2630649" y="14965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cs typeface="Nanum Gothic" charset="-127"/>
              </a:rPr>
              <a:t>2</a:t>
            </a:r>
            <a:endParaRPr lang="ko-KR" altLang="en-US" sz="700" b="1">
              <a:solidFill>
                <a:prstClr val="white"/>
              </a:solidFill>
              <a:cs typeface="Nanum Gothic" charset="-127"/>
            </a:endParaRPr>
          </a:p>
        </p:txBody>
      </p:sp>
      <p:sp>
        <p:nvSpPr>
          <p:cNvPr id="8" name="직사각형 7">
            <a:extLst>
              <a:ext uri="{FF2B5EF4-FFF2-40B4-BE49-F238E27FC236}">
                <a16:creationId xmlns="" xmlns:a16="http://schemas.microsoft.com/office/drawing/2014/main" id="{9E13D1B4-390B-0E47-ABA9-1BB5EB65DFF0}"/>
              </a:ext>
            </a:extLst>
          </p:cNvPr>
          <p:cNvSpPr/>
          <p:nvPr/>
        </p:nvSpPr>
        <p:spPr>
          <a:xfrm>
            <a:off x="6096000" y="793630"/>
            <a:ext cx="1876254" cy="402758"/>
          </a:xfrm>
          <a:prstGeom prst="rect">
            <a:avLst/>
          </a:prstGeom>
          <a:solidFill>
            <a:schemeClr val="tx1">
              <a:alpha val="50196"/>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b="1" dirty="0">
                <a:solidFill>
                  <a:schemeClr val="bg1"/>
                </a:solidFill>
                <a:ea typeface="Nanum Gothic" charset="-127"/>
                <a:cs typeface="Nanum Gothic" charset="-127"/>
              </a:rPr>
              <a:t>2019.05.30</a:t>
            </a:r>
            <a:r>
              <a:rPr kumimoji="1" lang="ko-KR" altLang="en-US" sz="800" b="1" dirty="0">
                <a:solidFill>
                  <a:schemeClr val="bg1"/>
                </a:solidFill>
                <a:ea typeface="Nanum Gothic" charset="-127"/>
                <a:cs typeface="Nanum Gothic" charset="-127"/>
              </a:rPr>
              <a:t> 삭제</a:t>
            </a:r>
          </a:p>
        </p:txBody>
      </p:sp>
    </p:spTree>
    <p:extLst>
      <p:ext uri="{BB962C8B-B14F-4D97-AF65-F5344CB8AC3E}">
        <p14:creationId xmlns:p14="http://schemas.microsoft.com/office/powerpoint/2010/main" val="2227508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모서리가 둥근 직사각형 154">
            <a:extLst>
              <a:ext uri="{FF2B5EF4-FFF2-40B4-BE49-F238E27FC236}">
                <a16:creationId xmlns="" xmlns:a16="http://schemas.microsoft.com/office/drawing/2014/main" id="{095E274B-F559-7B4B-9B2A-E38D8DE32A84}"/>
              </a:ext>
            </a:extLst>
          </p:cNvPr>
          <p:cNvSpPr/>
          <p:nvPr/>
        </p:nvSpPr>
        <p:spPr>
          <a:xfrm>
            <a:off x="6346101" y="842321"/>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cs typeface="Malgun Gothic" charset="-127"/>
              </a:rPr>
              <a:t>Edit data</a:t>
            </a:r>
            <a:endParaRPr lang="ko-KR" altLang="en-US" sz="700">
              <a:solidFill>
                <a:schemeClr val="bg1"/>
              </a:solidFill>
              <a:cs typeface="Malgun Gothic" charset="-127"/>
            </a:endParaRPr>
          </a:p>
        </p:txBody>
      </p:sp>
      <p:sp>
        <p:nvSpPr>
          <p:cNvPr id="71" name="모서리가 둥근 직사각형 154">
            <a:extLst>
              <a:ext uri="{FF2B5EF4-FFF2-40B4-BE49-F238E27FC236}">
                <a16:creationId xmlns="" xmlns:a16="http://schemas.microsoft.com/office/drawing/2014/main" id="{184CC37F-A216-F54D-98AC-1CE0C64DDFF5}"/>
              </a:ext>
            </a:extLst>
          </p:cNvPr>
          <p:cNvSpPr/>
          <p:nvPr/>
        </p:nvSpPr>
        <p:spPr>
          <a:xfrm>
            <a:off x="7170697" y="842321"/>
            <a:ext cx="763571" cy="263204"/>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700">
                <a:solidFill>
                  <a:schemeClr val="bg1"/>
                </a:solidFill>
                <a:cs typeface="Malgun Gothic" charset="-127"/>
              </a:rPr>
              <a:t>Make workbook</a:t>
            </a:r>
            <a:endParaRPr lang="ko-KR" altLang="en-US" sz="700">
              <a:solidFill>
                <a:schemeClr val="bg1"/>
              </a:solidFill>
              <a:cs typeface="Malgun Gothic" charset="-127"/>
            </a:endParaRPr>
          </a:p>
        </p:txBody>
      </p:sp>
      <p:sp>
        <p:nvSpPr>
          <p:cNvPr id="2" name="Text Placeholder 1">
            <a:extLst>
              <a:ext uri="{FF2B5EF4-FFF2-40B4-BE49-F238E27FC236}">
                <a16:creationId xmlns="" xmlns:a16="http://schemas.microsoft.com/office/drawing/2014/main" id="{55D239C5-AA3D-7D40-ABF4-D673F690AB7C}"/>
              </a:ext>
            </a:extLst>
          </p:cNvPr>
          <p:cNvSpPr>
            <a:spLocks noGrp="1"/>
          </p:cNvSpPr>
          <p:nvPr>
            <p:ph type="body" sz="quarter" idx="14"/>
          </p:nvPr>
        </p:nvSpPr>
        <p:spPr/>
        <p:txBody>
          <a:bodyPr/>
          <a:lstStyle/>
          <a:p>
            <a:r>
              <a:rPr lang="en-US" dirty="0">
                <a:latin typeface="+mn-lt"/>
              </a:rPr>
              <a:t>E1-01-0</a:t>
            </a:r>
            <a:r>
              <a:rPr lang="en-US" altLang="ko-KR" dirty="0">
                <a:latin typeface="+mn-lt"/>
              </a:rPr>
              <a:t>11</a:t>
            </a:r>
            <a:endParaRPr lang="en-US" dirty="0">
              <a:latin typeface="+mn-lt"/>
            </a:endParaRPr>
          </a:p>
        </p:txBody>
      </p:sp>
      <p:sp>
        <p:nvSpPr>
          <p:cNvPr id="3" name="Text Placeholder 2">
            <a:extLst>
              <a:ext uri="{FF2B5EF4-FFF2-40B4-BE49-F238E27FC236}">
                <a16:creationId xmlns="" xmlns:a16="http://schemas.microsoft.com/office/drawing/2014/main" id="{DFE504A3-B00F-2B4F-AD3F-DDBEF615EB0B}"/>
              </a:ext>
            </a:extLst>
          </p:cNvPr>
          <p:cNvSpPr>
            <a:spLocks noGrp="1"/>
          </p:cNvSpPr>
          <p:nvPr>
            <p:ph type="body" sz="quarter" idx="11"/>
          </p:nvPr>
        </p:nvSpPr>
        <p:spPr>
          <a:xfrm>
            <a:off x="158111" y="260648"/>
            <a:ext cx="9826195" cy="259200"/>
          </a:xfrm>
        </p:spPr>
        <p:txBody>
          <a:bodyPr/>
          <a:lstStyle/>
          <a:p>
            <a:r>
              <a:rPr lang="en-US">
                <a:latin typeface="+mn-lt"/>
              </a:rPr>
              <a:t>1.2.</a:t>
            </a:r>
            <a:r>
              <a:rPr lang="en-US" altLang="ko-KR">
                <a:latin typeface="+mn-lt"/>
              </a:rPr>
              <a:t>6</a:t>
            </a:r>
            <a:r>
              <a:rPr lang="en-US">
                <a:latin typeface="+mn-lt"/>
              </a:rPr>
              <a:t> </a:t>
            </a:r>
            <a:r>
              <a:rPr lang="ko-KR" altLang="en-US">
                <a:latin typeface="+mn-lt"/>
              </a:rPr>
              <a:t>워크스페이스 사용 내역</a:t>
            </a:r>
            <a:endParaRPr lang="en-US">
              <a:latin typeface="+mn-lt"/>
            </a:endParaRPr>
          </a:p>
        </p:txBody>
      </p:sp>
      <p:sp>
        <p:nvSpPr>
          <p:cNvPr id="4" name="Title 3">
            <a:extLst>
              <a:ext uri="{FF2B5EF4-FFF2-40B4-BE49-F238E27FC236}">
                <a16:creationId xmlns="" xmlns:a16="http://schemas.microsoft.com/office/drawing/2014/main" id="{BC8D6D12-7C5B-D34D-8877-4455961C1A02}"/>
              </a:ext>
            </a:extLst>
          </p:cNvPr>
          <p:cNvSpPr>
            <a:spLocks noGrp="1"/>
          </p:cNvSpPr>
          <p:nvPr>
            <p:ph type="title"/>
          </p:nvPr>
        </p:nvSpPr>
        <p:spPr/>
        <p:txBody>
          <a:bodyPr/>
          <a:lstStyle/>
          <a:p>
            <a:r>
              <a:rPr kumimoji="1" lang="en-US" altLang="ko-KR">
                <a:latin typeface="+mn-lt"/>
                <a:cs typeface="Malgun Gothic" charset="-127"/>
              </a:rPr>
              <a:t>1.2 Metadata &gt; Explore Data</a:t>
            </a:r>
            <a:r>
              <a:rPr kumimoji="1" lang="ko-KR" altLang="en-US">
                <a:latin typeface="+mn-lt"/>
                <a:cs typeface="Malgun Gothic" charset="-127"/>
              </a:rPr>
              <a:t> </a:t>
            </a:r>
            <a:r>
              <a:rPr kumimoji="1" lang="en-US" altLang="ko-KR">
                <a:latin typeface="+mn-lt"/>
                <a:cs typeface="Malgun Gothic" charset="-127"/>
              </a:rPr>
              <a:t>&gt;</a:t>
            </a:r>
            <a:r>
              <a:rPr kumimoji="1" lang="ko-KR" altLang="en-US">
                <a:latin typeface="+mn-lt"/>
                <a:cs typeface="Malgun Gothic" charset="-127"/>
              </a:rPr>
              <a:t> </a:t>
            </a:r>
            <a:r>
              <a:rPr kumimoji="1" lang="en-US" altLang="ko-KR" b="1">
                <a:latin typeface="+mn-lt"/>
                <a:cs typeface="Malgun Gothic" charset="-127"/>
              </a:rPr>
              <a:t>Metadata detail</a:t>
            </a:r>
            <a:endParaRPr lang="en-US">
              <a:latin typeface="+mn-lt"/>
            </a:endParaRPr>
          </a:p>
        </p:txBody>
      </p:sp>
      <p:sp>
        <p:nvSpPr>
          <p:cNvPr id="5" name="Slide Number Placeholder 4">
            <a:extLst>
              <a:ext uri="{FF2B5EF4-FFF2-40B4-BE49-F238E27FC236}">
                <a16:creationId xmlns="" xmlns:a16="http://schemas.microsoft.com/office/drawing/2014/main" id="{AC16FAE5-7D6A-8B46-9668-8DB9DC27AD50}"/>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lt"/>
              </a:rPr>
              <a:pPr/>
              <a:t>28</a:t>
            </a:fld>
            <a:endParaRPr lang="ko-KR" altLang="en-US">
              <a:solidFill>
                <a:prstClr val="white">
                  <a:lumMod val="50000"/>
                </a:prstClr>
              </a:solidFill>
              <a:latin typeface="+mn-lt"/>
            </a:endParaRPr>
          </a:p>
        </p:txBody>
      </p:sp>
      <p:sp>
        <p:nvSpPr>
          <p:cNvPr id="6" name="Text Placeholder 5">
            <a:extLst>
              <a:ext uri="{FF2B5EF4-FFF2-40B4-BE49-F238E27FC236}">
                <a16:creationId xmlns="" xmlns:a16="http://schemas.microsoft.com/office/drawing/2014/main" id="{C1555B92-5F89-5A41-9B99-D19684FA0337}"/>
              </a:ext>
            </a:extLst>
          </p:cNvPr>
          <p:cNvSpPr>
            <a:spLocks noGrp="1"/>
          </p:cNvSpPr>
          <p:nvPr>
            <p:ph type="body" sz="quarter" idx="13"/>
          </p:nvPr>
        </p:nvSpPr>
        <p:spPr/>
        <p:txBody>
          <a:bodyPr/>
          <a:lstStyle/>
          <a:p>
            <a:pPr marL="0" indent="0">
              <a:spcBef>
                <a:spcPts val="600"/>
              </a:spcBef>
              <a:buNone/>
            </a:pPr>
            <a:r>
              <a:rPr lang="ko-KR" altLang="en-US" dirty="0">
                <a:latin typeface="+mn-lt"/>
              </a:rPr>
              <a:t>메타데이터</a:t>
            </a:r>
            <a:r>
              <a:rPr lang="en-US" altLang="ko-KR" dirty="0">
                <a:latin typeface="+mn-lt"/>
              </a:rPr>
              <a:t>/</a:t>
            </a:r>
            <a:r>
              <a:rPr lang="ko-KR" altLang="en-US" dirty="0">
                <a:latin typeface="+mn-lt"/>
              </a:rPr>
              <a:t>데이터소스 공통 </a:t>
            </a:r>
            <a:r>
              <a:rPr lang="en-US" altLang="ko-KR" dirty="0">
                <a:latin typeface="+mn-lt"/>
              </a:rPr>
              <a:t>-</a:t>
            </a:r>
            <a:r>
              <a:rPr lang="ko-KR" altLang="en-US" dirty="0">
                <a:latin typeface="+mn-lt"/>
              </a:rPr>
              <a:t> </a:t>
            </a:r>
            <a:r>
              <a:rPr kumimoji="1" lang="ko-KR" altLang="en-US" dirty="0">
                <a:latin typeface="+mn-lt"/>
              </a:rPr>
              <a:t>사용된 워크스페이스</a:t>
            </a:r>
            <a:r>
              <a:rPr kumimoji="1" lang="en-US" altLang="ko-KR" dirty="0">
                <a:latin typeface="+mn-lt"/>
              </a:rPr>
              <a:t> </a:t>
            </a:r>
            <a:r>
              <a:rPr kumimoji="1" lang="ko-KR" altLang="en-US" dirty="0">
                <a:latin typeface="+mn-lt"/>
              </a:rPr>
              <a:t>전체</a:t>
            </a:r>
            <a:endParaRPr lang="en-US" altLang="ko-KR" dirty="0">
              <a:latin typeface="+mn-lt"/>
            </a:endParaRPr>
          </a:p>
          <a:p>
            <a:pPr>
              <a:spcBef>
                <a:spcPts val="600"/>
              </a:spcBef>
            </a:pPr>
            <a:r>
              <a:rPr lang="ko-KR" altLang="en-US" dirty="0">
                <a:latin typeface="+mn-lt"/>
              </a:rPr>
              <a:t>워크스페이스 사용 내역 </a:t>
            </a:r>
            <a:r>
              <a:rPr lang="en-US" altLang="ko-KR" dirty="0">
                <a:latin typeface="+mn-lt"/>
              </a:rPr>
              <a:t>(</a:t>
            </a:r>
            <a:r>
              <a:rPr lang="ko-KR" altLang="en-US" dirty="0">
                <a:latin typeface="+mn-lt"/>
              </a:rPr>
              <a:t>개수</a:t>
            </a:r>
            <a:r>
              <a:rPr lang="en-US" altLang="ko-KR" dirty="0">
                <a:latin typeface="+mn-lt"/>
              </a:rPr>
              <a:t>)</a:t>
            </a:r>
          </a:p>
          <a:p>
            <a:pPr>
              <a:spcBef>
                <a:spcPts val="600"/>
              </a:spcBef>
            </a:pPr>
            <a:r>
              <a:rPr lang="ko-KR" altLang="en-US" dirty="0">
                <a:latin typeface="+mn-lt"/>
              </a:rPr>
              <a:t>워크스페이스 목록</a:t>
            </a:r>
            <a:endParaRPr lang="en-US" altLang="ko-KR" dirty="0">
              <a:latin typeface="+mn-lt"/>
            </a:endParaRPr>
          </a:p>
          <a:p>
            <a:pPr lvl="1">
              <a:spcBef>
                <a:spcPts val="600"/>
              </a:spcBef>
            </a:pPr>
            <a:r>
              <a:rPr lang="ko-KR" altLang="en-US" dirty="0">
                <a:latin typeface="+mn-lt"/>
              </a:rPr>
              <a:t>대시보드 명 클릭 </a:t>
            </a:r>
            <a:r>
              <a:rPr lang="en-US" altLang="ko-KR" dirty="0">
                <a:latin typeface="+mn-lt"/>
              </a:rPr>
              <a:t>&gt;</a:t>
            </a:r>
            <a:r>
              <a:rPr lang="ko-KR" altLang="en-US" dirty="0">
                <a:latin typeface="+mn-lt"/>
              </a:rPr>
              <a:t> 해당 대시보드 화면으로 이동</a:t>
            </a:r>
            <a:endParaRPr lang="en-US" altLang="ko-KR" dirty="0">
              <a:latin typeface="+mn-lt"/>
            </a:endParaRPr>
          </a:p>
          <a:p>
            <a:pPr lvl="1">
              <a:spcBef>
                <a:spcPts val="600"/>
              </a:spcBef>
            </a:pPr>
            <a:r>
              <a:rPr kumimoji="1" lang="ko-KR" altLang="en-US" dirty="0">
                <a:latin typeface="+mn-lt"/>
              </a:rPr>
              <a:t>열람</a:t>
            </a:r>
            <a:r>
              <a:rPr kumimoji="1" lang="en-US" altLang="ko-KR" dirty="0">
                <a:latin typeface="+mn-lt"/>
              </a:rPr>
              <a:t> </a:t>
            </a:r>
            <a:r>
              <a:rPr kumimoji="1" lang="ko-KR" altLang="en-US" dirty="0">
                <a:latin typeface="+mn-lt"/>
              </a:rPr>
              <a:t>권한이 없는 경우 </a:t>
            </a:r>
            <a:r>
              <a:rPr kumimoji="1" lang="en-US" altLang="ko-KR" dirty="0">
                <a:latin typeface="+mn-lt"/>
              </a:rPr>
              <a:t>Toast</a:t>
            </a:r>
            <a:r>
              <a:rPr kumimoji="1" lang="ko-KR" altLang="en-US" dirty="0">
                <a:latin typeface="+mn-lt"/>
              </a:rPr>
              <a:t> 노출 </a:t>
            </a:r>
            <a:r>
              <a:rPr lang="ko-KR" altLang="en-US" dirty="0">
                <a:solidFill>
                  <a:srgbClr val="00B0F0"/>
                </a:solidFill>
                <a:latin typeface="+mn-lt"/>
                <a:sym typeface="Wingdings"/>
              </a:rPr>
              <a:t>☞</a:t>
            </a:r>
            <a:r>
              <a:rPr lang="en-US" altLang="ko-KR" dirty="0">
                <a:solidFill>
                  <a:srgbClr val="00B0F0"/>
                </a:solidFill>
                <a:latin typeface="+mn-lt"/>
                <a:sym typeface="Wingdings"/>
              </a:rPr>
              <a:t>[022.0]</a:t>
            </a:r>
            <a:r>
              <a:rPr kumimoji="1" lang="ko-KR" altLang="en-US" dirty="0">
                <a:latin typeface="+mn-lt"/>
              </a:rPr>
              <a:t> </a:t>
            </a:r>
            <a:endParaRPr kumimoji="1" lang="en-US" altLang="ko-KR" dirty="0">
              <a:latin typeface="+mn-lt"/>
            </a:endParaRPr>
          </a:p>
          <a:p>
            <a:pPr lvl="1">
              <a:spcBef>
                <a:spcPts val="600"/>
              </a:spcBef>
            </a:pPr>
            <a:endParaRPr lang="en-US" altLang="ko-KR" b="1" dirty="0">
              <a:solidFill>
                <a:srgbClr val="00B050"/>
              </a:solidFill>
              <a:latin typeface="+mn-lt"/>
            </a:endParaRPr>
          </a:p>
        </p:txBody>
      </p:sp>
      <p:sp>
        <p:nvSpPr>
          <p:cNvPr id="7" name="직사각형 78">
            <a:extLst>
              <a:ext uri="{FF2B5EF4-FFF2-40B4-BE49-F238E27FC236}">
                <a16:creationId xmlns="" xmlns:a16="http://schemas.microsoft.com/office/drawing/2014/main" id="{C7211B21-9A76-DB43-ADDB-16CFB98B0A2A}"/>
              </a:ext>
            </a:extLst>
          </p:cNvPr>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ea typeface="Nanum Gothic" charset="-127"/>
                <a:cs typeface="Nanum Gothic" charset="-127"/>
              </a:rPr>
              <a:t>Used in Workspaces (20)</a:t>
            </a:r>
            <a:endParaRPr lang="en-US" altLang="ko-KR" sz="1000" b="1" dirty="0">
              <a:solidFill>
                <a:prstClr val="black"/>
              </a:solidFill>
              <a:ea typeface="Nanum Gothic" charset="-127"/>
              <a:cs typeface="Nanum Gothic" charset="-127"/>
            </a:endParaRPr>
          </a:p>
        </p:txBody>
      </p:sp>
      <p:sp>
        <p:nvSpPr>
          <p:cNvPr id="16" name="십자형[C] 30">
            <a:extLst>
              <a:ext uri="{FF2B5EF4-FFF2-40B4-BE49-F238E27FC236}">
                <a16:creationId xmlns="" xmlns:a16="http://schemas.microsoft.com/office/drawing/2014/main" id="{D4366D5A-2EE8-3D4A-9960-DA4827EA455D}"/>
              </a:ext>
            </a:extLst>
          </p:cNvPr>
          <p:cNvSpPr/>
          <p:nvPr/>
        </p:nvSpPr>
        <p:spPr>
          <a:xfrm rot="2700000">
            <a:off x="7948162" y="693814"/>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a:ea typeface="Malgun Gothic" charset="-127"/>
            </a:endParaRPr>
          </a:p>
        </p:txBody>
      </p:sp>
      <p:sp>
        <p:nvSpPr>
          <p:cNvPr id="17" name="직사각형 104">
            <a:extLst>
              <a:ext uri="{FF2B5EF4-FFF2-40B4-BE49-F238E27FC236}">
                <a16:creationId xmlns="" xmlns:a16="http://schemas.microsoft.com/office/drawing/2014/main" id="{8600A4FF-01BA-EA4E-8B18-B19A59545039}"/>
              </a:ext>
            </a:extLst>
          </p:cNvPr>
          <p:cNvSpPr/>
          <p:nvPr/>
        </p:nvSpPr>
        <p:spPr>
          <a:xfrm>
            <a:off x="2187278" y="1433257"/>
            <a:ext cx="5840420" cy="511359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a:solidFill>
                <a:schemeClr val="tx1">
                  <a:lumMod val="50000"/>
                  <a:lumOff val="50000"/>
                </a:schemeClr>
              </a:solidFill>
              <a:ea typeface="나눔고딕 ExtraBold" panose="020D0904000000000000" pitchFamily="50" charset="-127"/>
            </a:endParaRPr>
          </a:p>
        </p:txBody>
      </p:sp>
      <p:sp>
        <p:nvSpPr>
          <p:cNvPr id="18" name="모서리가 둥근 직사각형 118">
            <a:extLst>
              <a:ext uri="{FF2B5EF4-FFF2-40B4-BE49-F238E27FC236}">
                <a16:creationId xmlns="" xmlns:a16="http://schemas.microsoft.com/office/drawing/2014/main" id="{64EC9CF8-3595-C14C-8F9C-50CBD1B90A39}"/>
              </a:ext>
            </a:extLst>
          </p:cNvPr>
          <p:cNvSpPr/>
          <p:nvPr/>
        </p:nvSpPr>
        <p:spPr>
          <a:xfrm rot="5400000" flipV="1">
            <a:off x="7604377" y="1776772"/>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ea typeface="Nanum Gothic Regular" charset="-127"/>
            </a:endParaRPr>
          </a:p>
        </p:txBody>
      </p:sp>
      <p:grpSp>
        <p:nvGrpSpPr>
          <p:cNvPr id="19" name="그룹 4">
            <a:extLst>
              <a:ext uri="{FF2B5EF4-FFF2-40B4-BE49-F238E27FC236}">
                <a16:creationId xmlns="" xmlns:a16="http://schemas.microsoft.com/office/drawing/2014/main" id="{0AFD44E2-8274-8245-B573-BDE55D3B6A07}"/>
              </a:ext>
            </a:extLst>
          </p:cNvPr>
          <p:cNvGrpSpPr/>
          <p:nvPr/>
        </p:nvGrpSpPr>
        <p:grpSpPr>
          <a:xfrm>
            <a:off x="2479380" y="1584133"/>
            <a:ext cx="1652134" cy="1327116"/>
            <a:chOff x="965726" y="2247051"/>
            <a:chExt cx="1652134" cy="1327116"/>
          </a:xfrm>
        </p:grpSpPr>
        <p:sp>
          <p:nvSpPr>
            <p:cNvPr id="20" name="직사각형 106">
              <a:extLst>
                <a:ext uri="{FF2B5EF4-FFF2-40B4-BE49-F238E27FC236}">
                  <a16:creationId xmlns="" xmlns:a16="http://schemas.microsoft.com/office/drawing/2014/main" id="{93EF0808-50AF-D748-A345-336B46301886}"/>
                </a:ext>
              </a:extLst>
            </p:cNvPr>
            <p:cNvSpPr/>
            <p:nvPr/>
          </p:nvSpPr>
          <p:spPr>
            <a:xfrm>
              <a:off x="1016526" y="2247051"/>
              <a:ext cx="1601334" cy="488916"/>
            </a:xfrm>
            <a:prstGeom prst="rect">
              <a:avLst/>
            </a:prstGeom>
          </p:spPr>
          <p:txBody>
            <a:bodyPr wrap="square">
              <a:spAutoFit/>
            </a:bodyPr>
            <a:lstStyle/>
            <a:p>
              <a:pPr indent="179388" latinLnBrk="1">
                <a:lnSpc>
                  <a:spcPct val="200000"/>
                </a:lnSpc>
                <a:buClr>
                  <a:srgbClr val="336699"/>
                </a:buClr>
              </a:pPr>
              <a:r>
                <a:rPr lang="ko-KR" altLang="en-US" sz="700">
                  <a:solidFill>
                    <a:schemeClr val="tx1">
                      <a:lumMod val="75000"/>
                      <a:lumOff val="25000"/>
                    </a:schemeClr>
                  </a:solidFill>
                  <a:ea typeface="Nanum Gothic Regular" charset="-127"/>
                </a:rPr>
                <a:t>폴더 </a:t>
              </a:r>
              <a:r>
                <a:rPr lang="en-US" altLang="ko-KR" sz="700">
                  <a:solidFill>
                    <a:schemeClr val="tx1">
                      <a:lumMod val="75000"/>
                      <a:lumOff val="25000"/>
                    </a:schemeClr>
                  </a:solidFill>
                  <a:ea typeface="Nanum Gothic Regular" charset="-127"/>
                </a:rPr>
                <a:t>001</a:t>
              </a:r>
            </a:p>
            <a:p>
              <a:pPr indent="179388" latinLnBrk="1">
                <a:lnSpc>
                  <a:spcPct val="200000"/>
                </a:lnSpc>
                <a:buClr>
                  <a:srgbClr val="336699"/>
                </a:buClr>
              </a:pPr>
              <a:r>
                <a:rPr lang="en-US" altLang="ko-KR" sz="700">
                  <a:solidFill>
                    <a:schemeClr val="tx1">
                      <a:lumMod val="75000"/>
                      <a:lumOff val="25000"/>
                    </a:schemeClr>
                  </a:solidFill>
                  <a:ea typeface="Nanum Gothic Regular" charset="-127"/>
                </a:rPr>
                <a:t>         </a:t>
              </a:r>
              <a:r>
                <a:rPr lang="ko-KR" altLang="en-US" sz="700">
                  <a:solidFill>
                    <a:schemeClr val="tx1">
                      <a:lumMod val="75000"/>
                      <a:lumOff val="25000"/>
                    </a:schemeClr>
                  </a:solidFill>
                  <a:ea typeface="Nanum Gothic Regular" charset="-127"/>
                </a:rPr>
                <a:t>워크북 </a:t>
              </a:r>
              <a:r>
                <a:rPr lang="en-US" altLang="ko-KR" sz="700">
                  <a:solidFill>
                    <a:schemeClr val="tx1">
                      <a:lumMod val="75000"/>
                      <a:lumOff val="25000"/>
                    </a:schemeClr>
                  </a:solidFill>
                  <a:ea typeface="Nanum Gothic Regular" charset="-127"/>
                </a:rPr>
                <a:t>001</a:t>
              </a:r>
            </a:p>
          </p:txBody>
        </p:sp>
        <p:pic>
          <p:nvPicPr>
            <p:cNvPr id="21" name="그림 107">
              <a:extLst>
                <a:ext uri="{FF2B5EF4-FFF2-40B4-BE49-F238E27FC236}">
                  <a16:creationId xmlns="" xmlns:a16="http://schemas.microsoft.com/office/drawing/2014/main" id="{8B2A1BB5-A44B-594F-8196-B89ACABFB0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264" y="2338089"/>
              <a:ext cx="157994" cy="157994"/>
            </a:xfrm>
            <a:prstGeom prst="rect">
              <a:avLst/>
            </a:prstGeom>
          </p:spPr>
        </p:pic>
        <p:sp>
          <p:nvSpPr>
            <p:cNvPr id="22" name="직사각형 112">
              <a:extLst>
                <a:ext uri="{FF2B5EF4-FFF2-40B4-BE49-F238E27FC236}">
                  <a16:creationId xmlns="" xmlns:a16="http://schemas.microsoft.com/office/drawing/2014/main" id="{80212E8C-7405-9244-BC19-E6E192F1AED9}"/>
                </a:ext>
              </a:extLst>
            </p:cNvPr>
            <p:cNvSpPr/>
            <p:nvPr/>
          </p:nvSpPr>
          <p:spPr>
            <a:xfrm>
              <a:off x="1228399" y="2577658"/>
              <a:ext cx="254723" cy="85235"/>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a:solidFill>
                    <a:prstClr val="black">
                      <a:lumMod val="75000"/>
                      <a:lumOff val="25000"/>
                    </a:prstClr>
                  </a:solidFill>
                  <a:ea typeface="Nanum Gothic" charset="-127"/>
                  <a:cs typeface="Nanum Gothic" charset="-127"/>
                </a:rPr>
                <a:t>Workbook</a:t>
              </a:r>
              <a:endParaRPr kumimoji="1" lang="ko-KR" altLang="en-US" sz="400">
                <a:solidFill>
                  <a:prstClr val="black">
                    <a:lumMod val="75000"/>
                    <a:lumOff val="25000"/>
                  </a:prstClr>
                </a:solidFill>
                <a:ea typeface="Nanum Gothic" charset="-127"/>
                <a:cs typeface="Nanum Gothic" charset="-127"/>
              </a:endParaRPr>
            </a:p>
          </p:txBody>
        </p:sp>
        <p:sp>
          <p:nvSpPr>
            <p:cNvPr id="23" name="직사각형 128">
              <a:extLst>
                <a:ext uri="{FF2B5EF4-FFF2-40B4-BE49-F238E27FC236}">
                  <a16:creationId xmlns="" xmlns:a16="http://schemas.microsoft.com/office/drawing/2014/main" id="{91203BC3-89EC-904D-9326-C8B02318C5DB}"/>
                </a:ext>
              </a:extLst>
            </p:cNvPr>
            <p:cNvSpPr/>
            <p:nvPr/>
          </p:nvSpPr>
          <p:spPr>
            <a:xfrm>
              <a:off x="965726" y="3085251"/>
              <a:ext cx="1601334" cy="488916"/>
            </a:xfrm>
            <a:prstGeom prst="rect">
              <a:avLst/>
            </a:prstGeom>
          </p:spPr>
          <p:txBody>
            <a:bodyPr wrap="square">
              <a:spAutoFit/>
            </a:bodyPr>
            <a:lstStyle/>
            <a:p>
              <a:pPr indent="179388" latinLnBrk="1">
                <a:lnSpc>
                  <a:spcPct val="200000"/>
                </a:lnSpc>
                <a:buClr>
                  <a:srgbClr val="336699"/>
                </a:buClr>
              </a:pPr>
              <a:r>
                <a:rPr lang="ko-KR" altLang="en-US" sz="700">
                  <a:solidFill>
                    <a:schemeClr val="tx1">
                      <a:lumMod val="75000"/>
                      <a:lumOff val="25000"/>
                    </a:schemeClr>
                  </a:solidFill>
                  <a:ea typeface="Nanum Gothic Regular" charset="-127"/>
                </a:rPr>
                <a:t>폴더 </a:t>
              </a:r>
              <a:r>
                <a:rPr lang="en-US" altLang="ko-KR" sz="700">
                  <a:solidFill>
                    <a:schemeClr val="tx1">
                      <a:lumMod val="75000"/>
                      <a:lumOff val="25000"/>
                    </a:schemeClr>
                  </a:solidFill>
                  <a:ea typeface="Nanum Gothic Regular" charset="-127"/>
                </a:rPr>
                <a:t>001</a:t>
              </a:r>
            </a:p>
            <a:p>
              <a:pPr indent="179388" latinLnBrk="1">
                <a:lnSpc>
                  <a:spcPct val="200000"/>
                </a:lnSpc>
                <a:buClr>
                  <a:srgbClr val="336699"/>
                </a:buClr>
              </a:pPr>
              <a:r>
                <a:rPr lang="en-US" altLang="ko-KR" sz="700">
                  <a:solidFill>
                    <a:schemeClr val="tx1">
                      <a:lumMod val="75000"/>
                      <a:lumOff val="25000"/>
                    </a:schemeClr>
                  </a:solidFill>
                  <a:ea typeface="Nanum Gothic Regular" charset="-127"/>
                </a:rPr>
                <a:t>         </a:t>
              </a:r>
              <a:r>
                <a:rPr lang="ko-KR" altLang="en-US" sz="700">
                  <a:solidFill>
                    <a:schemeClr val="tx1">
                      <a:lumMod val="75000"/>
                      <a:lumOff val="25000"/>
                    </a:schemeClr>
                  </a:solidFill>
                  <a:ea typeface="Nanum Gothic Regular" charset="-127"/>
                </a:rPr>
                <a:t> 노트북 </a:t>
              </a:r>
              <a:r>
                <a:rPr lang="en-US" altLang="ko-KR" sz="700">
                  <a:solidFill>
                    <a:schemeClr val="tx1">
                      <a:lumMod val="75000"/>
                      <a:lumOff val="25000"/>
                    </a:schemeClr>
                  </a:solidFill>
                  <a:ea typeface="Nanum Gothic Regular" charset="-127"/>
                </a:rPr>
                <a:t>001</a:t>
              </a:r>
            </a:p>
          </p:txBody>
        </p:sp>
        <p:pic>
          <p:nvPicPr>
            <p:cNvPr id="24" name="그림 129">
              <a:extLst>
                <a:ext uri="{FF2B5EF4-FFF2-40B4-BE49-F238E27FC236}">
                  <a16:creationId xmlns="" xmlns:a16="http://schemas.microsoft.com/office/drawing/2014/main" id="{6D554795-8621-0C44-9D4B-B3BDA115E64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464" y="3176289"/>
              <a:ext cx="157994" cy="157994"/>
            </a:xfrm>
            <a:prstGeom prst="rect">
              <a:avLst/>
            </a:prstGeom>
          </p:spPr>
        </p:pic>
        <p:sp>
          <p:nvSpPr>
            <p:cNvPr id="25" name="직사각형 131">
              <a:extLst>
                <a:ext uri="{FF2B5EF4-FFF2-40B4-BE49-F238E27FC236}">
                  <a16:creationId xmlns="" xmlns:a16="http://schemas.microsoft.com/office/drawing/2014/main" id="{09E2C112-9344-6A46-8E73-D253FB2D6EAE}"/>
                </a:ext>
              </a:extLst>
            </p:cNvPr>
            <p:cNvSpPr/>
            <p:nvPr/>
          </p:nvSpPr>
          <p:spPr>
            <a:xfrm>
              <a:off x="1177599" y="3415858"/>
              <a:ext cx="254723" cy="85235"/>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a:solidFill>
                    <a:prstClr val="black">
                      <a:lumMod val="75000"/>
                      <a:lumOff val="25000"/>
                    </a:prstClr>
                  </a:solidFill>
                  <a:ea typeface="Nanum Gothic" charset="-127"/>
                  <a:cs typeface="Nanum Gothic" charset="-127"/>
                </a:rPr>
                <a:t>Workbook</a:t>
              </a:r>
              <a:endParaRPr kumimoji="1" lang="ko-KR" altLang="en-US" sz="400">
                <a:solidFill>
                  <a:prstClr val="black">
                    <a:lumMod val="75000"/>
                    <a:lumOff val="25000"/>
                  </a:prstClr>
                </a:solidFill>
                <a:ea typeface="Nanum Gothic" charset="-127"/>
                <a:cs typeface="Nanum Gothic" charset="-127"/>
              </a:endParaRPr>
            </a:p>
          </p:txBody>
        </p:sp>
      </p:grpSp>
      <p:sp>
        <p:nvSpPr>
          <p:cNvPr id="26" name="직사각형 135">
            <a:extLst>
              <a:ext uri="{FF2B5EF4-FFF2-40B4-BE49-F238E27FC236}">
                <a16:creationId xmlns="" xmlns:a16="http://schemas.microsoft.com/office/drawing/2014/main" id="{EDC19BC3-9582-364C-B089-EC95B984EE10}"/>
              </a:ext>
            </a:extLst>
          </p:cNvPr>
          <p:cNvSpPr/>
          <p:nvPr/>
        </p:nvSpPr>
        <p:spPr>
          <a:xfrm>
            <a:off x="2209348" y="1455455"/>
            <a:ext cx="5724920" cy="18674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b="1">
              <a:solidFill>
                <a:schemeClr val="tx1">
                  <a:lumMod val="50000"/>
                  <a:lumOff val="50000"/>
                </a:schemeClr>
              </a:solidFill>
              <a:ea typeface="나눔고딕 ExtraBold" panose="020D0904000000000000" pitchFamily="50" charset="-127"/>
            </a:endParaRPr>
          </a:p>
        </p:txBody>
      </p:sp>
      <p:sp>
        <p:nvSpPr>
          <p:cNvPr id="27" name="직사각형 136">
            <a:extLst>
              <a:ext uri="{FF2B5EF4-FFF2-40B4-BE49-F238E27FC236}">
                <a16:creationId xmlns="" xmlns:a16="http://schemas.microsoft.com/office/drawing/2014/main" id="{2326AC8D-FF97-464F-8809-581B1F0F3E8F}"/>
              </a:ext>
            </a:extLst>
          </p:cNvPr>
          <p:cNvSpPr/>
          <p:nvPr/>
        </p:nvSpPr>
        <p:spPr>
          <a:xfrm>
            <a:off x="1993449" y="1386020"/>
            <a:ext cx="1601334" cy="249299"/>
          </a:xfrm>
          <a:prstGeom prst="rect">
            <a:avLst/>
          </a:prstGeom>
        </p:spPr>
        <p:txBody>
          <a:bodyPr wrap="square">
            <a:spAutoFit/>
          </a:bodyPr>
          <a:lstStyle/>
          <a:p>
            <a:pPr indent="179388" latinLnBrk="1">
              <a:lnSpc>
                <a:spcPct val="200000"/>
              </a:lnSpc>
              <a:buClr>
                <a:srgbClr val="336699"/>
              </a:buClr>
            </a:pPr>
            <a:r>
              <a:rPr lang="ko-KR" altLang="en-US" sz="600" b="1">
                <a:ea typeface="Nanum Gothic" charset="-127"/>
                <a:cs typeface="Nanum Gothic" charset="-127"/>
              </a:rPr>
              <a:t>워크스페이스 </a:t>
            </a:r>
            <a:r>
              <a:rPr lang="en-US" altLang="ko-KR" sz="600" b="1">
                <a:ea typeface="Nanum Gothic" charset="-127"/>
                <a:cs typeface="Nanum Gothic" charset="-127"/>
              </a:rPr>
              <a:t>001</a:t>
            </a:r>
          </a:p>
        </p:txBody>
      </p:sp>
      <p:sp>
        <p:nvSpPr>
          <p:cNvPr id="28" name="모서리가 둥근 직사각형 139">
            <a:extLst>
              <a:ext uri="{FF2B5EF4-FFF2-40B4-BE49-F238E27FC236}">
                <a16:creationId xmlns="" xmlns:a16="http://schemas.microsoft.com/office/drawing/2014/main" id="{A5CEC4D2-DE39-1D4B-ACF3-C1C32EFE10E0}"/>
              </a:ext>
            </a:extLst>
          </p:cNvPr>
          <p:cNvSpPr/>
          <p:nvPr/>
        </p:nvSpPr>
        <p:spPr>
          <a:xfrm>
            <a:off x="7455016" y="1414989"/>
            <a:ext cx="397028" cy="21913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lang="en-US" altLang="ko-KR" sz="800" b="1">
                <a:solidFill>
                  <a:prstClr val="black">
                    <a:lumMod val="75000"/>
                    <a:lumOff val="25000"/>
                  </a:prstClr>
                </a:solidFill>
                <a:ea typeface="Nanum Gothic" charset="-127"/>
                <a:cs typeface="Nanum Gothic" charset="-127"/>
              </a:rPr>
              <a:t>+</a:t>
            </a:r>
            <a:endParaRPr kumimoji="1" lang="en-US" altLang="ko-KR" sz="700" b="1">
              <a:solidFill>
                <a:prstClr val="white">
                  <a:lumMod val="50000"/>
                </a:prstClr>
              </a:solidFill>
              <a:ea typeface="Nanum Gothic" charset="-127"/>
              <a:cs typeface="Nanum Gothic" charset="-127"/>
            </a:endParaRPr>
          </a:p>
        </p:txBody>
      </p:sp>
      <p:sp>
        <p:nvSpPr>
          <p:cNvPr id="29" name="직사각형 137">
            <a:extLst>
              <a:ext uri="{FF2B5EF4-FFF2-40B4-BE49-F238E27FC236}">
                <a16:creationId xmlns="" xmlns:a16="http://schemas.microsoft.com/office/drawing/2014/main" id="{D09A97F0-8099-964F-A04E-B8572B9EB004}"/>
              </a:ext>
            </a:extLst>
          </p:cNvPr>
          <p:cNvSpPr/>
          <p:nvPr/>
        </p:nvSpPr>
        <p:spPr>
          <a:xfrm>
            <a:off x="2209348" y="2877855"/>
            <a:ext cx="5724920" cy="18674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b="1">
              <a:solidFill>
                <a:schemeClr val="tx1">
                  <a:lumMod val="50000"/>
                  <a:lumOff val="50000"/>
                </a:schemeClr>
              </a:solidFill>
              <a:ea typeface="나눔고딕 ExtraBold" panose="020D0904000000000000" pitchFamily="50" charset="-127"/>
            </a:endParaRPr>
          </a:p>
        </p:txBody>
      </p:sp>
      <p:sp>
        <p:nvSpPr>
          <p:cNvPr id="30" name="직사각형 138">
            <a:extLst>
              <a:ext uri="{FF2B5EF4-FFF2-40B4-BE49-F238E27FC236}">
                <a16:creationId xmlns="" xmlns:a16="http://schemas.microsoft.com/office/drawing/2014/main" id="{2ABC9BB5-109A-3949-B1AC-0F2999E93FCA}"/>
              </a:ext>
            </a:extLst>
          </p:cNvPr>
          <p:cNvSpPr/>
          <p:nvPr/>
        </p:nvSpPr>
        <p:spPr>
          <a:xfrm>
            <a:off x="1993449" y="2808420"/>
            <a:ext cx="1601334" cy="249299"/>
          </a:xfrm>
          <a:prstGeom prst="rect">
            <a:avLst/>
          </a:prstGeom>
        </p:spPr>
        <p:txBody>
          <a:bodyPr wrap="square">
            <a:spAutoFit/>
          </a:bodyPr>
          <a:lstStyle/>
          <a:p>
            <a:pPr indent="179388" latinLnBrk="1">
              <a:lnSpc>
                <a:spcPct val="200000"/>
              </a:lnSpc>
              <a:buClr>
                <a:srgbClr val="336699"/>
              </a:buClr>
            </a:pPr>
            <a:r>
              <a:rPr lang="ko-KR" altLang="en-US" sz="600" b="1">
                <a:ea typeface="Nanum Gothic" charset="-127"/>
                <a:cs typeface="Nanum Gothic" charset="-127"/>
              </a:rPr>
              <a:t>워크스페이스 </a:t>
            </a:r>
            <a:r>
              <a:rPr lang="en-US" altLang="ko-KR" sz="600" b="1">
                <a:ea typeface="Nanum Gothic" charset="-127"/>
                <a:cs typeface="Nanum Gothic" charset="-127"/>
              </a:rPr>
              <a:t>002</a:t>
            </a:r>
          </a:p>
        </p:txBody>
      </p:sp>
      <p:sp>
        <p:nvSpPr>
          <p:cNvPr id="31" name="모서리가 둥근 직사각형 140">
            <a:extLst>
              <a:ext uri="{FF2B5EF4-FFF2-40B4-BE49-F238E27FC236}">
                <a16:creationId xmlns="" xmlns:a16="http://schemas.microsoft.com/office/drawing/2014/main" id="{CC499C3F-E8DE-FA45-A6F6-B6D71F499195}"/>
              </a:ext>
            </a:extLst>
          </p:cNvPr>
          <p:cNvSpPr/>
          <p:nvPr/>
        </p:nvSpPr>
        <p:spPr>
          <a:xfrm>
            <a:off x="7455016" y="2837389"/>
            <a:ext cx="397028" cy="21913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lang="en-US" altLang="ko-KR" sz="800" b="1">
                <a:solidFill>
                  <a:prstClr val="black">
                    <a:lumMod val="75000"/>
                    <a:lumOff val="25000"/>
                  </a:prstClr>
                </a:solidFill>
                <a:ea typeface="Nanum Gothic" charset="-127"/>
                <a:cs typeface="Nanum Gothic" charset="-127"/>
              </a:rPr>
              <a:t>-</a:t>
            </a:r>
            <a:endParaRPr kumimoji="1" lang="en-US" altLang="ko-KR" sz="700" b="1">
              <a:solidFill>
                <a:prstClr val="white">
                  <a:lumMod val="50000"/>
                </a:prstClr>
              </a:solidFill>
              <a:ea typeface="Nanum Gothic" charset="-127"/>
              <a:cs typeface="Nanum Gothic" charset="-127"/>
            </a:endParaRPr>
          </a:p>
        </p:txBody>
      </p:sp>
      <p:sp>
        <p:nvSpPr>
          <p:cNvPr id="32" name="직사각형 141">
            <a:extLst>
              <a:ext uri="{FF2B5EF4-FFF2-40B4-BE49-F238E27FC236}">
                <a16:creationId xmlns="" xmlns:a16="http://schemas.microsoft.com/office/drawing/2014/main" id="{FE290B56-A7AC-BD4E-90AE-F1A88450BD28}"/>
              </a:ext>
            </a:extLst>
          </p:cNvPr>
          <p:cNvSpPr/>
          <p:nvPr/>
        </p:nvSpPr>
        <p:spPr>
          <a:xfrm>
            <a:off x="2945976" y="1998472"/>
            <a:ext cx="1601334" cy="490904"/>
          </a:xfrm>
          <a:prstGeom prst="rect">
            <a:avLst/>
          </a:prstGeom>
        </p:spPr>
        <p:txBody>
          <a:bodyPr wrap="square">
            <a:spAutoFit/>
          </a:bodyPr>
          <a:lstStyle/>
          <a:p>
            <a:pPr indent="179388">
              <a:lnSpc>
                <a:spcPct val="200000"/>
              </a:lnSpc>
              <a:buClr>
                <a:srgbClr val="336699"/>
              </a:buClr>
            </a:pPr>
            <a:r>
              <a:rPr lang="ko-KR" altLang="en-US" sz="700" u="sng">
                <a:solidFill>
                  <a:schemeClr val="tx1">
                    <a:lumMod val="75000"/>
                    <a:lumOff val="25000"/>
                  </a:schemeClr>
                </a:solidFill>
                <a:ea typeface="Nanum Gothic Regular" charset="-127"/>
              </a:rPr>
              <a:t>대시보드 </a:t>
            </a:r>
            <a:r>
              <a:rPr lang="en-US" altLang="ko-KR" sz="700" u="sng">
                <a:solidFill>
                  <a:schemeClr val="tx1">
                    <a:lumMod val="75000"/>
                    <a:lumOff val="25000"/>
                  </a:schemeClr>
                </a:solidFill>
                <a:ea typeface="Nanum Gothic Regular" charset="-127"/>
              </a:rPr>
              <a:t>A</a:t>
            </a:r>
          </a:p>
          <a:p>
            <a:pPr indent="179388">
              <a:lnSpc>
                <a:spcPct val="200000"/>
              </a:lnSpc>
              <a:buClr>
                <a:srgbClr val="336699"/>
              </a:buClr>
            </a:pPr>
            <a:r>
              <a:rPr lang="ko-KR" altLang="en-US" sz="700" u="sng">
                <a:solidFill>
                  <a:schemeClr val="tx1">
                    <a:lumMod val="75000"/>
                    <a:lumOff val="25000"/>
                  </a:schemeClr>
                </a:solidFill>
                <a:ea typeface="Nanum Gothic Regular" charset="-127"/>
              </a:rPr>
              <a:t>대시보드 </a:t>
            </a:r>
            <a:r>
              <a:rPr lang="en-US" altLang="ko-KR" sz="700" u="sng">
                <a:solidFill>
                  <a:schemeClr val="tx1">
                    <a:lumMod val="75000"/>
                    <a:lumOff val="25000"/>
                  </a:schemeClr>
                </a:solidFill>
                <a:ea typeface="Nanum Gothic Regular" charset="-127"/>
              </a:rPr>
              <a:t>B</a:t>
            </a:r>
          </a:p>
        </p:txBody>
      </p:sp>
      <p:pic>
        <p:nvPicPr>
          <p:cNvPr id="33" name="그림 142">
            <a:extLst>
              <a:ext uri="{FF2B5EF4-FFF2-40B4-BE49-F238E27FC236}">
                <a16:creationId xmlns="" xmlns:a16="http://schemas.microsoft.com/office/drawing/2014/main" id="{A0DAAD78-844E-944F-BD2B-A28F174E5E2F}"/>
              </a:ext>
            </a:extLst>
          </p:cNvPr>
          <p:cNvPicPr>
            <a:picLocks noChangeAspect="1"/>
          </p:cNvPicPr>
          <p:nvPr/>
        </p:nvPicPr>
        <p:blipFill rotWithShape="1">
          <a:blip r:embed="rId3">
            <a:extLst>
              <a:ext uri="{28A0092B-C50C-407E-A947-70E740481C1C}">
                <a14:useLocalDpi xmlns:a14="http://schemas.microsoft.com/office/drawing/2010/main" val="0"/>
              </a:ext>
            </a:extLst>
          </a:blip>
          <a:srcRect l="19346" t="11354" r="19782" b="10254"/>
          <a:stretch/>
        </p:blipFill>
        <p:spPr>
          <a:xfrm>
            <a:off x="2989741" y="2338419"/>
            <a:ext cx="146290" cy="119888"/>
          </a:xfrm>
          <a:prstGeom prst="rect">
            <a:avLst/>
          </a:prstGeom>
          <a:solidFill>
            <a:schemeClr val="bg1"/>
          </a:solidFill>
          <a:ln w="3175">
            <a:solidFill>
              <a:schemeClr val="bg1">
                <a:lumMod val="75000"/>
              </a:schemeClr>
            </a:solidFill>
          </a:ln>
        </p:spPr>
      </p:pic>
      <p:pic>
        <p:nvPicPr>
          <p:cNvPr id="34" name="그림 143">
            <a:extLst>
              <a:ext uri="{FF2B5EF4-FFF2-40B4-BE49-F238E27FC236}">
                <a16:creationId xmlns="" xmlns:a16="http://schemas.microsoft.com/office/drawing/2014/main" id="{F8FFEB19-F015-0943-AC69-53D0955F5A84}"/>
              </a:ext>
            </a:extLst>
          </p:cNvPr>
          <p:cNvPicPr>
            <a:picLocks noChangeAspect="1"/>
          </p:cNvPicPr>
          <p:nvPr/>
        </p:nvPicPr>
        <p:blipFill rotWithShape="1">
          <a:blip r:embed="rId3">
            <a:extLst>
              <a:ext uri="{28A0092B-C50C-407E-A947-70E740481C1C}">
                <a14:useLocalDpi xmlns:a14="http://schemas.microsoft.com/office/drawing/2010/main" val="0"/>
              </a:ext>
            </a:extLst>
          </a:blip>
          <a:srcRect l="19346" t="11354" r="19782" b="10254"/>
          <a:stretch/>
        </p:blipFill>
        <p:spPr>
          <a:xfrm>
            <a:off x="2989741" y="2135219"/>
            <a:ext cx="146290" cy="119888"/>
          </a:xfrm>
          <a:prstGeom prst="rect">
            <a:avLst/>
          </a:prstGeom>
          <a:solidFill>
            <a:schemeClr val="bg1"/>
          </a:solidFill>
          <a:ln w="3175">
            <a:solidFill>
              <a:schemeClr val="bg1">
                <a:lumMod val="75000"/>
              </a:schemeClr>
            </a:solidFill>
          </a:ln>
        </p:spPr>
      </p:pic>
      <p:sp>
        <p:nvSpPr>
          <p:cNvPr id="35" name="직사각형 145">
            <a:extLst>
              <a:ext uri="{FF2B5EF4-FFF2-40B4-BE49-F238E27FC236}">
                <a16:creationId xmlns="" xmlns:a16="http://schemas.microsoft.com/office/drawing/2014/main" id="{4959ACF2-05ED-0F4B-A7D4-188E198F1BDC}"/>
              </a:ext>
            </a:extLst>
          </p:cNvPr>
          <p:cNvSpPr/>
          <p:nvPr/>
        </p:nvSpPr>
        <p:spPr>
          <a:xfrm>
            <a:off x="2209348" y="3773181"/>
            <a:ext cx="5724920" cy="18674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b="1">
              <a:solidFill>
                <a:schemeClr val="tx1">
                  <a:lumMod val="50000"/>
                  <a:lumOff val="50000"/>
                </a:schemeClr>
              </a:solidFill>
              <a:ea typeface="나눔고딕 ExtraBold" panose="020D0904000000000000" pitchFamily="50" charset="-127"/>
            </a:endParaRPr>
          </a:p>
        </p:txBody>
      </p:sp>
      <p:sp>
        <p:nvSpPr>
          <p:cNvPr id="36" name="직사각형 146">
            <a:extLst>
              <a:ext uri="{FF2B5EF4-FFF2-40B4-BE49-F238E27FC236}">
                <a16:creationId xmlns="" xmlns:a16="http://schemas.microsoft.com/office/drawing/2014/main" id="{2BB9F04D-ADE7-BC4C-82B4-CBBFA63E23F9}"/>
              </a:ext>
            </a:extLst>
          </p:cNvPr>
          <p:cNvSpPr/>
          <p:nvPr/>
        </p:nvSpPr>
        <p:spPr>
          <a:xfrm>
            <a:off x="1993449" y="3703746"/>
            <a:ext cx="1601334" cy="249299"/>
          </a:xfrm>
          <a:prstGeom prst="rect">
            <a:avLst/>
          </a:prstGeom>
        </p:spPr>
        <p:txBody>
          <a:bodyPr wrap="square">
            <a:spAutoFit/>
          </a:bodyPr>
          <a:lstStyle/>
          <a:p>
            <a:pPr indent="179388" latinLnBrk="1">
              <a:lnSpc>
                <a:spcPct val="200000"/>
              </a:lnSpc>
              <a:buClr>
                <a:srgbClr val="336699"/>
              </a:buClr>
            </a:pPr>
            <a:r>
              <a:rPr lang="ko-KR" altLang="en-US" sz="600" b="1" dirty="0">
                <a:ea typeface="Nanum Gothic" charset="-127"/>
                <a:cs typeface="Nanum Gothic" charset="-127"/>
              </a:rPr>
              <a:t>워크스페이스 </a:t>
            </a:r>
            <a:r>
              <a:rPr lang="en-US" altLang="ko-KR" sz="600" b="1" dirty="0">
                <a:ea typeface="Nanum Gothic" charset="-127"/>
                <a:cs typeface="Nanum Gothic" charset="-127"/>
              </a:rPr>
              <a:t>003</a:t>
            </a:r>
          </a:p>
        </p:txBody>
      </p:sp>
      <p:sp>
        <p:nvSpPr>
          <p:cNvPr id="37" name="모서리가 둥근 직사각형 147">
            <a:extLst>
              <a:ext uri="{FF2B5EF4-FFF2-40B4-BE49-F238E27FC236}">
                <a16:creationId xmlns="" xmlns:a16="http://schemas.microsoft.com/office/drawing/2014/main" id="{1D08031E-0451-CD46-B9E5-5D3582F3C838}"/>
              </a:ext>
            </a:extLst>
          </p:cNvPr>
          <p:cNvSpPr/>
          <p:nvPr/>
        </p:nvSpPr>
        <p:spPr>
          <a:xfrm>
            <a:off x="7455016" y="3732715"/>
            <a:ext cx="397028" cy="21913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lang="en-US" altLang="ko-KR" sz="800" b="1">
                <a:solidFill>
                  <a:prstClr val="black">
                    <a:lumMod val="75000"/>
                    <a:lumOff val="25000"/>
                  </a:prstClr>
                </a:solidFill>
                <a:ea typeface="Nanum Gothic" charset="-127"/>
                <a:cs typeface="Nanum Gothic" charset="-127"/>
              </a:rPr>
              <a:t>-</a:t>
            </a:r>
            <a:endParaRPr kumimoji="1" lang="en-US" altLang="ko-KR" sz="700" b="1">
              <a:solidFill>
                <a:prstClr val="white">
                  <a:lumMod val="50000"/>
                </a:prstClr>
              </a:solidFill>
              <a:ea typeface="Nanum Gothic" charset="-127"/>
              <a:cs typeface="Nanum Gothic" charset="-127"/>
            </a:endParaRPr>
          </a:p>
        </p:txBody>
      </p:sp>
      <p:sp>
        <p:nvSpPr>
          <p:cNvPr id="38" name="직사각형 149">
            <a:extLst>
              <a:ext uri="{FF2B5EF4-FFF2-40B4-BE49-F238E27FC236}">
                <a16:creationId xmlns="" xmlns:a16="http://schemas.microsoft.com/office/drawing/2014/main" id="{0F3E2B44-097D-FF41-B7EC-530C32C0B811}"/>
              </a:ext>
            </a:extLst>
          </p:cNvPr>
          <p:cNvSpPr/>
          <p:nvPr/>
        </p:nvSpPr>
        <p:spPr>
          <a:xfrm>
            <a:off x="2209348" y="3989081"/>
            <a:ext cx="5724920" cy="18674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b="1">
              <a:solidFill>
                <a:schemeClr val="tx1">
                  <a:lumMod val="50000"/>
                  <a:lumOff val="50000"/>
                </a:schemeClr>
              </a:solidFill>
              <a:ea typeface="나눔고딕 ExtraBold" panose="020D0904000000000000" pitchFamily="50" charset="-127"/>
            </a:endParaRPr>
          </a:p>
        </p:txBody>
      </p:sp>
      <p:sp>
        <p:nvSpPr>
          <p:cNvPr id="39" name="직사각형 150">
            <a:extLst>
              <a:ext uri="{FF2B5EF4-FFF2-40B4-BE49-F238E27FC236}">
                <a16:creationId xmlns="" xmlns:a16="http://schemas.microsoft.com/office/drawing/2014/main" id="{6F76E515-417E-A148-B1D8-183F6ED6E55E}"/>
              </a:ext>
            </a:extLst>
          </p:cNvPr>
          <p:cNvSpPr/>
          <p:nvPr/>
        </p:nvSpPr>
        <p:spPr>
          <a:xfrm>
            <a:off x="1993449" y="3919646"/>
            <a:ext cx="1601334" cy="249299"/>
          </a:xfrm>
          <a:prstGeom prst="rect">
            <a:avLst/>
          </a:prstGeom>
        </p:spPr>
        <p:txBody>
          <a:bodyPr wrap="square">
            <a:spAutoFit/>
          </a:bodyPr>
          <a:lstStyle/>
          <a:p>
            <a:pPr indent="179388" latinLnBrk="1">
              <a:lnSpc>
                <a:spcPct val="200000"/>
              </a:lnSpc>
              <a:buClr>
                <a:srgbClr val="336699"/>
              </a:buClr>
            </a:pPr>
            <a:r>
              <a:rPr lang="ko-KR" altLang="en-US" sz="600" b="1">
                <a:ea typeface="Nanum Gothic" charset="-127"/>
                <a:cs typeface="Nanum Gothic" charset="-127"/>
              </a:rPr>
              <a:t>워크스페이스 </a:t>
            </a:r>
            <a:r>
              <a:rPr lang="en-US" altLang="ko-KR" sz="600" b="1">
                <a:ea typeface="Nanum Gothic" charset="-127"/>
                <a:cs typeface="Nanum Gothic" charset="-127"/>
              </a:rPr>
              <a:t>004</a:t>
            </a:r>
          </a:p>
        </p:txBody>
      </p:sp>
      <p:sp>
        <p:nvSpPr>
          <p:cNvPr id="40" name="모서리가 둥근 직사각형 151">
            <a:extLst>
              <a:ext uri="{FF2B5EF4-FFF2-40B4-BE49-F238E27FC236}">
                <a16:creationId xmlns="" xmlns:a16="http://schemas.microsoft.com/office/drawing/2014/main" id="{55D4F149-20E4-634B-93EA-7B128586566E}"/>
              </a:ext>
            </a:extLst>
          </p:cNvPr>
          <p:cNvSpPr/>
          <p:nvPr/>
        </p:nvSpPr>
        <p:spPr>
          <a:xfrm>
            <a:off x="7455016" y="3948615"/>
            <a:ext cx="397028" cy="21913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lang="en-US" altLang="ko-KR" sz="800" b="1">
                <a:solidFill>
                  <a:prstClr val="black">
                    <a:lumMod val="75000"/>
                    <a:lumOff val="25000"/>
                  </a:prstClr>
                </a:solidFill>
                <a:ea typeface="Nanum Gothic" charset="-127"/>
                <a:cs typeface="Nanum Gothic" charset="-127"/>
              </a:rPr>
              <a:t>-</a:t>
            </a:r>
            <a:endParaRPr kumimoji="1" lang="en-US" altLang="ko-KR" sz="700" b="1">
              <a:solidFill>
                <a:prstClr val="white">
                  <a:lumMod val="50000"/>
                </a:prstClr>
              </a:solidFill>
              <a:ea typeface="Nanum Gothic" charset="-127"/>
              <a:cs typeface="Nanum Gothic" charset="-127"/>
            </a:endParaRPr>
          </a:p>
        </p:txBody>
      </p:sp>
      <p:sp>
        <p:nvSpPr>
          <p:cNvPr id="41" name="직사각형 154">
            <a:extLst>
              <a:ext uri="{FF2B5EF4-FFF2-40B4-BE49-F238E27FC236}">
                <a16:creationId xmlns="" xmlns:a16="http://schemas.microsoft.com/office/drawing/2014/main" id="{04A604EB-2C91-9E4C-83FC-BA12AD14F7C7}"/>
              </a:ext>
            </a:extLst>
          </p:cNvPr>
          <p:cNvSpPr/>
          <p:nvPr/>
        </p:nvSpPr>
        <p:spPr>
          <a:xfrm>
            <a:off x="2209348" y="4204981"/>
            <a:ext cx="5724920" cy="18674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pPr algn="ctr"/>
            <a:endParaRPr lang="ko-KR" altLang="en-US" sz="3000" b="1">
              <a:solidFill>
                <a:schemeClr val="tx1">
                  <a:lumMod val="50000"/>
                  <a:lumOff val="50000"/>
                </a:schemeClr>
              </a:solidFill>
              <a:ea typeface="나눔고딕 ExtraBold" panose="020D0904000000000000" pitchFamily="50" charset="-127"/>
            </a:endParaRPr>
          </a:p>
        </p:txBody>
      </p:sp>
      <p:sp>
        <p:nvSpPr>
          <p:cNvPr id="42" name="직사각형 156">
            <a:extLst>
              <a:ext uri="{FF2B5EF4-FFF2-40B4-BE49-F238E27FC236}">
                <a16:creationId xmlns="" xmlns:a16="http://schemas.microsoft.com/office/drawing/2014/main" id="{1354E0C1-29FD-624A-BC94-90600781EF25}"/>
              </a:ext>
            </a:extLst>
          </p:cNvPr>
          <p:cNvSpPr/>
          <p:nvPr/>
        </p:nvSpPr>
        <p:spPr>
          <a:xfrm>
            <a:off x="1993449" y="4135546"/>
            <a:ext cx="1601334" cy="249299"/>
          </a:xfrm>
          <a:prstGeom prst="rect">
            <a:avLst/>
          </a:prstGeom>
        </p:spPr>
        <p:txBody>
          <a:bodyPr wrap="square">
            <a:spAutoFit/>
          </a:bodyPr>
          <a:lstStyle/>
          <a:p>
            <a:pPr indent="179388" latinLnBrk="1">
              <a:lnSpc>
                <a:spcPct val="200000"/>
              </a:lnSpc>
              <a:buClr>
                <a:srgbClr val="336699"/>
              </a:buClr>
            </a:pPr>
            <a:r>
              <a:rPr lang="ko-KR" altLang="en-US" sz="600" b="1">
                <a:ea typeface="Nanum Gothic" charset="-127"/>
                <a:cs typeface="Nanum Gothic" charset="-127"/>
              </a:rPr>
              <a:t>워크스페이스 </a:t>
            </a:r>
            <a:r>
              <a:rPr lang="en-US" altLang="ko-KR" sz="600" b="1">
                <a:ea typeface="Nanum Gothic" charset="-127"/>
                <a:cs typeface="Nanum Gothic" charset="-127"/>
              </a:rPr>
              <a:t>005</a:t>
            </a:r>
          </a:p>
        </p:txBody>
      </p:sp>
      <p:sp>
        <p:nvSpPr>
          <p:cNvPr id="43" name="모서리가 둥근 직사각형 157">
            <a:extLst>
              <a:ext uri="{FF2B5EF4-FFF2-40B4-BE49-F238E27FC236}">
                <a16:creationId xmlns="" xmlns:a16="http://schemas.microsoft.com/office/drawing/2014/main" id="{E0FE6D90-4421-614E-8193-E95CB36D2DED}"/>
              </a:ext>
            </a:extLst>
          </p:cNvPr>
          <p:cNvSpPr/>
          <p:nvPr/>
        </p:nvSpPr>
        <p:spPr>
          <a:xfrm>
            <a:off x="7455016" y="4164515"/>
            <a:ext cx="397028" cy="21913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r>
              <a:rPr lang="en-US" altLang="ko-KR" sz="800" b="1">
                <a:solidFill>
                  <a:prstClr val="black">
                    <a:lumMod val="75000"/>
                    <a:lumOff val="25000"/>
                  </a:prstClr>
                </a:solidFill>
                <a:ea typeface="Nanum Gothic" charset="-127"/>
                <a:cs typeface="Nanum Gothic" charset="-127"/>
              </a:rPr>
              <a:t>-</a:t>
            </a:r>
            <a:endParaRPr kumimoji="1" lang="en-US" altLang="ko-KR" sz="700" b="1">
              <a:solidFill>
                <a:prstClr val="white">
                  <a:lumMod val="50000"/>
                </a:prstClr>
              </a:solidFill>
              <a:ea typeface="Nanum Gothic" charset="-127"/>
              <a:cs typeface="Nanum Gothic" charset="-127"/>
            </a:endParaRPr>
          </a:p>
        </p:txBody>
      </p:sp>
      <p:grpSp>
        <p:nvGrpSpPr>
          <p:cNvPr id="44" name="그룹 4">
            <a:extLst>
              <a:ext uri="{FF2B5EF4-FFF2-40B4-BE49-F238E27FC236}">
                <a16:creationId xmlns="" xmlns:a16="http://schemas.microsoft.com/office/drawing/2014/main" id="{F4278B69-8AC9-5A4B-83FE-46CF7EFB9673}"/>
              </a:ext>
            </a:extLst>
          </p:cNvPr>
          <p:cNvGrpSpPr/>
          <p:nvPr/>
        </p:nvGrpSpPr>
        <p:grpSpPr>
          <a:xfrm>
            <a:off x="2530180" y="3025583"/>
            <a:ext cx="1601334" cy="488916"/>
            <a:chOff x="1016526" y="2247051"/>
            <a:chExt cx="1601334" cy="488916"/>
          </a:xfrm>
        </p:grpSpPr>
        <p:sp>
          <p:nvSpPr>
            <p:cNvPr id="45" name="직사각형 106">
              <a:extLst>
                <a:ext uri="{FF2B5EF4-FFF2-40B4-BE49-F238E27FC236}">
                  <a16:creationId xmlns="" xmlns:a16="http://schemas.microsoft.com/office/drawing/2014/main" id="{370EB026-D589-5041-88F9-B3C371C359AC}"/>
                </a:ext>
              </a:extLst>
            </p:cNvPr>
            <p:cNvSpPr/>
            <p:nvPr/>
          </p:nvSpPr>
          <p:spPr>
            <a:xfrm>
              <a:off x="1016526" y="2247051"/>
              <a:ext cx="1601334" cy="488916"/>
            </a:xfrm>
            <a:prstGeom prst="rect">
              <a:avLst/>
            </a:prstGeom>
          </p:spPr>
          <p:txBody>
            <a:bodyPr wrap="square">
              <a:spAutoFit/>
            </a:bodyPr>
            <a:lstStyle/>
            <a:p>
              <a:pPr indent="179388" latinLnBrk="1">
                <a:lnSpc>
                  <a:spcPct val="200000"/>
                </a:lnSpc>
                <a:buClr>
                  <a:srgbClr val="336699"/>
                </a:buClr>
              </a:pPr>
              <a:r>
                <a:rPr lang="ko-KR" altLang="en-US" sz="700">
                  <a:solidFill>
                    <a:schemeClr val="tx1">
                      <a:lumMod val="75000"/>
                      <a:lumOff val="25000"/>
                    </a:schemeClr>
                  </a:solidFill>
                  <a:ea typeface="Nanum Gothic Regular" charset="-127"/>
                </a:rPr>
                <a:t>폴더 </a:t>
              </a:r>
              <a:r>
                <a:rPr lang="en-US" altLang="ko-KR" sz="700">
                  <a:solidFill>
                    <a:schemeClr val="tx1">
                      <a:lumMod val="75000"/>
                      <a:lumOff val="25000"/>
                    </a:schemeClr>
                  </a:solidFill>
                  <a:ea typeface="Nanum Gothic Regular" charset="-127"/>
                </a:rPr>
                <a:t>001</a:t>
              </a:r>
            </a:p>
            <a:p>
              <a:pPr indent="179388" latinLnBrk="1">
                <a:lnSpc>
                  <a:spcPct val="200000"/>
                </a:lnSpc>
                <a:buClr>
                  <a:srgbClr val="336699"/>
                </a:buClr>
              </a:pPr>
              <a:r>
                <a:rPr lang="en-US" altLang="ko-KR" sz="700">
                  <a:solidFill>
                    <a:schemeClr val="tx1">
                      <a:lumMod val="75000"/>
                      <a:lumOff val="25000"/>
                    </a:schemeClr>
                  </a:solidFill>
                  <a:ea typeface="Nanum Gothic Regular" charset="-127"/>
                </a:rPr>
                <a:t>         </a:t>
              </a:r>
              <a:r>
                <a:rPr lang="ko-KR" altLang="en-US" sz="700">
                  <a:solidFill>
                    <a:schemeClr val="tx1">
                      <a:lumMod val="75000"/>
                      <a:lumOff val="25000"/>
                    </a:schemeClr>
                  </a:solidFill>
                  <a:ea typeface="Nanum Gothic Regular" charset="-127"/>
                </a:rPr>
                <a:t>워크북 </a:t>
              </a:r>
              <a:r>
                <a:rPr lang="en-US" altLang="ko-KR" sz="700">
                  <a:solidFill>
                    <a:schemeClr val="tx1">
                      <a:lumMod val="75000"/>
                      <a:lumOff val="25000"/>
                    </a:schemeClr>
                  </a:solidFill>
                  <a:ea typeface="Nanum Gothic Regular" charset="-127"/>
                </a:rPr>
                <a:t>001</a:t>
              </a:r>
            </a:p>
          </p:txBody>
        </p:sp>
        <p:pic>
          <p:nvPicPr>
            <p:cNvPr id="46" name="그림 107">
              <a:extLst>
                <a:ext uri="{FF2B5EF4-FFF2-40B4-BE49-F238E27FC236}">
                  <a16:creationId xmlns="" xmlns:a16="http://schemas.microsoft.com/office/drawing/2014/main" id="{19608D04-7AE5-6442-9ECD-8FE10D0F96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264" y="2338089"/>
              <a:ext cx="157994" cy="157994"/>
            </a:xfrm>
            <a:prstGeom prst="rect">
              <a:avLst/>
            </a:prstGeom>
          </p:spPr>
        </p:pic>
        <p:sp>
          <p:nvSpPr>
            <p:cNvPr id="47" name="직사각형 112">
              <a:extLst>
                <a:ext uri="{FF2B5EF4-FFF2-40B4-BE49-F238E27FC236}">
                  <a16:creationId xmlns="" xmlns:a16="http://schemas.microsoft.com/office/drawing/2014/main" id="{846700EE-5861-F441-A973-45366676953D}"/>
                </a:ext>
              </a:extLst>
            </p:cNvPr>
            <p:cNvSpPr/>
            <p:nvPr/>
          </p:nvSpPr>
          <p:spPr>
            <a:xfrm>
              <a:off x="1228399" y="2577658"/>
              <a:ext cx="254723" cy="85235"/>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a:solidFill>
                    <a:prstClr val="black">
                      <a:lumMod val="75000"/>
                      <a:lumOff val="25000"/>
                    </a:prstClr>
                  </a:solidFill>
                  <a:ea typeface="Nanum Gothic" charset="-127"/>
                  <a:cs typeface="Nanum Gothic" charset="-127"/>
                </a:rPr>
                <a:t>Workbook</a:t>
              </a:r>
              <a:endParaRPr kumimoji="1" lang="ko-KR" altLang="en-US" sz="400">
                <a:solidFill>
                  <a:prstClr val="black">
                    <a:lumMod val="75000"/>
                    <a:lumOff val="25000"/>
                  </a:prstClr>
                </a:solidFill>
                <a:ea typeface="Nanum Gothic" charset="-127"/>
                <a:cs typeface="Nanum Gothic" charset="-127"/>
              </a:endParaRPr>
            </a:p>
          </p:txBody>
        </p:sp>
      </p:grpSp>
      <p:pic>
        <p:nvPicPr>
          <p:cNvPr id="52" name="그림 143">
            <a:extLst>
              <a:ext uri="{FF2B5EF4-FFF2-40B4-BE49-F238E27FC236}">
                <a16:creationId xmlns="" xmlns:a16="http://schemas.microsoft.com/office/drawing/2014/main" id="{AD3219CC-29D1-9244-8BC0-C17B36C7C6F4}"/>
              </a:ext>
            </a:extLst>
          </p:cNvPr>
          <p:cNvPicPr>
            <a:picLocks noChangeAspect="1"/>
          </p:cNvPicPr>
          <p:nvPr/>
        </p:nvPicPr>
        <p:blipFill rotWithShape="1">
          <a:blip r:embed="rId3">
            <a:extLst>
              <a:ext uri="{28A0092B-C50C-407E-A947-70E740481C1C}">
                <a14:useLocalDpi xmlns:a14="http://schemas.microsoft.com/office/drawing/2010/main" val="0"/>
              </a:ext>
            </a:extLst>
          </a:blip>
          <a:srcRect l="19346" t="11354" r="19782" b="10254"/>
          <a:stretch/>
        </p:blipFill>
        <p:spPr>
          <a:xfrm>
            <a:off x="2989741" y="3576669"/>
            <a:ext cx="146290" cy="119888"/>
          </a:xfrm>
          <a:prstGeom prst="rect">
            <a:avLst/>
          </a:prstGeom>
          <a:solidFill>
            <a:schemeClr val="bg1"/>
          </a:solidFill>
          <a:ln w="3175">
            <a:solidFill>
              <a:schemeClr val="bg1">
                <a:lumMod val="75000"/>
              </a:schemeClr>
            </a:solidFill>
          </a:ln>
        </p:spPr>
      </p:pic>
      <p:sp>
        <p:nvSpPr>
          <p:cNvPr id="53" name="직사각형 141">
            <a:extLst>
              <a:ext uri="{FF2B5EF4-FFF2-40B4-BE49-F238E27FC236}">
                <a16:creationId xmlns="" xmlns:a16="http://schemas.microsoft.com/office/drawing/2014/main" id="{B918A8C0-967A-074B-91A6-134D51B0CD44}"/>
              </a:ext>
            </a:extLst>
          </p:cNvPr>
          <p:cNvSpPr/>
          <p:nvPr/>
        </p:nvSpPr>
        <p:spPr>
          <a:xfrm>
            <a:off x="2945976" y="3465322"/>
            <a:ext cx="1601334" cy="275460"/>
          </a:xfrm>
          <a:prstGeom prst="rect">
            <a:avLst/>
          </a:prstGeom>
        </p:spPr>
        <p:txBody>
          <a:bodyPr wrap="square">
            <a:spAutoFit/>
          </a:bodyPr>
          <a:lstStyle/>
          <a:p>
            <a:pPr indent="179388">
              <a:lnSpc>
                <a:spcPct val="200000"/>
              </a:lnSpc>
              <a:buClr>
                <a:srgbClr val="336699"/>
              </a:buClr>
            </a:pPr>
            <a:r>
              <a:rPr lang="ko-KR" altLang="en-US" sz="700" u="sng">
                <a:solidFill>
                  <a:schemeClr val="tx1">
                    <a:lumMod val="75000"/>
                    <a:lumOff val="25000"/>
                  </a:schemeClr>
                </a:solidFill>
                <a:ea typeface="Nanum Gothic Regular" charset="-127"/>
              </a:rPr>
              <a:t>대시보드 </a:t>
            </a:r>
            <a:r>
              <a:rPr lang="en-US" altLang="ko-KR" sz="700" u="sng">
                <a:solidFill>
                  <a:schemeClr val="tx1">
                    <a:lumMod val="75000"/>
                    <a:lumOff val="25000"/>
                  </a:schemeClr>
                </a:solidFill>
                <a:ea typeface="Nanum Gothic Regular" charset="-127"/>
              </a:rPr>
              <a:t>A</a:t>
            </a:r>
          </a:p>
        </p:txBody>
      </p:sp>
      <p:grpSp>
        <p:nvGrpSpPr>
          <p:cNvPr id="54" name="그룹 4">
            <a:extLst>
              <a:ext uri="{FF2B5EF4-FFF2-40B4-BE49-F238E27FC236}">
                <a16:creationId xmlns="" xmlns:a16="http://schemas.microsoft.com/office/drawing/2014/main" id="{C39B7DF3-2CBD-CF44-AB52-7A7A07C1603B}"/>
              </a:ext>
            </a:extLst>
          </p:cNvPr>
          <p:cNvGrpSpPr/>
          <p:nvPr/>
        </p:nvGrpSpPr>
        <p:grpSpPr>
          <a:xfrm>
            <a:off x="2479380" y="4384483"/>
            <a:ext cx="1652134" cy="1327116"/>
            <a:chOff x="965726" y="2247051"/>
            <a:chExt cx="1652134" cy="1327116"/>
          </a:xfrm>
        </p:grpSpPr>
        <p:sp>
          <p:nvSpPr>
            <p:cNvPr id="55" name="직사각형 106">
              <a:extLst>
                <a:ext uri="{FF2B5EF4-FFF2-40B4-BE49-F238E27FC236}">
                  <a16:creationId xmlns="" xmlns:a16="http://schemas.microsoft.com/office/drawing/2014/main" id="{F32FF818-9CE2-2D45-84C2-F07F9E551E7F}"/>
                </a:ext>
              </a:extLst>
            </p:cNvPr>
            <p:cNvSpPr/>
            <p:nvPr/>
          </p:nvSpPr>
          <p:spPr>
            <a:xfrm>
              <a:off x="1016526" y="2247051"/>
              <a:ext cx="1601334" cy="488916"/>
            </a:xfrm>
            <a:prstGeom prst="rect">
              <a:avLst/>
            </a:prstGeom>
          </p:spPr>
          <p:txBody>
            <a:bodyPr wrap="square">
              <a:spAutoFit/>
            </a:bodyPr>
            <a:lstStyle/>
            <a:p>
              <a:pPr indent="179388" latinLnBrk="1">
                <a:lnSpc>
                  <a:spcPct val="200000"/>
                </a:lnSpc>
                <a:buClr>
                  <a:srgbClr val="336699"/>
                </a:buClr>
              </a:pPr>
              <a:r>
                <a:rPr lang="ko-KR" altLang="en-US" sz="700">
                  <a:solidFill>
                    <a:schemeClr val="tx1">
                      <a:lumMod val="75000"/>
                      <a:lumOff val="25000"/>
                    </a:schemeClr>
                  </a:solidFill>
                  <a:ea typeface="Nanum Gothic Regular" charset="-127"/>
                </a:rPr>
                <a:t>폴더 </a:t>
              </a:r>
              <a:r>
                <a:rPr lang="en-US" altLang="ko-KR" sz="700">
                  <a:solidFill>
                    <a:schemeClr val="tx1">
                      <a:lumMod val="75000"/>
                      <a:lumOff val="25000"/>
                    </a:schemeClr>
                  </a:solidFill>
                  <a:ea typeface="Nanum Gothic Regular" charset="-127"/>
                </a:rPr>
                <a:t>001</a:t>
              </a:r>
            </a:p>
            <a:p>
              <a:pPr indent="179388" latinLnBrk="1">
                <a:lnSpc>
                  <a:spcPct val="200000"/>
                </a:lnSpc>
                <a:buClr>
                  <a:srgbClr val="336699"/>
                </a:buClr>
              </a:pPr>
              <a:r>
                <a:rPr lang="en-US" altLang="ko-KR" sz="700">
                  <a:solidFill>
                    <a:schemeClr val="tx1">
                      <a:lumMod val="75000"/>
                      <a:lumOff val="25000"/>
                    </a:schemeClr>
                  </a:solidFill>
                  <a:ea typeface="Nanum Gothic Regular" charset="-127"/>
                </a:rPr>
                <a:t>         </a:t>
              </a:r>
              <a:r>
                <a:rPr lang="ko-KR" altLang="en-US" sz="700">
                  <a:solidFill>
                    <a:schemeClr val="tx1">
                      <a:lumMod val="75000"/>
                      <a:lumOff val="25000"/>
                    </a:schemeClr>
                  </a:solidFill>
                  <a:ea typeface="Nanum Gothic Regular" charset="-127"/>
                </a:rPr>
                <a:t>워크북 </a:t>
              </a:r>
              <a:r>
                <a:rPr lang="en-US" altLang="ko-KR" sz="700">
                  <a:solidFill>
                    <a:schemeClr val="tx1">
                      <a:lumMod val="75000"/>
                      <a:lumOff val="25000"/>
                    </a:schemeClr>
                  </a:solidFill>
                  <a:ea typeface="Nanum Gothic Regular" charset="-127"/>
                </a:rPr>
                <a:t>001</a:t>
              </a:r>
            </a:p>
          </p:txBody>
        </p:sp>
        <p:pic>
          <p:nvPicPr>
            <p:cNvPr id="56" name="그림 107">
              <a:extLst>
                <a:ext uri="{FF2B5EF4-FFF2-40B4-BE49-F238E27FC236}">
                  <a16:creationId xmlns="" xmlns:a16="http://schemas.microsoft.com/office/drawing/2014/main" id="{0CA15333-A197-6F4B-81F2-5121E33F1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264" y="2338089"/>
              <a:ext cx="157994" cy="157994"/>
            </a:xfrm>
            <a:prstGeom prst="rect">
              <a:avLst/>
            </a:prstGeom>
          </p:spPr>
        </p:pic>
        <p:sp>
          <p:nvSpPr>
            <p:cNvPr id="57" name="직사각형 112">
              <a:extLst>
                <a:ext uri="{FF2B5EF4-FFF2-40B4-BE49-F238E27FC236}">
                  <a16:creationId xmlns="" xmlns:a16="http://schemas.microsoft.com/office/drawing/2014/main" id="{BFAA0F6F-3640-1244-91FC-DC9597898FA2}"/>
                </a:ext>
              </a:extLst>
            </p:cNvPr>
            <p:cNvSpPr/>
            <p:nvPr/>
          </p:nvSpPr>
          <p:spPr>
            <a:xfrm>
              <a:off x="1228399" y="2577658"/>
              <a:ext cx="254723" cy="85235"/>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a:solidFill>
                    <a:prstClr val="black">
                      <a:lumMod val="75000"/>
                      <a:lumOff val="25000"/>
                    </a:prstClr>
                  </a:solidFill>
                  <a:ea typeface="Nanum Gothic" charset="-127"/>
                  <a:cs typeface="Nanum Gothic" charset="-127"/>
                </a:rPr>
                <a:t>Workbook</a:t>
              </a:r>
              <a:endParaRPr kumimoji="1" lang="ko-KR" altLang="en-US" sz="400">
                <a:solidFill>
                  <a:prstClr val="black">
                    <a:lumMod val="75000"/>
                    <a:lumOff val="25000"/>
                  </a:prstClr>
                </a:solidFill>
                <a:ea typeface="Nanum Gothic" charset="-127"/>
                <a:cs typeface="Nanum Gothic" charset="-127"/>
              </a:endParaRPr>
            </a:p>
          </p:txBody>
        </p:sp>
        <p:sp>
          <p:nvSpPr>
            <p:cNvPr id="58" name="직사각형 128">
              <a:extLst>
                <a:ext uri="{FF2B5EF4-FFF2-40B4-BE49-F238E27FC236}">
                  <a16:creationId xmlns="" xmlns:a16="http://schemas.microsoft.com/office/drawing/2014/main" id="{3DCC924E-8026-FF4E-BC34-9489403B607A}"/>
                </a:ext>
              </a:extLst>
            </p:cNvPr>
            <p:cNvSpPr/>
            <p:nvPr/>
          </p:nvSpPr>
          <p:spPr>
            <a:xfrm>
              <a:off x="965726" y="3085251"/>
              <a:ext cx="1601334" cy="488916"/>
            </a:xfrm>
            <a:prstGeom prst="rect">
              <a:avLst/>
            </a:prstGeom>
          </p:spPr>
          <p:txBody>
            <a:bodyPr wrap="square">
              <a:spAutoFit/>
            </a:bodyPr>
            <a:lstStyle/>
            <a:p>
              <a:pPr indent="179388" latinLnBrk="1">
                <a:lnSpc>
                  <a:spcPct val="200000"/>
                </a:lnSpc>
                <a:buClr>
                  <a:srgbClr val="336699"/>
                </a:buClr>
              </a:pPr>
              <a:r>
                <a:rPr lang="ko-KR" altLang="en-US" sz="700">
                  <a:solidFill>
                    <a:schemeClr val="tx1">
                      <a:lumMod val="75000"/>
                      <a:lumOff val="25000"/>
                    </a:schemeClr>
                  </a:solidFill>
                  <a:ea typeface="Nanum Gothic Regular" charset="-127"/>
                </a:rPr>
                <a:t>폴더 </a:t>
              </a:r>
              <a:r>
                <a:rPr lang="en-US" altLang="ko-KR" sz="700">
                  <a:solidFill>
                    <a:schemeClr val="tx1">
                      <a:lumMod val="75000"/>
                      <a:lumOff val="25000"/>
                    </a:schemeClr>
                  </a:solidFill>
                  <a:ea typeface="Nanum Gothic Regular" charset="-127"/>
                </a:rPr>
                <a:t>001</a:t>
              </a:r>
            </a:p>
            <a:p>
              <a:pPr indent="179388" latinLnBrk="1">
                <a:lnSpc>
                  <a:spcPct val="200000"/>
                </a:lnSpc>
                <a:buClr>
                  <a:srgbClr val="336699"/>
                </a:buClr>
              </a:pPr>
              <a:r>
                <a:rPr lang="en-US" altLang="ko-KR" sz="700">
                  <a:solidFill>
                    <a:schemeClr val="tx1">
                      <a:lumMod val="75000"/>
                      <a:lumOff val="25000"/>
                    </a:schemeClr>
                  </a:solidFill>
                  <a:ea typeface="Nanum Gothic Regular" charset="-127"/>
                </a:rPr>
                <a:t>         </a:t>
              </a:r>
              <a:r>
                <a:rPr lang="ko-KR" altLang="en-US" sz="700">
                  <a:solidFill>
                    <a:schemeClr val="tx1">
                      <a:lumMod val="75000"/>
                      <a:lumOff val="25000"/>
                    </a:schemeClr>
                  </a:solidFill>
                  <a:ea typeface="Nanum Gothic Regular" charset="-127"/>
                </a:rPr>
                <a:t> 노트북 </a:t>
              </a:r>
              <a:r>
                <a:rPr lang="en-US" altLang="ko-KR" sz="700">
                  <a:solidFill>
                    <a:schemeClr val="tx1">
                      <a:lumMod val="75000"/>
                      <a:lumOff val="25000"/>
                    </a:schemeClr>
                  </a:solidFill>
                  <a:ea typeface="Nanum Gothic Regular" charset="-127"/>
                </a:rPr>
                <a:t>001</a:t>
              </a:r>
            </a:p>
          </p:txBody>
        </p:sp>
        <p:pic>
          <p:nvPicPr>
            <p:cNvPr id="59" name="그림 129">
              <a:extLst>
                <a:ext uri="{FF2B5EF4-FFF2-40B4-BE49-F238E27FC236}">
                  <a16:creationId xmlns="" xmlns:a16="http://schemas.microsoft.com/office/drawing/2014/main" id="{52F42909-3A40-414D-90F8-EEAC77540C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464" y="3176289"/>
              <a:ext cx="157994" cy="157994"/>
            </a:xfrm>
            <a:prstGeom prst="rect">
              <a:avLst/>
            </a:prstGeom>
          </p:spPr>
        </p:pic>
        <p:sp>
          <p:nvSpPr>
            <p:cNvPr id="60" name="직사각형 131">
              <a:extLst>
                <a:ext uri="{FF2B5EF4-FFF2-40B4-BE49-F238E27FC236}">
                  <a16:creationId xmlns="" xmlns:a16="http://schemas.microsoft.com/office/drawing/2014/main" id="{E6270DFD-3797-5943-ACB4-82E972AAFB5A}"/>
                </a:ext>
              </a:extLst>
            </p:cNvPr>
            <p:cNvSpPr/>
            <p:nvPr/>
          </p:nvSpPr>
          <p:spPr>
            <a:xfrm>
              <a:off x="1177599" y="3415858"/>
              <a:ext cx="254723" cy="85235"/>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a:solidFill>
                    <a:prstClr val="black">
                      <a:lumMod val="75000"/>
                      <a:lumOff val="25000"/>
                    </a:prstClr>
                  </a:solidFill>
                  <a:ea typeface="Nanum Gothic" charset="-127"/>
                  <a:cs typeface="Nanum Gothic" charset="-127"/>
                </a:rPr>
                <a:t>Workbook</a:t>
              </a:r>
              <a:endParaRPr kumimoji="1" lang="ko-KR" altLang="en-US" sz="400">
                <a:solidFill>
                  <a:prstClr val="black">
                    <a:lumMod val="75000"/>
                    <a:lumOff val="25000"/>
                  </a:prstClr>
                </a:solidFill>
                <a:ea typeface="Nanum Gothic" charset="-127"/>
                <a:cs typeface="Nanum Gothic" charset="-127"/>
              </a:endParaRPr>
            </a:p>
          </p:txBody>
        </p:sp>
      </p:grpSp>
      <p:sp>
        <p:nvSpPr>
          <p:cNvPr id="61" name="직사각형 141">
            <a:extLst>
              <a:ext uri="{FF2B5EF4-FFF2-40B4-BE49-F238E27FC236}">
                <a16:creationId xmlns="" xmlns:a16="http://schemas.microsoft.com/office/drawing/2014/main" id="{F7A51F7B-8144-0748-9E36-DF5DC84918CF}"/>
              </a:ext>
            </a:extLst>
          </p:cNvPr>
          <p:cNvSpPr/>
          <p:nvPr/>
        </p:nvSpPr>
        <p:spPr>
          <a:xfrm>
            <a:off x="2945976" y="4798822"/>
            <a:ext cx="1601334" cy="490904"/>
          </a:xfrm>
          <a:prstGeom prst="rect">
            <a:avLst/>
          </a:prstGeom>
        </p:spPr>
        <p:txBody>
          <a:bodyPr wrap="square">
            <a:spAutoFit/>
          </a:bodyPr>
          <a:lstStyle/>
          <a:p>
            <a:pPr indent="179388">
              <a:lnSpc>
                <a:spcPct val="200000"/>
              </a:lnSpc>
              <a:buClr>
                <a:srgbClr val="336699"/>
              </a:buClr>
            </a:pPr>
            <a:r>
              <a:rPr lang="ko-KR" altLang="en-US" sz="700" u="sng">
                <a:solidFill>
                  <a:schemeClr val="tx1">
                    <a:lumMod val="75000"/>
                    <a:lumOff val="25000"/>
                  </a:schemeClr>
                </a:solidFill>
                <a:ea typeface="Nanum Gothic Regular" charset="-127"/>
              </a:rPr>
              <a:t>대시보드 </a:t>
            </a:r>
            <a:r>
              <a:rPr lang="en-US" altLang="ko-KR" sz="700" u="sng">
                <a:solidFill>
                  <a:schemeClr val="tx1">
                    <a:lumMod val="75000"/>
                    <a:lumOff val="25000"/>
                  </a:schemeClr>
                </a:solidFill>
                <a:ea typeface="Nanum Gothic Regular" charset="-127"/>
              </a:rPr>
              <a:t>A</a:t>
            </a:r>
          </a:p>
          <a:p>
            <a:pPr indent="179388">
              <a:lnSpc>
                <a:spcPct val="200000"/>
              </a:lnSpc>
              <a:buClr>
                <a:srgbClr val="336699"/>
              </a:buClr>
            </a:pPr>
            <a:r>
              <a:rPr lang="ko-KR" altLang="en-US" sz="700" u="sng">
                <a:solidFill>
                  <a:schemeClr val="tx1">
                    <a:lumMod val="75000"/>
                    <a:lumOff val="25000"/>
                  </a:schemeClr>
                </a:solidFill>
                <a:ea typeface="Nanum Gothic Regular" charset="-127"/>
              </a:rPr>
              <a:t>대시보드 </a:t>
            </a:r>
            <a:r>
              <a:rPr lang="en-US" altLang="ko-KR" sz="700" u="sng">
                <a:solidFill>
                  <a:schemeClr val="tx1">
                    <a:lumMod val="75000"/>
                    <a:lumOff val="25000"/>
                  </a:schemeClr>
                </a:solidFill>
                <a:ea typeface="Nanum Gothic Regular" charset="-127"/>
              </a:rPr>
              <a:t>B</a:t>
            </a:r>
          </a:p>
        </p:txBody>
      </p:sp>
      <p:pic>
        <p:nvPicPr>
          <p:cNvPr id="62" name="그림 142">
            <a:extLst>
              <a:ext uri="{FF2B5EF4-FFF2-40B4-BE49-F238E27FC236}">
                <a16:creationId xmlns="" xmlns:a16="http://schemas.microsoft.com/office/drawing/2014/main" id="{DD9D3B9F-EC0A-0C47-A817-99410EF752F0}"/>
              </a:ext>
            </a:extLst>
          </p:cNvPr>
          <p:cNvPicPr>
            <a:picLocks noChangeAspect="1"/>
          </p:cNvPicPr>
          <p:nvPr/>
        </p:nvPicPr>
        <p:blipFill rotWithShape="1">
          <a:blip r:embed="rId3">
            <a:extLst>
              <a:ext uri="{28A0092B-C50C-407E-A947-70E740481C1C}">
                <a14:useLocalDpi xmlns:a14="http://schemas.microsoft.com/office/drawing/2010/main" val="0"/>
              </a:ext>
            </a:extLst>
          </a:blip>
          <a:srcRect l="19346" t="11354" r="19782" b="10254"/>
          <a:stretch/>
        </p:blipFill>
        <p:spPr>
          <a:xfrm>
            <a:off x="2989741" y="5138769"/>
            <a:ext cx="146290" cy="119888"/>
          </a:xfrm>
          <a:prstGeom prst="rect">
            <a:avLst/>
          </a:prstGeom>
          <a:solidFill>
            <a:schemeClr val="bg1"/>
          </a:solidFill>
          <a:ln w="3175">
            <a:solidFill>
              <a:schemeClr val="bg1">
                <a:lumMod val="75000"/>
              </a:schemeClr>
            </a:solidFill>
          </a:ln>
        </p:spPr>
      </p:pic>
      <p:pic>
        <p:nvPicPr>
          <p:cNvPr id="63" name="그림 143">
            <a:extLst>
              <a:ext uri="{FF2B5EF4-FFF2-40B4-BE49-F238E27FC236}">
                <a16:creationId xmlns="" xmlns:a16="http://schemas.microsoft.com/office/drawing/2014/main" id="{BBEA2FA4-D78C-8E4E-A488-096F439F31C9}"/>
              </a:ext>
            </a:extLst>
          </p:cNvPr>
          <p:cNvPicPr>
            <a:picLocks noChangeAspect="1"/>
          </p:cNvPicPr>
          <p:nvPr/>
        </p:nvPicPr>
        <p:blipFill rotWithShape="1">
          <a:blip r:embed="rId3">
            <a:extLst>
              <a:ext uri="{28A0092B-C50C-407E-A947-70E740481C1C}">
                <a14:useLocalDpi xmlns:a14="http://schemas.microsoft.com/office/drawing/2010/main" val="0"/>
              </a:ext>
            </a:extLst>
          </a:blip>
          <a:srcRect l="19346" t="11354" r="19782" b="10254"/>
          <a:stretch/>
        </p:blipFill>
        <p:spPr>
          <a:xfrm>
            <a:off x="2989741" y="4935569"/>
            <a:ext cx="146290" cy="119888"/>
          </a:xfrm>
          <a:prstGeom prst="rect">
            <a:avLst/>
          </a:prstGeom>
          <a:solidFill>
            <a:schemeClr val="bg1"/>
          </a:solidFill>
          <a:ln w="3175">
            <a:solidFill>
              <a:schemeClr val="bg1">
                <a:lumMod val="75000"/>
              </a:schemeClr>
            </a:solidFill>
          </a:ln>
        </p:spPr>
      </p:pic>
      <p:sp>
        <p:nvSpPr>
          <p:cNvPr id="64" name="타원 62">
            <a:extLst>
              <a:ext uri="{FF2B5EF4-FFF2-40B4-BE49-F238E27FC236}">
                <a16:creationId xmlns="" xmlns:a16="http://schemas.microsoft.com/office/drawing/2014/main" id="{6F0A3606-DD3C-9044-87C5-1F14491DD2C3}"/>
              </a:ext>
            </a:extLst>
          </p:cNvPr>
          <p:cNvSpPr/>
          <p:nvPr/>
        </p:nvSpPr>
        <p:spPr>
          <a:xfrm>
            <a:off x="1993449" y="8632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cs typeface="Nanum Gothic" charset="-127"/>
              </a:rPr>
              <a:t>1</a:t>
            </a:r>
            <a:endParaRPr lang="ko-KR" altLang="en-US" sz="700" b="1">
              <a:solidFill>
                <a:prstClr val="white"/>
              </a:solidFill>
              <a:cs typeface="Nanum Gothic" charset="-127"/>
            </a:endParaRPr>
          </a:p>
        </p:txBody>
      </p:sp>
      <p:sp>
        <p:nvSpPr>
          <p:cNvPr id="66" name="타원 62">
            <a:extLst>
              <a:ext uri="{FF2B5EF4-FFF2-40B4-BE49-F238E27FC236}">
                <a16:creationId xmlns="" xmlns:a16="http://schemas.microsoft.com/office/drawing/2014/main" id="{6E488135-0062-1945-8B61-3E947156E655}"/>
              </a:ext>
            </a:extLst>
          </p:cNvPr>
          <p:cNvSpPr/>
          <p:nvPr/>
        </p:nvSpPr>
        <p:spPr>
          <a:xfrm>
            <a:off x="2075999" y="15045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cs typeface="Nanum Gothic" charset="-127"/>
              </a:rPr>
              <a:t>2</a:t>
            </a:r>
            <a:endParaRPr lang="ko-KR" altLang="en-US" sz="700" b="1">
              <a:solidFill>
                <a:prstClr val="white"/>
              </a:solidFill>
              <a:cs typeface="Nanum Gothic" charset="-127"/>
            </a:endParaRPr>
          </a:p>
        </p:txBody>
      </p:sp>
      <p:sp>
        <p:nvSpPr>
          <p:cNvPr id="68" name="직사각형 67">
            <a:extLst>
              <a:ext uri="{FF2B5EF4-FFF2-40B4-BE49-F238E27FC236}">
                <a16:creationId xmlns="" xmlns:a16="http://schemas.microsoft.com/office/drawing/2014/main" id="{752C94D0-4CEB-664F-8330-BFF554BF7468}"/>
              </a:ext>
            </a:extLst>
          </p:cNvPr>
          <p:cNvSpPr/>
          <p:nvPr/>
        </p:nvSpPr>
        <p:spPr>
          <a:xfrm>
            <a:off x="6096000" y="793630"/>
            <a:ext cx="1876254" cy="402758"/>
          </a:xfrm>
          <a:prstGeom prst="rect">
            <a:avLst/>
          </a:prstGeom>
          <a:solidFill>
            <a:schemeClr val="tx1">
              <a:alpha val="50196"/>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b="1" dirty="0">
                <a:solidFill>
                  <a:schemeClr val="bg1"/>
                </a:solidFill>
                <a:ea typeface="Nanum Gothic" charset="-127"/>
                <a:cs typeface="Nanum Gothic" charset="-127"/>
              </a:rPr>
              <a:t>2019.05.30</a:t>
            </a:r>
            <a:r>
              <a:rPr kumimoji="1" lang="ko-KR" altLang="en-US" sz="800" b="1" dirty="0">
                <a:solidFill>
                  <a:schemeClr val="bg1"/>
                </a:solidFill>
                <a:ea typeface="Nanum Gothic" charset="-127"/>
                <a:cs typeface="Nanum Gothic" charset="-127"/>
              </a:rPr>
              <a:t> 삭제</a:t>
            </a:r>
          </a:p>
        </p:txBody>
      </p:sp>
    </p:spTree>
    <p:extLst>
      <p:ext uri="{BB962C8B-B14F-4D97-AF65-F5344CB8AC3E}">
        <p14:creationId xmlns:p14="http://schemas.microsoft.com/office/powerpoint/2010/main" val="14235180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텍스트 개체 틀 85">
            <a:extLst>
              <a:ext uri="{FF2B5EF4-FFF2-40B4-BE49-F238E27FC236}">
                <a16:creationId xmlns="" xmlns:a16="http://schemas.microsoft.com/office/drawing/2014/main" id="{E43B40D1-FB92-9B48-BE09-0867B22E2651}"/>
              </a:ext>
            </a:extLst>
          </p:cNvPr>
          <p:cNvSpPr>
            <a:spLocks noGrp="1"/>
          </p:cNvSpPr>
          <p:nvPr>
            <p:ph type="body" sz="quarter" idx="14"/>
          </p:nvPr>
        </p:nvSpPr>
        <p:spPr/>
        <p:txBody>
          <a:bodyPr/>
          <a:lstStyle/>
          <a:p>
            <a:r>
              <a:rPr kumimoji="1" lang="en-US" altLang="ko-KR"/>
              <a:t>E1-01-020</a:t>
            </a:r>
            <a:endParaRPr kumimoji="1" lang="ko-KR" altLang="en-US"/>
          </a:p>
        </p:txBody>
      </p:sp>
      <p:sp>
        <p:nvSpPr>
          <p:cNvPr id="84" name="텍스트 개체 틀 83">
            <a:extLst>
              <a:ext uri="{FF2B5EF4-FFF2-40B4-BE49-F238E27FC236}">
                <a16:creationId xmlns="" xmlns:a16="http://schemas.microsoft.com/office/drawing/2014/main" id="{031060D0-3240-404A-838C-8BB8F8827504}"/>
              </a:ext>
            </a:extLst>
          </p:cNvPr>
          <p:cNvSpPr>
            <a:spLocks noGrp="1"/>
          </p:cNvSpPr>
          <p:nvPr>
            <p:ph type="body" sz="quarter" idx="11"/>
          </p:nvPr>
        </p:nvSpPr>
        <p:spPr/>
        <p:txBody>
          <a:bodyPr/>
          <a:lstStyle/>
          <a:p>
            <a:r>
              <a:rPr kumimoji="1" lang="ko-KR" altLang="en-US" dirty="0"/>
              <a:t>댓글 등록시 </a:t>
            </a:r>
            <a:r>
              <a:rPr kumimoji="1" lang="ko-KR" altLang="en-US" dirty="0" err="1"/>
              <a:t>알람</a:t>
            </a:r>
            <a:endParaRPr kumimoji="1" lang="ko-KR" altLang="en-US" dirty="0"/>
          </a:p>
        </p:txBody>
      </p:sp>
      <p:sp>
        <p:nvSpPr>
          <p:cNvPr id="83" name="제목 82">
            <a:extLst>
              <a:ext uri="{FF2B5EF4-FFF2-40B4-BE49-F238E27FC236}">
                <a16:creationId xmlns="" xmlns:a16="http://schemas.microsoft.com/office/drawing/2014/main" id="{15A69724-729A-A244-BC99-C244B506FC78}"/>
              </a:ext>
            </a:extLst>
          </p:cNvPr>
          <p:cNvSpPr>
            <a:spLocks noGrp="1"/>
          </p:cNvSpPr>
          <p:nvPr>
            <p:ph type="title"/>
          </p:nvPr>
        </p:nvSpPr>
        <p:spPr/>
        <p:txBody>
          <a:bodyPr/>
          <a:lstStyle/>
          <a:p>
            <a:r>
              <a:rPr kumimoji="1" lang="en-US" altLang="ko-KR">
                <a:latin typeface="+mn-ea"/>
                <a:cs typeface="Malgun Gothic" charset="-127"/>
              </a:rPr>
              <a:t>Global Menu&gt;</a:t>
            </a:r>
            <a:r>
              <a:rPr kumimoji="1" lang="ko-KR" altLang="en-US">
                <a:latin typeface="+mn-ea"/>
                <a:cs typeface="Malgun Gothic" charset="-127"/>
              </a:rPr>
              <a:t> </a:t>
            </a:r>
            <a:r>
              <a:rPr kumimoji="1" lang="en-US" altLang="ko-KR">
                <a:latin typeface="+mn-ea"/>
              </a:rPr>
              <a:t>Notification</a:t>
            </a:r>
            <a:endParaRPr kumimoji="1" lang="ko-KR" altLang="en-US"/>
          </a:p>
        </p:txBody>
      </p:sp>
      <p:sp>
        <p:nvSpPr>
          <p:cNvPr id="4" name="슬라이드 번호 개체 틀 3">
            <a:extLst>
              <a:ext uri="{FF2B5EF4-FFF2-40B4-BE49-F238E27FC236}">
                <a16:creationId xmlns="" xmlns:a16="http://schemas.microsoft.com/office/drawing/2014/main" id="{8F46B5A4-FE17-964C-B09F-6039AD31FC4F}"/>
              </a:ext>
            </a:extLst>
          </p:cNvPr>
          <p:cNvSpPr>
            <a:spLocks noGrp="1"/>
          </p:cNvSpPr>
          <p:nvPr>
            <p:ph type="sldNum" sz="quarter" idx="4"/>
          </p:nvPr>
        </p:nvSpPr>
        <p:spPr/>
        <p:txBody>
          <a:bodyPr/>
          <a:lstStyle/>
          <a:p>
            <a:fld id="{FB00E03F-6C3C-4996-8BB2-B710E9BCD333}" type="slidenum">
              <a:rPr lang="ko-KR" altLang="en-US" smtClean="0"/>
              <a:pPr/>
              <a:t>29</a:t>
            </a:fld>
            <a:endParaRPr lang="ko-KR" altLang="en-US"/>
          </a:p>
        </p:txBody>
      </p:sp>
      <p:sp>
        <p:nvSpPr>
          <p:cNvPr id="85" name="텍스트 개체 틀 84">
            <a:extLst>
              <a:ext uri="{FF2B5EF4-FFF2-40B4-BE49-F238E27FC236}">
                <a16:creationId xmlns="" xmlns:a16="http://schemas.microsoft.com/office/drawing/2014/main" id="{282518D8-3F39-4647-9412-E6D0DACF64A9}"/>
              </a:ext>
            </a:extLst>
          </p:cNvPr>
          <p:cNvSpPr>
            <a:spLocks noGrp="1"/>
          </p:cNvSpPr>
          <p:nvPr>
            <p:ph type="body" sz="quarter" idx="13"/>
          </p:nvPr>
        </p:nvSpPr>
        <p:spPr/>
        <p:txBody>
          <a:bodyPr/>
          <a:lstStyle/>
          <a:p>
            <a:pPr marL="0" indent="0">
              <a:buNone/>
            </a:pPr>
            <a:r>
              <a:rPr lang="ko-KR" altLang="en-US" sz="600" dirty="0"/>
              <a:t>공통 알림 화면</a:t>
            </a:r>
            <a:endParaRPr lang="en-US" altLang="ko-KR" sz="600" dirty="0"/>
          </a:p>
          <a:p>
            <a:r>
              <a:rPr kumimoji="1" lang="en-US" altLang="ko-KR" dirty="0"/>
              <a:t>GNB</a:t>
            </a:r>
            <a:r>
              <a:rPr kumimoji="1" lang="ko-KR" altLang="en-US" dirty="0"/>
              <a:t>의 글로벌 알림 아이콘</a:t>
            </a:r>
            <a:endParaRPr kumimoji="1" lang="en-US" altLang="ko-KR" dirty="0"/>
          </a:p>
          <a:p>
            <a:pPr lvl="1"/>
            <a:r>
              <a:rPr kumimoji="1" lang="en-US" altLang="ko-KR" dirty="0" err="1"/>
              <a:t>GlobalMenu</a:t>
            </a:r>
            <a:r>
              <a:rPr kumimoji="1" lang="en-US" altLang="ko-KR" dirty="0"/>
              <a:t> &gt; 2.4 Notification</a:t>
            </a:r>
            <a:r>
              <a:rPr kumimoji="1" lang="ko-KR" altLang="en-US" dirty="0"/>
              <a:t>과 동일한 화면</a:t>
            </a:r>
            <a:endParaRPr kumimoji="1" lang="en-US" altLang="ko-KR" dirty="0"/>
          </a:p>
          <a:p>
            <a:r>
              <a:rPr kumimoji="1" lang="ko-KR" altLang="en-US" dirty="0"/>
              <a:t>토론 </a:t>
            </a:r>
            <a:r>
              <a:rPr kumimoji="1" lang="en-US" altLang="ko-KR" dirty="0"/>
              <a:t>&gt;</a:t>
            </a:r>
            <a:r>
              <a:rPr kumimoji="1" lang="ko-KR" altLang="en-US" dirty="0"/>
              <a:t> 댓글 알림</a:t>
            </a:r>
            <a:endParaRPr kumimoji="1" lang="en-US" altLang="ko-KR" dirty="0"/>
          </a:p>
          <a:p>
            <a:pPr lvl="1"/>
            <a:r>
              <a:rPr kumimoji="1" lang="ko-KR" altLang="en-US" dirty="0"/>
              <a:t>새 댓글 등록시 알림</a:t>
            </a:r>
            <a:endParaRPr kumimoji="1" lang="en-US" altLang="ko-KR" dirty="0"/>
          </a:p>
          <a:p>
            <a:pPr lvl="2"/>
            <a:r>
              <a:rPr kumimoji="1" lang="ko-KR" altLang="en-US" dirty="0"/>
              <a:t>문구</a:t>
            </a:r>
            <a:r>
              <a:rPr kumimoji="1" lang="en-US" altLang="ko-KR" dirty="0"/>
              <a:t>:</a:t>
            </a:r>
            <a:r>
              <a:rPr kumimoji="1" lang="ko-KR" altLang="en-US" dirty="0"/>
              <a:t> 데이터에 새 댓글이 등록되었습니다</a:t>
            </a:r>
            <a:r>
              <a:rPr kumimoji="1" lang="en-US" altLang="ko-KR" dirty="0"/>
              <a:t>.</a:t>
            </a:r>
          </a:p>
          <a:p>
            <a:pPr lvl="1"/>
            <a:r>
              <a:rPr kumimoji="1" lang="ko-KR" altLang="en-US" dirty="0"/>
              <a:t>데이터 이름</a:t>
            </a:r>
            <a:r>
              <a:rPr kumimoji="1" lang="en-US" altLang="ko-KR" dirty="0"/>
              <a:t>,</a:t>
            </a:r>
            <a:r>
              <a:rPr kumimoji="1" lang="ko-KR" altLang="en-US" dirty="0"/>
              <a:t> 댓글 등록 시각 노출</a:t>
            </a:r>
            <a:endParaRPr kumimoji="1" lang="en-US" altLang="ko-KR" dirty="0"/>
          </a:p>
          <a:p>
            <a:pPr lvl="1"/>
            <a:r>
              <a:rPr kumimoji="1" lang="ko-KR" altLang="en-US" dirty="0"/>
              <a:t>자기 자신의 댓글에는 알림 없음</a:t>
            </a:r>
            <a:endParaRPr kumimoji="1" lang="en-US" altLang="ko-KR" dirty="0"/>
          </a:p>
          <a:p>
            <a:pPr lvl="1"/>
            <a:r>
              <a:rPr kumimoji="1" lang="en-US" altLang="ko-KR" dirty="0"/>
              <a:t>Detail </a:t>
            </a:r>
            <a:r>
              <a:rPr kumimoji="1" lang="ko-KR" altLang="en-US" dirty="0" err="1"/>
              <a:t>클릭시</a:t>
            </a:r>
            <a:r>
              <a:rPr kumimoji="1" lang="ko-KR" altLang="en-US" dirty="0"/>
              <a:t> </a:t>
            </a:r>
            <a:r>
              <a:rPr kumimoji="1" lang="en-US" altLang="ko-KR" dirty="0"/>
              <a:t>Discussion</a:t>
            </a:r>
            <a:r>
              <a:rPr kumimoji="1" lang="ko-KR" altLang="en-US" dirty="0"/>
              <a:t>팝업 노출 </a:t>
            </a:r>
            <a:r>
              <a:rPr lang="ko-KR" altLang="en-US" dirty="0">
                <a:solidFill>
                  <a:srgbClr val="00B0F0"/>
                </a:solidFill>
                <a:latin typeface="+mn-ea"/>
                <a:sym typeface="Wingdings"/>
              </a:rPr>
              <a:t>☞</a:t>
            </a:r>
            <a:r>
              <a:rPr lang="en-US" altLang="ko-KR" dirty="0">
                <a:solidFill>
                  <a:srgbClr val="00B0F0"/>
                </a:solidFill>
                <a:latin typeface="+mn-ea"/>
                <a:sym typeface="Wingdings"/>
              </a:rPr>
              <a:t>[E1-01-015]</a:t>
            </a:r>
            <a:endParaRPr lang="en-US" altLang="ko-KR" dirty="0">
              <a:solidFill>
                <a:srgbClr val="00B050"/>
              </a:solidFill>
            </a:endParaRPr>
          </a:p>
        </p:txBody>
      </p:sp>
      <p:sp>
        <p:nvSpPr>
          <p:cNvPr id="13" name="Username Box">
            <a:extLst>
              <a:ext uri="{FF2B5EF4-FFF2-40B4-BE49-F238E27FC236}">
                <a16:creationId xmlns="" xmlns:a16="http://schemas.microsoft.com/office/drawing/2014/main" id="{158EAB36-259C-9E4F-BBEB-FF1BF347981A}"/>
              </a:ext>
            </a:extLst>
          </p:cNvPr>
          <p:cNvSpPr>
            <a:spLocks/>
          </p:cNvSpPr>
          <p:nvPr>
            <p:custDataLst>
              <p:tags r:id="rId1"/>
            </p:custDataLst>
          </p:nvPr>
        </p:nvSpPr>
        <p:spPr bwMode="auto">
          <a:xfrm>
            <a:off x="7413599" y="940755"/>
            <a:ext cx="2281676" cy="297928"/>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New comment on the data</a:t>
            </a:r>
          </a:p>
          <a:p>
            <a:pPr marL="0" lvl="2"/>
            <a:r>
              <a:rPr kumimoji="1" lang="ko-KR" altLang="en-US" sz="400">
                <a:solidFill>
                  <a:schemeClr val="tx1">
                    <a:lumMod val="50000"/>
                    <a:lumOff val="50000"/>
                  </a:schemeClr>
                </a:solidFill>
                <a:latin typeface="+mn-ea"/>
                <a:cs typeface="Nanum Gothic" charset="-127"/>
              </a:rPr>
              <a:t>메타데이터 </a:t>
            </a:r>
            <a:r>
              <a:rPr kumimoji="1" lang="ko-KR" altLang="en-US" sz="400" err="1">
                <a:solidFill>
                  <a:schemeClr val="tx1">
                    <a:lumMod val="50000"/>
                    <a:lumOff val="50000"/>
                  </a:schemeClr>
                </a:solidFill>
                <a:latin typeface="+mn-ea"/>
                <a:cs typeface="Nanum Gothic" charset="-127"/>
              </a:rPr>
              <a:t>이름ㅣ</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2018.10.10</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12:00:00</a:t>
            </a:r>
          </a:p>
        </p:txBody>
      </p:sp>
      <p:sp>
        <p:nvSpPr>
          <p:cNvPr id="14" name="모서리가 둥근 직사각형 13">
            <a:extLst>
              <a:ext uri="{FF2B5EF4-FFF2-40B4-BE49-F238E27FC236}">
                <a16:creationId xmlns="" xmlns:a16="http://schemas.microsoft.com/office/drawing/2014/main" id="{35322CF3-C498-2A4D-A20D-32FE34D54EE7}"/>
              </a:ext>
            </a:extLst>
          </p:cNvPr>
          <p:cNvSpPr/>
          <p:nvPr/>
        </p:nvSpPr>
        <p:spPr>
          <a:xfrm rot="5400000" flipV="1">
            <a:off x="9382439" y="128293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 name="직사각형 14">
            <a:extLst>
              <a:ext uri="{FF2B5EF4-FFF2-40B4-BE49-F238E27FC236}">
                <a16:creationId xmlns="" xmlns:a16="http://schemas.microsoft.com/office/drawing/2014/main" id="{2EE4E29B-72F9-E147-9E14-718477C87B00}"/>
              </a:ext>
            </a:extLst>
          </p:cNvPr>
          <p:cNvSpPr/>
          <p:nvPr/>
        </p:nvSpPr>
        <p:spPr>
          <a:xfrm>
            <a:off x="9381528" y="1073310"/>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16" name="타원 15">
            <a:extLst>
              <a:ext uri="{FF2B5EF4-FFF2-40B4-BE49-F238E27FC236}">
                <a16:creationId xmlns="" xmlns:a16="http://schemas.microsoft.com/office/drawing/2014/main" id="{F2B9F3FF-60D9-BF4E-BF57-53F2168CFCFC}"/>
              </a:ext>
            </a:extLst>
          </p:cNvPr>
          <p:cNvSpPr/>
          <p:nvPr/>
        </p:nvSpPr>
        <p:spPr>
          <a:xfrm>
            <a:off x="9570409" y="723235"/>
            <a:ext cx="87382" cy="87393"/>
          </a:xfrm>
          <a:prstGeom prst="ellipse">
            <a:avLst/>
          </a:prstGeom>
          <a:solidFill>
            <a:schemeClr val="tx1">
              <a:lumMod val="95000"/>
              <a:lumOff val="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400" b="1">
                <a:solidFill>
                  <a:schemeClr val="bg1"/>
                </a:solidFill>
                <a:latin typeface="나눔고딕" panose="020D0604000000000000" pitchFamily="50" charset="-127"/>
                <a:ea typeface="나눔고딕" panose="020D0604000000000000" pitchFamily="50" charset="-127"/>
                <a:cs typeface="Nanum Gothic" charset="-127"/>
              </a:rPr>
              <a:t>4</a:t>
            </a:r>
            <a:endParaRPr lang="ko-KR" altLang="en-US" sz="400" b="1">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7" name="타원 16">
            <a:extLst>
              <a:ext uri="{FF2B5EF4-FFF2-40B4-BE49-F238E27FC236}">
                <a16:creationId xmlns="" xmlns:a16="http://schemas.microsoft.com/office/drawing/2014/main" id="{CF1C395F-F550-824E-A689-84F9F46534C0}"/>
              </a:ext>
            </a:extLst>
          </p:cNvPr>
          <p:cNvSpPr/>
          <p:nvPr/>
        </p:nvSpPr>
        <p:spPr>
          <a:xfrm>
            <a:off x="9400755" y="6516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1</a:t>
            </a:r>
            <a:endParaRPr lang="ko-KR" altLang="en-US" sz="700" b="1">
              <a:solidFill>
                <a:prstClr val="white"/>
              </a:solidFill>
              <a:latin typeface="Nanum Gothic" charset="-127"/>
              <a:ea typeface="Nanum Gothic" charset="-127"/>
              <a:cs typeface="Nanum Gothic" charset="-127"/>
            </a:endParaRPr>
          </a:p>
        </p:txBody>
      </p:sp>
      <p:sp>
        <p:nvSpPr>
          <p:cNvPr id="18" name="Username Box">
            <a:extLst>
              <a:ext uri="{FF2B5EF4-FFF2-40B4-BE49-F238E27FC236}">
                <a16:creationId xmlns="" xmlns:a16="http://schemas.microsoft.com/office/drawing/2014/main" id="{05E9610A-F9FA-0947-92AD-9974484E17B2}"/>
              </a:ext>
            </a:extLst>
          </p:cNvPr>
          <p:cNvSpPr>
            <a:spLocks/>
          </p:cNvSpPr>
          <p:nvPr>
            <p:custDataLst>
              <p:tags r:id="rId2"/>
            </p:custDataLst>
          </p:nvPr>
        </p:nvSpPr>
        <p:spPr bwMode="auto">
          <a:xfrm>
            <a:off x="7413599" y="1236061"/>
            <a:ext cx="2281676" cy="297928"/>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New comment on the data</a:t>
            </a:r>
          </a:p>
          <a:p>
            <a:pPr marL="0" lvl="2"/>
            <a:r>
              <a:rPr kumimoji="1" lang="ko-KR" altLang="en-US" sz="400" dirty="0">
                <a:solidFill>
                  <a:schemeClr val="tx1">
                    <a:lumMod val="50000"/>
                    <a:lumOff val="50000"/>
                  </a:schemeClr>
                </a:solidFill>
                <a:latin typeface="+mn-ea"/>
                <a:cs typeface="Nanum Gothic" charset="-127"/>
              </a:rPr>
              <a:t>물리데이터 </a:t>
            </a:r>
            <a:r>
              <a:rPr kumimoji="1" lang="ko-KR" altLang="en-US" sz="400" dirty="0" err="1">
                <a:solidFill>
                  <a:schemeClr val="tx1">
                    <a:lumMod val="50000"/>
                    <a:lumOff val="50000"/>
                  </a:schemeClr>
                </a:solidFill>
                <a:latin typeface="+mn-ea"/>
                <a:cs typeface="Nanum Gothic" charset="-127"/>
              </a:rPr>
              <a:t>이름ㅣ</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2018.10.10</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12:00:00</a:t>
            </a:r>
          </a:p>
        </p:txBody>
      </p:sp>
      <p:sp>
        <p:nvSpPr>
          <p:cNvPr id="19" name="직사각형 18">
            <a:extLst>
              <a:ext uri="{FF2B5EF4-FFF2-40B4-BE49-F238E27FC236}">
                <a16:creationId xmlns="" xmlns:a16="http://schemas.microsoft.com/office/drawing/2014/main" id="{561408A5-3BE8-3044-B546-995D830AEDBE}"/>
              </a:ext>
            </a:extLst>
          </p:cNvPr>
          <p:cNvSpPr/>
          <p:nvPr/>
        </p:nvSpPr>
        <p:spPr>
          <a:xfrm>
            <a:off x="9381528" y="1368616"/>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21" name="타원 20">
            <a:extLst>
              <a:ext uri="{FF2B5EF4-FFF2-40B4-BE49-F238E27FC236}">
                <a16:creationId xmlns="" xmlns:a16="http://schemas.microsoft.com/office/drawing/2014/main" id="{B6B177BB-4EFF-E649-904D-C7F27C9CBD29}"/>
              </a:ext>
            </a:extLst>
          </p:cNvPr>
          <p:cNvSpPr/>
          <p:nvPr/>
        </p:nvSpPr>
        <p:spPr>
          <a:xfrm>
            <a:off x="7457090" y="986962"/>
            <a:ext cx="181132" cy="181132"/>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a:solidFill>
                  <a:schemeClr val="tx1"/>
                </a:solidFill>
                <a:latin typeface="Nanum Gothic" charset="-127"/>
                <a:ea typeface="Nanum Gothic" charset="-127"/>
                <a:cs typeface="Nanum Gothic" charset="-127"/>
              </a:rPr>
              <a:t>Icon</a:t>
            </a:r>
            <a:endParaRPr kumimoji="1" lang="ko-KR" altLang="en-US" sz="400">
              <a:solidFill>
                <a:schemeClr val="tx1"/>
              </a:solidFill>
              <a:latin typeface="Nanum Gothic" charset="-127"/>
              <a:ea typeface="Nanum Gothic" charset="-127"/>
              <a:cs typeface="Nanum Gothic" charset="-127"/>
            </a:endParaRPr>
          </a:p>
        </p:txBody>
      </p:sp>
      <p:grpSp>
        <p:nvGrpSpPr>
          <p:cNvPr id="23" name="그룹 22">
            <a:extLst>
              <a:ext uri="{FF2B5EF4-FFF2-40B4-BE49-F238E27FC236}">
                <a16:creationId xmlns="" xmlns:a16="http://schemas.microsoft.com/office/drawing/2014/main" id="{6A3EDFEF-50CF-AE41-B4E1-6BA0E077FB44}"/>
              </a:ext>
            </a:extLst>
          </p:cNvPr>
          <p:cNvGrpSpPr/>
          <p:nvPr/>
        </p:nvGrpSpPr>
        <p:grpSpPr>
          <a:xfrm>
            <a:off x="7413599" y="2126650"/>
            <a:ext cx="2281676" cy="297928"/>
            <a:chOff x="7413599" y="2126650"/>
            <a:chExt cx="2281676" cy="297928"/>
          </a:xfrm>
        </p:grpSpPr>
        <p:sp>
          <p:nvSpPr>
            <p:cNvPr id="24" name="Username Box">
              <a:extLst>
                <a:ext uri="{FF2B5EF4-FFF2-40B4-BE49-F238E27FC236}">
                  <a16:creationId xmlns="" xmlns:a16="http://schemas.microsoft.com/office/drawing/2014/main" id="{A064C976-9B1F-3E40-82A2-CD6448A569B1}"/>
                </a:ext>
              </a:extLst>
            </p:cNvPr>
            <p:cNvSpPr>
              <a:spLocks/>
            </p:cNvSpPr>
            <p:nvPr>
              <p:custDataLst>
                <p:tags r:id="rId9"/>
              </p:custDataLst>
            </p:nvPr>
          </p:nvSpPr>
          <p:spPr bwMode="auto">
            <a:xfrm>
              <a:off x="7413599" y="2126650"/>
              <a:ext cx="2281676" cy="297928"/>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데이터소스를 생성하고 있습니다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(1/n)</a:t>
              </a:r>
            </a:p>
            <a:p>
              <a:pPr marL="0" lvl="2"/>
              <a:r>
                <a:rPr kumimoji="1" lang="ko-KR" altLang="en-US" sz="400" dirty="0">
                  <a:solidFill>
                    <a:schemeClr val="tx1">
                      <a:lumMod val="50000"/>
                      <a:lumOff val="50000"/>
                    </a:schemeClr>
                  </a:solidFill>
                  <a:latin typeface="+mn-ea"/>
                  <a:cs typeface="Nanum Gothic" charset="-127"/>
                </a:rPr>
                <a:t>데이터소스 이름 ㅣ </a:t>
              </a:r>
              <a:r>
                <a:rPr kumimoji="1" lang="en-US" altLang="ko-KR" sz="400" dirty="0">
                  <a:solidFill>
                    <a:schemeClr val="tx1">
                      <a:lumMod val="50000"/>
                      <a:lumOff val="50000"/>
                    </a:schemeClr>
                  </a:solidFill>
                  <a:latin typeface="+mn-ea"/>
                  <a:cs typeface="Nanum Gothic" charset="-127"/>
                </a:rPr>
                <a:t>2018.10.10</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12:00:00</a:t>
              </a:r>
            </a:p>
          </p:txBody>
        </p:sp>
        <p:grpSp>
          <p:nvGrpSpPr>
            <p:cNvPr id="25" name="그룹 24">
              <a:extLst>
                <a:ext uri="{FF2B5EF4-FFF2-40B4-BE49-F238E27FC236}">
                  <a16:creationId xmlns="" xmlns:a16="http://schemas.microsoft.com/office/drawing/2014/main" id="{D8203416-7ACA-EA4B-ABD8-880486D00A93}"/>
                </a:ext>
              </a:extLst>
            </p:cNvPr>
            <p:cNvGrpSpPr/>
            <p:nvPr/>
          </p:nvGrpSpPr>
          <p:grpSpPr>
            <a:xfrm>
              <a:off x="7457091" y="2180110"/>
              <a:ext cx="181132" cy="181132"/>
              <a:chOff x="5433284" y="4560400"/>
              <a:chExt cx="197157" cy="197157"/>
            </a:xfrm>
          </p:grpSpPr>
          <p:sp>
            <p:nvSpPr>
              <p:cNvPr id="26" name="타원 25">
                <a:extLst>
                  <a:ext uri="{FF2B5EF4-FFF2-40B4-BE49-F238E27FC236}">
                    <a16:creationId xmlns="" xmlns:a16="http://schemas.microsoft.com/office/drawing/2014/main" id="{A8D06CD1-15D0-2143-A5E3-39AEA693AEA1}"/>
                  </a:ext>
                </a:extLst>
              </p:cNvPr>
              <p:cNvSpPr/>
              <p:nvPr/>
            </p:nvSpPr>
            <p:spPr>
              <a:xfrm>
                <a:off x="5433284" y="4560400"/>
                <a:ext cx="197157" cy="197157"/>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bg1"/>
                  </a:solidFill>
                  <a:latin typeface="Nanum Gothic" charset="-127"/>
                  <a:ea typeface="Nanum Gothic" charset="-127"/>
                  <a:cs typeface="Nanum Gothic" charset="-127"/>
                </a:endParaRPr>
              </a:p>
            </p:txBody>
          </p:sp>
          <p:pic>
            <p:nvPicPr>
              <p:cNvPr id="27" name="그림 26">
                <a:extLst>
                  <a:ext uri="{FF2B5EF4-FFF2-40B4-BE49-F238E27FC236}">
                    <a16:creationId xmlns="" xmlns:a16="http://schemas.microsoft.com/office/drawing/2014/main" id="{B3A40968-6008-5243-B134-0DB650CD015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2" y="4617633"/>
                <a:ext cx="100420" cy="82690"/>
              </a:xfrm>
              <a:prstGeom prst="rect">
                <a:avLst/>
              </a:prstGeom>
            </p:spPr>
          </p:pic>
        </p:grpSp>
      </p:grpSp>
      <p:sp>
        <p:nvSpPr>
          <p:cNvPr id="31" name="Username Box">
            <a:extLst>
              <a:ext uri="{FF2B5EF4-FFF2-40B4-BE49-F238E27FC236}">
                <a16:creationId xmlns="" xmlns:a16="http://schemas.microsoft.com/office/drawing/2014/main" id="{DF08DED2-8C1F-9443-99B3-515218F14827}"/>
              </a:ext>
            </a:extLst>
          </p:cNvPr>
          <p:cNvSpPr>
            <a:spLocks/>
          </p:cNvSpPr>
          <p:nvPr>
            <p:custDataLst>
              <p:tags r:id="rId3"/>
            </p:custDataLst>
          </p:nvPr>
        </p:nvSpPr>
        <p:spPr bwMode="auto">
          <a:xfrm>
            <a:off x="7413599" y="1528640"/>
            <a:ext cx="2281676" cy="297928"/>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New comment on the data</a:t>
            </a:r>
          </a:p>
          <a:p>
            <a:pPr marL="0" lvl="2"/>
            <a:r>
              <a:rPr kumimoji="1" lang="ko-KR" altLang="en-US" sz="400">
                <a:solidFill>
                  <a:schemeClr val="tx1">
                    <a:lumMod val="50000"/>
                    <a:lumOff val="50000"/>
                  </a:schemeClr>
                </a:solidFill>
                <a:latin typeface="+mn-ea"/>
                <a:cs typeface="Nanum Gothic" charset="-127"/>
              </a:rPr>
              <a:t>메타데이터 </a:t>
            </a:r>
            <a:r>
              <a:rPr kumimoji="1" lang="ko-KR" altLang="en-US" sz="400" err="1">
                <a:solidFill>
                  <a:schemeClr val="tx1">
                    <a:lumMod val="50000"/>
                    <a:lumOff val="50000"/>
                  </a:schemeClr>
                </a:solidFill>
                <a:latin typeface="+mn-ea"/>
                <a:cs typeface="Nanum Gothic" charset="-127"/>
              </a:rPr>
              <a:t>이름ㅣ</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2018.10.10</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12:00:00</a:t>
            </a:r>
          </a:p>
        </p:txBody>
      </p:sp>
      <p:sp>
        <p:nvSpPr>
          <p:cNvPr id="32" name="직사각형 31">
            <a:extLst>
              <a:ext uri="{FF2B5EF4-FFF2-40B4-BE49-F238E27FC236}">
                <a16:creationId xmlns="" xmlns:a16="http://schemas.microsoft.com/office/drawing/2014/main" id="{6F5D251A-0B72-A544-9322-619DFB6C4F2A}"/>
              </a:ext>
            </a:extLst>
          </p:cNvPr>
          <p:cNvSpPr/>
          <p:nvPr/>
        </p:nvSpPr>
        <p:spPr>
          <a:xfrm>
            <a:off x="9381528" y="1661195"/>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36" name="Username Box">
            <a:extLst>
              <a:ext uri="{FF2B5EF4-FFF2-40B4-BE49-F238E27FC236}">
                <a16:creationId xmlns="" xmlns:a16="http://schemas.microsoft.com/office/drawing/2014/main" id="{51197E5C-5723-B24A-B9D0-B4514385DC8F}"/>
              </a:ext>
            </a:extLst>
          </p:cNvPr>
          <p:cNvSpPr>
            <a:spLocks/>
          </p:cNvSpPr>
          <p:nvPr>
            <p:custDataLst>
              <p:tags r:id="rId4"/>
            </p:custDataLst>
          </p:nvPr>
        </p:nvSpPr>
        <p:spPr bwMode="auto">
          <a:xfrm>
            <a:off x="7413599" y="1827746"/>
            <a:ext cx="2281676" cy="297928"/>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New comment on the data</a:t>
            </a:r>
          </a:p>
          <a:p>
            <a:pPr marL="0" lvl="2"/>
            <a:r>
              <a:rPr kumimoji="1" lang="ko-KR" altLang="en-US" sz="400">
                <a:solidFill>
                  <a:schemeClr val="tx1">
                    <a:lumMod val="50000"/>
                    <a:lumOff val="50000"/>
                  </a:schemeClr>
                </a:solidFill>
                <a:latin typeface="+mn-ea"/>
                <a:cs typeface="Nanum Gothic" charset="-127"/>
              </a:rPr>
              <a:t>메타데이터 </a:t>
            </a:r>
            <a:r>
              <a:rPr kumimoji="1" lang="ko-KR" altLang="en-US" sz="400" err="1">
                <a:solidFill>
                  <a:schemeClr val="tx1">
                    <a:lumMod val="50000"/>
                    <a:lumOff val="50000"/>
                  </a:schemeClr>
                </a:solidFill>
                <a:latin typeface="+mn-ea"/>
                <a:cs typeface="Nanum Gothic" charset="-127"/>
              </a:rPr>
              <a:t>이름ㅣ</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2018.10.10</a:t>
            </a:r>
            <a:r>
              <a:rPr kumimoji="1" lang="ko-KR" altLang="en-US" sz="400">
                <a:solidFill>
                  <a:schemeClr val="tx1">
                    <a:lumMod val="50000"/>
                    <a:lumOff val="50000"/>
                  </a:schemeClr>
                </a:solidFill>
                <a:latin typeface="+mn-ea"/>
                <a:cs typeface="Nanum Gothic" charset="-127"/>
              </a:rPr>
              <a:t> </a:t>
            </a:r>
            <a:r>
              <a:rPr kumimoji="1" lang="en-US" altLang="ko-KR" sz="400">
                <a:solidFill>
                  <a:schemeClr val="tx1">
                    <a:lumMod val="50000"/>
                    <a:lumOff val="50000"/>
                  </a:schemeClr>
                </a:solidFill>
                <a:latin typeface="+mn-ea"/>
                <a:cs typeface="Nanum Gothic" charset="-127"/>
              </a:rPr>
              <a:t>12:00:00</a:t>
            </a:r>
          </a:p>
        </p:txBody>
      </p:sp>
      <p:sp>
        <p:nvSpPr>
          <p:cNvPr id="37" name="직사각형 36">
            <a:extLst>
              <a:ext uri="{FF2B5EF4-FFF2-40B4-BE49-F238E27FC236}">
                <a16:creationId xmlns="" xmlns:a16="http://schemas.microsoft.com/office/drawing/2014/main" id="{45306D21-DDBA-3549-9570-121F695C34C2}"/>
              </a:ext>
            </a:extLst>
          </p:cNvPr>
          <p:cNvSpPr/>
          <p:nvPr/>
        </p:nvSpPr>
        <p:spPr>
          <a:xfrm>
            <a:off x="9381528" y="1960301"/>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grpSp>
        <p:nvGrpSpPr>
          <p:cNvPr id="41" name="그룹 40">
            <a:extLst>
              <a:ext uri="{FF2B5EF4-FFF2-40B4-BE49-F238E27FC236}">
                <a16:creationId xmlns="" xmlns:a16="http://schemas.microsoft.com/office/drawing/2014/main" id="{0704E1B1-F165-1E4D-A8B4-B6AC2D9782EC}"/>
              </a:ext>
            </a:extLst>
          </p:cNvPr>
          <p:cNvGrpSpPr/>
          <p:nvPr/>
        </p:nvGrpSpPr>
        <p:grpSpPr>
          <a:xfrm>
            <a:off x="7413599" y="2427413"/>
            <a:ext cx="2281676" cy="297928"/>
            <a:chOff x="7413599" y="2126650"/>
            <a:chExt cx="2281676" cy="297928"/>
          </a:xfrm>
        </p:grpSpPr>
        <p:sp>
          <p:nvSpPr>
            <p:cNvPr id="42" name="Username Box">
              <a:extLst>
                <a:ext uri="{FF2B5EF4-FFF2-40B4-BE49-F238E27FC236}">
                  <a16:creationId xmlns="" xmlns:a16="http://schemas.microsoft.com/office/drawing/2014/main" id="{94D99510-C86C-0F4C-9DA7-D840ECB2D13B}"/>
                </a:ext>
              </a:extLst>
            </p:cNvPr>
            <p:cNvSpPr>
              <a:spLocks/>
            </p:cNvSpPr>
            <p:nvPr>
              <p:custDataLst>
                <p:tags r:id="rId8"/>
              </p:custDataLst>
            </p:nvPr>
          </p:nvSpPr>
          <p:spPr bwMode="auto">
            <a:xfrm>
              <a:off x="7413599" y="2126650"/>
              <a:ext cx="2281676" cy="297928"/>
            </a:xfrm>
            <a:prstGeom prst="rect">
              <a:avLst/>
            </a:prstGeom>
            <a:solidFill>
              <a:schemeClr val="bg1">
                <a:lumMod val="95000"/>
              </a:schemeClr>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데이터소스 생성이 취소되었습니다</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0" lvl="2"/>
              <a:r>
                <a:rPr kumimoji="1" lang="ko-KR" altLang="en-US" sz="400" dirty="0">
                  <a:solidFill>
                    <a:schemeClr val="tx1">
                      <a:lumMod val="50000"/>
                      <a:lumOff val="50000"/>
                    </a:schemeClr>
                  </a:solidFill>
                  <a:latin typeface="+mn-ea"/>
                  <a:cs typeface="Nanum Gothic" charset="-127"/>
                </a:rPr>
                <a:t>데이터소스 이름 ㅣ </a:t>
              </a:r>
              <a:r>
                <a:rPr kumimoji="1" lang="en-US" altLang="ko-KR" sz="400" dirty="0">
                  <a:solidFill>
                    <a:schemeClr val="tx1">
                      <a:lumMod val="50000"/>
                      <a:lumOff val="50000"/>
                    </a:schemeClr>
                  </a:solidFill>
                  <a:latin typeface="+mn-ea"/>
                  <a:cs typeface="Nanum Gothic" charset="-127"/>
                </a:rPr>
                <a:t>2018.10.10</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12:00:00</a:t>
              </a:r>
            </a:p>
          </p:txBody>
        </p:sp>
        <p:grpSp>
          <p:nvGrpSpPr>
            <p:cNvPr id="43" name="그룹 42">
              <a:extLst>
                <a:ext uri="{FF2B5EF4-FFF2-40B4-BE49-F238E27FC236}">
                  <a16:creationId xmlns="" xmlns:a16="http://schemas.microsoft.com/office/drawing/2014/main" id="{C5D2723A-9EDE-DD45-B451-383DAAC8E15E}"/>
                </a:ext>
              </a:extLst>
            </p:cNvPr>
            <p:cNvGrpSpPr/>
            <p:nvPr/>
          </p:nvGrpSpPr>
          <p:grpSpPr>
            <a:xfrm>
              <a:off x="7457091" y="2180110"/>
              <a:ext cx="181132" cy="181132"/>
              <a:chOff x="5433284" y="4560400"/>
              <a:chExt cx="197157" cy="197157"/>
            </a:xfrm>
          </p:grpSpPr>
          <p:sp>
            <p:nvSpPr>
              <p:cNvPr id="44" name="타원 43">
                <a:extLst>
                  <a:ext uri="{FF2B5EF4-FFF2-40B4-BE49-F238E27FC236}">
                    <a16:creationId xmlns="" xmlns:a16="http://schemas.microsoft.com/office/drawing/2014/main" id="{017CB502-CCE4-684D-9AD4-760BC56C5A85}"/>
                  </a:ext>
                </a:extLst>
              </p:cNvPr>
              <p:cNvSpPr/>
              <p:nvPr/>
            </p:nvSpPr>
            <p:spPr>
              <a:xfrm>
                <a:off x="5433284" y="4560400"/>
                <a:ext cx="197157" cy="197157"/>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bg1"/>
                  </a:solidFill>
                  <a:latin typeface="Nanum Gothic" charset="-127"/>
                  <a:ea typeface="Nanum Gothic" charset="-127"/>
                  <a:cs typeface="Nanum Gothic" charset="-127"/>
                </a:endParaRPr>
              </a:p>
            </p:txBody>
          </p:sp>
          <p:pic>
            <p:nvPicPr>
              <p:cNvPr id="45" name="그림 44">
                <a:extLst>
                  <a:ext uri="{FF2B5EF4-FFF2-40B4-BE49-F238E27FC236}">
                    <a16:creationId xmlns="" xmlns:a16="http://schemas.microsoft.com/office/drawing/2014/main" id="{4E4A2404-DB93-CA4A-8B0E-E92C08740C3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2" y="4617633"/>
                <a:ext cx="100420" cy="82690"/>
              </a:xfrm>
              <a:prstGeom prst="rect">
                <a:avLst/>
              </a:prstGeom>
            </p:spPr>
          </p:pic>
        </p:grpSp>
      </p:grpSp>
      <p:grpSp>
        <p:nvGrpSpPr>
          <p:cNvPr id="46" name="그룹 45">
            <a:extLst>
              <a:ext uri="{FF2B5EF4-FFF2-40B4-BE49-F238E27FC236}">
                <a16:creationId xmlns="" xmlns:a16="http://schemas.microsoft.com/office/drawing/2014/main" id="{2D7F8B1E-9188-3542-8837-CDDA6B7DD1CE}"/>
              </a:ext>
            </a:extLst>
          </p:cNvPr>
          <p:cNvGrpSpPr/>
          <p:nvPr/>
        </p:nvGrpSpPr>
        <p:grpSpPr>
          <a:xfrm>
            <a:off x="7413599" y="2724868"/>
            <a:ext cx="2281676" cy="297928"/>
            <a:chOff x="7413599" y="2126650"/>
            <a:chExt cx="2281676" cy="297928"/>
          </a:xfrm>
        </p:grpSpPr>
        <p:sp>
          <p:nvSpPr>
            <p:cNvPr id="47" name="Username Box">
              <a:extLst>
                <a:ext uri="{FF2B5EF4-FFF2-40B4-BE49-F238E27FC236}">
                  <a16:creationId xmlns="" xmlns:a16="http://schemas.microsoft.com/office/drawing/2014/main" id="{CD696575-31D0-ED43-BE07-F73B8C940D43}"/>
                </a:ext>
              </a:extLst>
            </p:cNvPr>
            <p:cNvSpPr>
              <a:spLocks/>
            </p:cNvSpPr>
            <p:nvPr>
              <p:custDataLst>
                <p:tags r:id="rId7"/>
              </p:custDataLst>
            </p:nvPr>
          </p:nvSpPr>
          <p:spPr bwMode="auto">
            <a:xfrm>
              <a:off x="7413599" y="2126650"/>
              <a:ext cx="2281676" cy="297928"/>
            </a:xfrm>
            <a:prstGeom prst="rect">
              <a:avLst/>
            </a:prstGeom>
            <a:solidFill>
              <a:schemeClr val="accent6">
                <a:lumMod val="20000"/>
                <a:lumOff val="80000"/>
              </a:schemeClr>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데이터소스가 생성되었습니다</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0" lvl="2"/>
              <a:r>
                <a:rPr kumimoji="1" lang="ko-KR" altLang="en-US" sz="400" dirty="0">
                  <a:solidFill>
                    <a:schemeClr val="tx1">
                      <a:lumMod val="50000"/>
                      <a:lumOff val="50000"/>
                    </a:schemeClr>
                  </a:solidFill>
                  <a:latin typeface="+mn-ea"/>
                  <a:cs typeface="Nanum Gothic" charset="-127"/>
                </a:rPr>
                <a:t>데이터소스 이름 ㅣ </a:t>
              </a:r>
              <a:r>
                <a:rPr kumimoji="1" lang="en-US" altLang="ko-KR" sz="400" dirty="0">
                  <a:solidFill>
                    <a:schemeClr val="tx1">
                      <a:lumMod val="50000"/>
                      <a:lumOff val="50000"/>
                    </a:schemeClr>
                  </a:solidFill>
                  <a:latin typeface="+mn-ea"/>
                  <a:cs typeface="Nanum Gothic" charset="-127"/>
                </a:rPr>
                <a:t>2018.10.10</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12:00:00</a:t>
              </a:r>
            </a:p>
          </p:txBody>
        </p:sp>
        <p:grpSp>
          <p:nvGrpSpPr>
            <p:cNvPr id="48" name="그룹 47">
              <a:extLst>
                <a:ext uri="{FF2B5EF4-FFF2-40B4-BE49-F238E27FC236}">
                  <a16:creationId xmlns="" xmlns:a16="http://schemas.microsoft.com/office/drawing/2014/main" id="{04DCC24E-A855-C647-9FD6-D484738251CB}"/>
                </a:ext>
              </a:extLst>
            </p:cNvPr>
            <p:cNvGrpSpPr/>
            <p:nvPr/>
          </p:nvGrpSpPr>
          <p:grpSpPr>
            <a:xfrm>
              <a:off x="7457091" y="2180110"/>
              <a:ext cx="181132" cy="181132"/>
              <a:chOff x="5433284" y="4560400"/>
              <a:chExt cx="197157" cy="197157"/>
            </a:xfrm>
          </p:grpSpPr>
          <p:sp>
            <p:nvSpPr>
              <p:cNvPr id="49" name="타원 48">
                <a:extLst>
                  <a:ext uri="{FF2B5EF4-FFF2-40B4-BE49-F238E27FC236}">
                    <a16:creationId xmlns="" xmlns:a16="http://schemas.microsoft.com/office/drawing/2014/main" id="{8B1568B2-8A99-E64D-A795-B213E8D87FCA}"/>
                  </a:ext>
                </a:extLst>
              </p:cNvPr>
              <p:cNvSpPr/>
              <p:nvPr/>
            </p:nvSpPr>
            <p:spPr>
              <a:xfrm>
                <a:off x="5433284" y="4560400"/>
                <a:ext cx="197157" cy="197157"/>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bg1"/>
                  </a:solidFill>
                  <a:latin typeface="Nanum Gothic" charset="-127"/>
                  <a:ea typeface="Nanum Gothic" charset="-127"/>
                  <a:cs typeface="Nanum Gothic" charset="-127"/>
                </a:endParaRPr>
              </a:p>
            </p:txBody>
          </p:sp>
          <p:pic>
            <p:nvPicPr>
              <p:cNvPr id="50" name="그림 49">
                <a:extLst>
                  <a:ext uri="{FF2B5EF4-FFF2-40B4-BE49-F238E27FC236}">
                    <a16:creationId xmlns="" xmlns:a16="http://schemas.microsoft.com/office/drawing/2014/main" id="{A96ED906-4B94-684C-8051-86546220B7D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2" y="4617633"/>
                <a:ext cx="100420" cy="82690"/>
              </a:xfrm>
              <a:prstGeom prst="rect">
                <a:avLst/>
              </a:prstGeom>
            </p:spPr>
          </p:pic>
        </p:grpSp>
      </p:grpSp>
      <p:grpSp>
        <p:nvGrpSpPr>
          <p:cNvPr id="51" name="그룹 50">
            <a:extLst>
              <a:ext uri="{FF2B5EF4-FFF2-40B4-BE49-F238E27FC236}">
                <a16:creationId xmlns="" xmlns:a16="http://schemas.microsoft.com/office/drawing/2014/main" id="{57415EB7-4329-B445-94B1-B2F428B53BD2}"/>
              </a:ext>
            </a:extLst>
          </p:cNvPr>
          <p:cNvGrpSpPr/>
          <p:nvPr/>
        </p:nvGrpSpPr>
        <p:grpSpPr>
          <a:xfrm>
            <a:off x="7413599" y="3026535"/>
            <a:ext cx="2281676" cy="297928"/>
            <a:chOff x="7413599" y="2126650"/>
            <a:chExt cx="2281676" cy="297928"/>
          </a:xfrm>
        </p:grpSpPr>
        <p:sp>
          <p:nvSpPr>
            <p:cNvPr id="52" name="Username Box">
              <a:extLst>
                <a:ext uri="{FF2B5EF4-FFF2-40B4-BE49-F238E27FC236}">
                  <a16:creationId xmlns="" xmlns:a16="http://schemas.microsoft.com/office/drawing/2014/main" id="{883D9A4F-0574-B14F-93FF-4CD491403E16}"/>
                </a:ext>
              </a:extLst>
            </p:cNvPr>
            <p:cNvSpPr>
              <a:spLocks/>
            </p:cNvSpPr>
            <p:nvPr>
              <p:custDataLst>
                <p:tags r:id="rId6"/>
              </p:custDataLst>
            </p:nvPr>
          </p:nvSpPr>
          <p:spPr bwMode="auto">
            <a:xfrm>
              <a:off x="7413599" y="2126650"/>
              <a:ext cx="2281676" cy="297928"/>
            </a:xfrm>
            <a:prstGeom prst="rect">
              <a:avLst/>
            </a:prstGeom>
            <a:solidFill>
              <a:schemeClr val="accent4">
                <a:lumMod val="20000"/>
                <a:lumOff val="80000"/>
              </a:schemeClr>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288000" tIns="32400" rIns="72000" bIns="3240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rPr>
                <a:t>데이터소스 생성에 실패하였습니다</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Nanum Gothic" charset="-127"/>
              </a:endParaRPr>
            </a:p>
            <a:p>
              <a:pPr marL="0" lvl="2"/>
              <a:r>
                <a:rPr kumimoji="1" lang="ko-KR" altLang="en-US" sz="400" dirty="0">
                  <a:solidFill>
                    <a:schemeClr val="tx1">
                      <a:lumMod val="50000"/>
                      <a:lumOff val="50000"/>
                    </a:schemeClr>
                  </a:solidFill>
                  <a:latin typeface="+mn-ea"/>
                  <a:cs typeface="Nanum Gothic" charset="-127"/>
                </a:rPr>
                <a:t>데이터소스 이름 ㅣ </a:t>
              </a:r>
              <a:r>
                <a:rPr kumimoji="1" lang="en-US" altLang="ko-KR" sz="400" dirty="0">
                  <a:solidFill>
                    <a:schemeClr val="tx1">
                      <a:lumMod val="50000"/>
                      <a:lumOff val="50000"/>
                    </a:schemeClr>
                  </a:solidFill>
                  <a:latin typeface="+mn-ea"/>
                  <a:cs typeface="Nanum Gothic" charset="-127"/>
                </a:rPr>
                <a:t>2018.10.10</a:t>
              </a:r>
              <a:r>
                <a:rPr kumimoji="1" lang="ko-KR" altLang="en-US" sz="400" dirty="0">
                  <a:solidFill>
                    <a:schemeClr val="tx1">
                      <a:lumMod val="50000"/>
                      <a:lumOff val="50000"/>
                    </a:schemeClr>
                  </a:solidFill>
                  <a:latin typeface="+mn-ea"/>
                  <a:cs typeface="Nanum Gothic" charset="-127"/>
                </a:rPr>
                <a:t> </a:t>
              </a:r>
              <a:r>
                <a:rPr kumimoji="1" lang="en-US" altLang="ko-KR" sz="400" dirty="0">
                  <a:solidFill>
                    <a:schemeClr val="tx1">
                      <a:lumMod val="50000"/>
                      <a:lumOff val="50000"/>
                    </a:schemeClr>
                  </a:solidFill>
                  <a:latin typeface="+mn-ea"/>
                  <a:cs typeface="Nanum Gothic" charset="-127"/>
                </a:rPr>
                <a:t>12:00:00</a:t>
              </a:r>
            </a:p>
          </p:txBody>
        </p:sp>
        <p:grpSp>
          <p:nvGrpSpPr>
            <p:cNvPr id="53" name="그룹 52">
              <a:extLst>
                <a:ext uri="{FF2B5EF4-FFF2-40B4-BE49-F238E27FC236}">
                  <a16:creationId xmlns="" xmlns:a16="http://schemas.microsoft.com/office/drawing/2014/main" id="{A873C875-FB33-434F-9C83-1BDA9E420320}"/>
                </a:ext>
              </a:extLst>
            </p:cNvPr>
            <p:cNvGrpSpPr/>
            <p:nvPr/>
          </p:nvGrpSpPr>
          <p:grpSpPr>
            <a:xfrm>
              <a:off x="7457091" y="2180110"/>
              <a:ext cx="181132" cy="181132"/>
              <a:chOff x="5433284" y="4560400"/>
              <a:chExt cx="197157" cy="197157"/>
            </a:xfrm>
          </p:grpSpPr>
          <p:sp>
            <p:nvSpPr>
              <p:cNvPr id="54" name="타원 53">
                <a:extLst>
                  <a:ext uri="{FF2B5EF4-FFF2-40B4-BE49-F238E27FC236}">
                    <a16:creationId xmlns="" xmlns:a16="http://schemas.microsoft.com/office/drawing/2014/main" id="{E13822C7-72CA-0A48-A4B4-8656A00AE553}"/>
                  </a:ext>
                </a:extLst>
              </p:cNvPr>
              <p:cNvSpPr/>
              <p:nvPr/>
            </p:nvSpPr>
            <p:spPr>
              <a:xfrm>
                <a:off x="5433284" y="4560400"/>
                <a:ext cx="197157" cy="197157"/>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bg1"/>
                  </a:solidFill>
                  <a:latin typeface="Nanum Gothic" charset="-127"/>
                  <a:ea typeface="Nanum Gothic" charset="-127"/>
                  <a:cs typeface="Nanum Gothic" charset="-127"/>
                </a:endParaRPr>
              </a:p>
            </p:txBody>
          </p:sp>
          <p:pic>
            <p:nvPicPr>
              <p:cNvPr id="55" name="그림 54">
                <a:extLst>
                  <a:ext uri="{FF2B5EF4-FFF2-40B4-BE49-F238E27FC236}">
                    <a16:creationId xmlns="" xmlns:a16="http://schemas.microsoft.com/office/drawing/2014/main" id="{CC560D9D-9B86-F242-B61D-94A6098F841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81652" y="4617633"/>
                <a:ext cx="100420" cy="82690"/>
              </a:xfrm>
              <a:prstGeom prst="rect">
                <a:avLst/>
              </a:prstGeom>
            </p:spPr>
          </p:pic>
        </p:grpSp>
      </p:grpSp>
      <p:sp>
        <p:nvSpPr>
          <p:cNvPr id="56" name="타원 55">
            <a:extLst>
              <a:ext uri="{FF2B5EF4-FFF2-40B4-BE49-F238E27FC236}">
                <a16:creationId xmlns="" xmlns:a16="http://schemas.microsoft.com/office/drawing/2014/main" id="{B012AEDF-F577-084D-94CE-10E6BFC61FE8}"/>
              </a:ext>
            </a:extLst>
          </p:cNvPr>
          <p:cNvSpPr/>
          <p:nvPr/>
        </p:nvSpPr>
        <p:spPr>
          <a:xfrm>
            <a:off x="7589181" y="986962"/>
            <a:ext cx="67930" cy="6793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ko-KR" altLang="en-US" sz="700" b="1">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60" name="Username Box">
            <a:extLst>
              <a:ext uri="{FF2B5EF4-FFF2-40B4-BE49-F238E27FC236}">
                <a16:creationId xmlns="" xmlns:a16="http://schemas.microsoft.com/office/drawing/2014/main" id="{EAD20BBB-6A6D-BB49-8286-D02FB0857CFD}"/>
              </a:ext>
            </a:extLst>
          </p:cNvPr>
          <p:cNvSpPr>
            <a:spLocks/>
          </p:cNvSpPr>
          <p:nvPr>
            <p:custDataLst>
              <p:tags r:id="rId5"/>
            </p:custDataLst>
          </p:nvPr>
        </p:nvSpPr>
        <p:spPr bwMode="auto">
          <a:xfrm>
            <a:off x="7413599" y="3323878"/>
            <a:ext cx="2281676" cy="135911"/>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ko-KR" sz="400" u="sng">
                <a:solidFill>
                  <a:schemeClr val="tx1">
                    <a:lumMod val="50000"/>
                    <a:lumOff val="50000"/>
                  </a:schemeClr>
                </a:solidFill>
                <a:latin typeface="나눔고딕" panose="020D0604000000000000" pitchFamily="50" charset="-127"/>
                <a:ea typeface="나눔고딕" panose="020D0604000000000000" pitchFamily="50" charset="-127"/>
                <a:cs typeface="Nanum Gothic" charset="-127"/>
              </a:rPr>
              <a:t>More</a:t>
            </a:r>
            <a:endParaRPr kumimoji="1" lang="en-US" altLang="ko-KR" sz="200" u="sng">
              <a:solidFill>
                <a:schemeClr val="tx1">
                  <a:lumMod val="50000"/>
                  <a:lumOff val="50000"/>
                </a:schemeClr>
              </a:solidFill>
              <a:latin typeface="+mn-ea"/>
              <a:cs typeface="Nanum Gothic" charset="-127"/>
            </a:endParaRPr>
          </a:p>
        </p:txBody>
      </p:sp>
      <p:sp>
        <p:nvSpPr>
          <p:cNvPr id="68" name="타원 67">
            <a:extLst>
              <a:ext uri="{FF2B5EF4-FFF2-40B4-BE49-F238E27FC236}">
                <a16:creationId xmlns="" xmlns:a16="http://schemas.microsoft.com/office/drawing/2014/main" id="{C21DAAA5-CE89-BE4B-B597-30CCD98B4E9E}"/>
              </a:ext>
            </a:extLst>
          </p:cNvPr>
          <p:cNvSpPr/>
          <p:nvPr/>
        </p:nvSpPr>
        <p:spPr>
          <a:xfrm>
            <a:off x="7324143" y="9434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sp>
        <p:nvSpPr>
          <p:cNvPr id="70" name="직사각형 69">
            <a:extLst>
              <a:ext uri="{FF2B5EF4-FFF2-40B4-BE49-F238E27FC236}">
                <a16:creationId xmlns="" xmlns:a16="http://schemas.microsoft.com/office/drawing/2014/main" id="{3F25EFE3-4B7A-6445-A1FD-5097EE9B14DA}"/>
              </a:ext>
            </a:extLst>
          </p:cNvPr>
          <p:cNvSpPr/>
          <p:nvPr/>
        </p:nvSpPr>
        <p:spPr>
          <a:xfrm>
            <a:off x="9381528" y="1530233"/>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71" name="직사각형 70">
            <a:extLst>
              <a:ext uri="{FF2B5EF4-FFF2-40B4-BE49-F238E27FC236}">
                <a16:creationId xmlns="" xmlns:a16="http://schemas.microsoft.com/office/drawing/2014/main" id="{7E059624-E70C-EE43-9876-C62795366077}"/>
              </a:ext>
            </a:extLst>
          </p:cNvPr>
          <p:cNvSpPr/>
          <p:nvPr/>
        </p:nvSpPr>
        <p:spPr>
          <a:xfrm>
            <a:off x="9381528" y="1212724"/>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72" name="직사각형 71">
            <a:extLst>
              <a:ext uri="{FF2B5EF4-FFF2-40B4-BE49-F238E27FC236}">
                <a16:creationId xmlns="" xmlns:a16="http://schemas.microsoft.com/office/drawing/2014/main" id="{DF69EFA0-2FD1-C741-A03A-AB3607C75342}"/>
              </a:ext>
            </a:extLst>
          </p:cNvPr>
          <p:cNvSpPr/>
          <p:nvPr/>
        </p:nvSpPr>
        <p:spPr>
          <a:xfrm>
            <a:off x="9381528" y="922294"/>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73" name="직사각형 72">
            <a:extLst>
              <a:ext uri="{FF2B5EF4-FFF2-40B4-BE49-F238E27FC236}">
                <a16:creationId xmlns="" xmlns:a16="http://schemas.microsoft.com/office/drawing/2014/main" id="{ED092CCC-D088-E548-94DD-FBDF164A4408}"/>
              </a:ext>
            </a:extLst>
          </p:cNvPr>
          <p:cNvSpPr/>
          <p:nvPr/>
        </p:nvSpPr>
        <p:spPr>
          <a:xfrm>
            <a:off x="9381528" y="2260530"/>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74" name="직사각형 73">
            <a:extLst>
              <a:ext uri="{FF2B5EF4-FFF2-40B4-BE49-F238E27FC236}">
                <a16:creationId xmlns="" xmlns:a16="http://schemas.microsoft.com/office/drawing/2014/main" id="{976B5461-2367-2044-90F8-CA04D675DA53}"/>
              </a:ext>
            </a:extLst>
          </p:cNvPr>
          <p:cNvSpPr/>
          <p:nvPr/>
        </p:nvSpPr>
        <p:spPr>
          <a:xfrm>
            <a:off x="9381528" y="2561293"/>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75" name="직사각형 74">
            <a:extLst>
              <a:ext uri="{FF2B5EF4-FFF2-40B4-BE49-F238E27FC236}">
                <a16:creationId xmlns="" xmlns:a16="http://schemas.microsoft.com/office/drawing/2014/main" id="{35040675-9A38-F241-A5FA-A4D76D78F7B0}"/>
              </a:ext>
            </a:extLst>
          </p:cNvPr>
          <p:cNvSpPr/>
          <p:nvPr/>
        </p:nvSpPr>
        <p:spPr>
          <a:xfrm>
            <a:off x="9381528" y="2858748"/>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76" name="직사각형 75">
            <a:extLst>
              <a:ext uri="{FF2B5EF4-FFF2-40B4-BE49-F238E27FC236}">
                <a16:creationId xmlns="" xmlns:a16="http://schemas.microsoft.com/office/drawing/2014/main" id="{B7EAE2E4-CB74-9F49-B3D0-B03EC9D1B989}"/>
              </a:ext>
            </a:extLst>
          </p:cNvPr>
          <p:cNvSpPr/>
          <p:nvPr/>
        </p:nvSpPr>
        <p:spPr>
          <a:xfrm>
            <a:off x="9381528" y="3160415"/>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i="1" u="sng">
                <a:solidFill>
                  <a:schemeClr val="tx1">
                    <a:lumMod val="50000"/>
                    <a:lumOff val="50000"/>
                  </a:schemeClr>
                </a:solidFill>
                <a:latin typeface="+mn-ea"/>
                <a:cs typeface="Nanum Gothic" charset="-127"/>
              </a:rPr>
              <a:t>Detail &gt;</a:t>
            </a:r>
          </a:p>
        </p:txBody>
      </p:sp>
      <p:sp>
        <p:nvSpPr>
          <p:cNvPr id="77" name="직사각형 76">
            <a:extLst>
              <a:ext uri="{FF2B5EF4-FFF2-40B4-BE49-F238E27FC236}">
                <a16:creationId xmlns="" xmlns:a16="http://schemas.microsoft.com/office/drawing/2014/main" id="{7AE80175-3329-D34E-A632-C60CAC03E93E}"/>
              </a:ext>
            </a:extLst>
          </p:cNvPr>
          <p:cNvSpPr/>
          <p:nvPr/>
        </p:nvSpPr>
        <p:spPr>
          <a:xfrm>
            <a:off x="9381528" y="1828270"/>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78" name="직사각형 77">
            <a:extLst>
              <a:ext uri="{FF2B5EF4-FFF2-40B4-BE49-F238E27FC236}">
                <a16:creationId xmlns="" xmlns:a16="http://schemas.microsoft.com/office/drawing/2014/main" id="{86C18B46-358E-5945-94BC-D4B44CEBFF64}"/>
              </a:ext>
            </a:extLst>
          </p:cNvPr>
          <p:cNvSpPr/>
          <p:nvPr/>
        </p:nvSpPr>
        <p:spPr>
          <a:xfrm>
            <a:off x="9381528" y="2712930"/>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79" name="직사각형 78">
            <a:extLst>
              <a:ext uri="{FF2B5EF4-FFF2-40B4-BE49-F238E27FC236}">
                <a16:creationId xmlns="" xmlns:a16="http://schemas.microsoft.com/office/drawing/2014/main" id="{5DD1595E-44C9-374A-BBB6-D8C05DD41E07}"/>
              </a:ext>
            </a:extLst>
          </p:cNvPr>
          <p:cNvSpPr/>
          <p:nvPr/>
        </p:nvSpPr>
        <p:spPr>
          <a:xfrm>
            <a:off x="9381528" y="2395421"/>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80" name="직사각형 79">
            <a:extLst>
              <a:ext uri="{FF2B5EF4-FFF2-40B4-BE49-F238E27FC236}">
                <a16:creationId xmlns="" xmlns:a16="http://schemas.microsoft.com/office/drawing/2014/main" id="{2B37B858-491B-B941-BC4C-888ED6F2DCF2}"/>
              </a:ext>
            </a:extLst>
          </p:cNvPr>
          <p:cNvSpPr/>
          <p:nvPr/>
        </p:nvSpPr>
        <p:spPr>
          <a:xfrm>
            <a:off x="9381528" y="2104991"/>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81" name="직사각형 80">
            <a:extLst>
              <a:ext uri="{FF2B5EF4-FFF2-40B4-BE49-F238E27FC236}">
                <a16:creationId xmlns="" xmlns:a16="http://schemas.microsoft.com/office/drawing/2014/main" id="{225BD793-9BA2-8E48-BF4C-DA05616D66B5}"/>
              </a:ext>
            </a:extLst>
          </p:cNvPr>
          <p:cNvSpPr/>
          <p:nvPr/>
        </p:nvSpPr>
        <p:spPr>
          <a:xfrm>
            <a:off x="9381528" y="3010967"/>
            <a:ext cx="247253"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X</a:t>
            </a:r>
          </a:p>
        </p:txBody>
      </p:sp>
      <p:sp>
        <p:nvSpPr>
          <p:cNvPr id="82" name="직사각형 81">
            <a:extLst>
              <a:ext uri="{FF2B5EF4-FFF2-40B4-BE49-F238E27FC236}">
                <a16:creationId xmlns="" xmlns:a16="http://schemas.microsoft.com/office/drawing/2014/main" id="{285AACD6-C104-FD41-B65F-26EE849E4B99}"/>
              </a:ext>
            </a:extLst>
          </p:cNvPr>
          <p:cNvSpPr/>
          <p:nvPr/>
        </p:nvSpPr>
        <p:spPr>
          <a:xfrm>
            <a:off x="9239250" y="3327252"/>
            <a:ext cx="389531" cy="148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6350" lvl="2" algn="r"/>
            <a:r>
              <a:rPr kumimoji="1" lang="en-US" altLang="ko-KR" sz="400">
                <a:solidFill>
                  <a:schemeClr val="tx1">
                    <a:lumMod val="50000"/>
                    <a:lumOff val="50000"/>
                  </a:schemeClr>
                </a:solidFill>
                <a:latin typeface="+mn-ea"/>
                <a:cs typeface="Nanum Gothic" charset="-127"/>
              </a:rPr>
              <a:t> X Delete all</a:t>
            </a:r>
          </a:p>
        </p:txBody>
      </p:sp>
      <p:sp>
        <p:nvSpPr>
          <p:cNvPr id="88" name="타원 87">
            <a:extLst>
              <a:ext uri="{FF2B5EF4-FFF2-40B4-BE49-F238E27FC236}">
                <a16:creationId xmlns="" xmlns:a16="http://schemas.microsoft.com/office/drawing/2014/main" id="{E2511C78-3DEA-B641-9B46-9D6B91EA477F}"/>
              </a:ext>
            </a:extLst>
          </p:cNvPr>
          <p:cNvSpPr/>
          <p:nvPr/>
        </p:nvSpPr>
        <p:spPr>
          <a:xfrm>
            <a:off x="7457090" y="1295770"/>
            <a:ext cx="181132" cy="181132"/>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a:solidFill>
                  <a:schemeClr val="tx1"/>
                </a:solidFill>
                <a:latin typeface="Nanum Gothic" charset="-127"/>
                <a:ea typeface="Nanum Gothic" charset="-127"/>
                <a:cs typeface="Nanum Gothic" charset="-127"/>
              </a:rPr>
              <a:t>Icon</a:t>
            </a:r>
            <a:endParaRPr kumimoji="1" lang="ko-KR" altLang="en-US" sz="400">
              <a:solidFill>
                <a:schemeClr val="tx1"/>
              </a:solidFill>
              <a:latin typeface="Nanum Gothic" charset="-127"/>
              <a:ea typeface="Nanum Gothic" charset="-127"/>
              <a:cs typeface="Nanum Gothic" charset="-127"/>
            </a:endParaRPr>
          </a:p>
        </p:txBody>
      </p:sp>
      <p:sp>
        <p:nvSpPr>
          <p:cNvPr id="89" name="타원 88">
            <a:extLst>
              <a:ext uri="{FF2B5EF4-FFF2-40B4-BE49-F238E27FC236}">
                <a16:creationId xmlns="" xmlns:a16="http://schemas.microsoft.com/office/drawing/2014/main" id="{A3742A3D-82B3-2E4B-A4EF-F3A5EBD7982D}"/>
              </a:ext>
            </a:extLst>
          </p:cNvPr>
          <p:cNvSpPr/>
          <p:nvPr/>
        </p:nvSpPr>
        <p:spPr>
          <a:xfrm>
            <a:off x="7589181" y="1295770"/>
            <a:ext cx="67930" cy="6793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ko-KR" altLang="en-US" sz="700" b="1">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90" name="타원 89">
            <a:extLst>
              <a:ext uri="{FF2B5EF4-FFF2-40B4-BE49-F238E27FC236}">
                <a16:creationId xmlns="" xmlns:a16="http://schemas.microsoft.com/office/drawing/2014/main" id="{ED3D18E8-46DC-6643-826E-DA698B1A8B8D}"/>
              </a:ext>
            </a:extLst>
          </p:cNvPr>
          <p:cNvSpPr/>
          <p:nvPr/>
        </p:nvSpPr>
        <p:spPr>
          <a:xfrm>
            <a:off x="7457090" y="1581161"/>
            <a:ext cx="181132" cy="181132"/>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a:solidFill>
                  <a:schemeClr val="tx1"/>
                </a:solidFill>
                <a:latin typeface="Nanum Gothic" charset="-127"/>
                <a:ea typeface="Nanum Gothic" charset="-127"/>
                <a:cs typeface="Nanum Gothic" charset="-127"/>
              </a:rPr>
              <a:t>Icon</a:t>
            </a:r>
            <a:endParaRPr kumimoji="1" lang="ko-KR" altLang="en-US" sz="400">
              <a:solidFill>
                <a:schemeClr val="tx1"/>
              </a:solidFill>
              <a:latin typeface="Nanum Gothic" charset="-127"/>
              <a:ea typeface="Nanum Gothic" charset="-127"/>
              <a:cs typeface="Nanum Gothic" charset="-127"/>
            </a:endParaRPr>
          </a:p>
        </p:txBody>
      </p:sp>
      <p:sp>
        <p:nvSpPr>
          <p:cNvPr id="91" name="타원 90">
            <a:extLst>
              <a:ext uri="{FF2B5EF4-FFF2-40B4-BE49-F238E27FC236}">
                <a16:creationId xmlns="" xmlns:a16="http://schemas.microsoft.com/office/drawing/2014/main" id="{124218B4-DD4A-9144-AFFC-DE7B3ADF18F0}"/>
              </a:ext>
            </a:extLst>
          </p:cNvPr>
          <p:cNvSpPr/>
          <p:nvPr/>
        </p:nvSpPr>
        <p:spPr>
          <a:xfrm>
            <a:off x="7589181" y="1581161"/>
            <a:ext cx="67930" cy="6793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ko-KR" altLang="en-US" sz="700" b="1">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92" name="타원 91">
            <a:extLst>
              <a:ext uri="{FF2B5EF4-FFF2-40B4-BE49-F238E27FC236}">
                <a16:creationId xmlns="" xmlns:a16="http://schemas.microsoft.com/office/drawing/2014/main" id="{9A4BFFC1-0D81-BF41-A8E1-51DBF44A2ACE}"/>
              </a:ext>
            </a:extLst>
          </p:cNvPr>
          <p:cNvSpPr/>
          <p:nvPr/>
        </p:nvSpPr>
        <p:spPr>
          <a:xfrm>
            <a:off x="7457090" y="1866552"/>
            <a:ext cx="181132" cy="181132"/>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400">
                <a:solidFill>
                  <a:schemeClr val="tx1"/>
                </a:solidFill>
                <a:latin typeface="Nanum Gothic" charset="-127"/>
                <a:ea typeface="Nanum Gothic" charset="-127"/>
                <a:cs typeface="Nanum Gothic" charset="-127"/>
              </a:rPr>
              <a:t>Icon</a:t>
            </a:r>
            <a:endParaRPr kumimoji="1" lang="ko-KR" altLang="en-US" sz="400">
              <a:solidFill>
                <a:schemeClr val="tx1"/>
              </a:solidFill>
              <a:latin typeface="Nanum Gothic" charset="-127"/>
              <a:ea typeface="Nanum Gothic" charset="-127"/>
              <a:cs typeface="Nanum Gothic" charset="-127"/>
            </a:endParaRPr>
          </a:p>
        </p:txBody>
      </p:sp>
      <p:sp>
        <p:nvSpPr>
          <p:cNvPr id="93" name="타원 92">
            <a:extLst>
              <a:ext uri="{FF2B5EF4-FFF2-40B4-BE49-F238E27FC236}">
                <a16:creationId xmlns="" xmlns:a16="http://schemas.microsoft.com/office/drawing/2014/main" id="{7572023E-E9FF-2F4C-B590-731D1D01F156}"/>
              </a:ext>
            </a:extLst>
          </p:cNvPr>
          <p:cNvSpPr/>
          <p:nvPr/>
        </p:nvSpPr>
        <p:spPr>
          <a:xfrm>
            <a:off x="7589181" y="1866552"/>
            <a:ext cx="67930" cy="67938"/>
          </a:xfrm>
          <a:prstGeom prst="ellipse">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endParaRPr lang="ko-KR" altLang="en-US" sz="700" b="1">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61" name="직사각형 60">
            <a:extLst>
              <a:ext uri="{FF2B5EF4-FFF2-40B4-BE49-F238E27FC236}">
                <a16:creationId xmlns="" xmlns:a16="http://schemas.microsoft.com/office/drawing/2014/main" id="{EF1BB65A-E7D4-6743-BFBA-BE761CAE324E}"/>
              </a:ext>
            </a:extLst>
          </p:cNvPr>
          <p:cNvSpPr/>
          <p:nvPr/>
        </p:nvSpPr>
        <p:spPr>
          <a:xfrm>
            <a:off x="5933" y="-17362"/>
            <a:ext cx="12186067" cy="687536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smtClean="0">
                <a:solidFill>
                  <a:schemeClr val="bg1"/>
                </a:solidFill>
                <a:ea typeface="Nanum Gothic" charset="-127"/>
                <a:cs typeface="Nanum Gothic" charset="-127"/>
              </a:rPr>
              <a:t>TBD</a:t>
            </a:r>
            <a:endParaRPr kumimoji="1" lang="ko-KR" altLang="en-US" sz="1000" dirty="0">
              <a:solidFill>
                <a:schemeClr val="bg1"/>
              </a:solidFill>
              <a:ea typeface="Nanum Gothic" charset="-127"/>
              <a:cs typeface="Nanum Gothic" charset="-127"/>
            </a:endParaRPr>
          </a:p>
        </p:txBody>
      </p:sp>
    </p:spTree>
    <p:extLst>
      <p:ext uri="{BB962C8B-B14F-4D97-AF65-F5344CB8AC3E}">
        <p14:creationId xmlns:p14="http://schemas.microsoft.com/office/powerpoint/2010/main" val="2873257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390291297"/>
              </p:ext>
            </p:extLst>
          </p:nvPr>
        </p:nvGraphicFramePr>
        <p:xfrm>
          <a:off x="3455581" y="0"/>
          <a:ext cx="8736419" cy="5454216"/>
        </p:xfrm>
        <a:graphic>
          <a:graphicData uri="http://schemas.openxmlformats.org/drawingml/2006/table">
            <a:tbl>
              <a:tblPr firstRow="1" bandRow="1">
                <a:tableStyleId>{5C22544A-7EE6-4342-B048-85BDC9FD1C3A}</a:tableStyleId>
              </a:tblPr>
              <a:tblGrid>
                <a:gridCol w="686782">
                  <a:extLst>
                    <a:ext uri="{9D8B030D-6E8A-4147-A177-3AD203B41FA5}">
                      <a16:colId xmlns="" xmlns:a16="http://schemas.microsoft.com/office/drawing/2014/main" val="250593365"/>
                    </a:ext>
                  </a:extLst>
                </a:gridCol>
                <a:gridCol w="955809">
                  <a:extLst>
                    <a:ext uri="{9D8B030D-6E8A-4147-A177-3AD203B41FA5}">
                      <a16:colId xmlns="" xmlns:a16="http://schemas.microsoft.com/office/drawing/2014/main" val="1472310723"/>
                    </a:ext>
                  </a:extLst>
                </a:gridCol>
                <a:gridCol w="1135203">
                  <a:extLst>
                    <a:ext uri="{9D8B030D-6E8A-4147-A177-3AD203B41FA5}">
                      <a16:colId xmlns="" xmlns:a16="http://schemas.microsoft.com/office/drawing/2014/main" val="1506474031"/>
                    </a:ext>
                  </a:extLst>
                </a:gridCol>
                <a:gridCol w="4981973">
                  <a:extLst>
                    <a:ext uri="{9D8B030D-6E8A-4147-A177-3AD203B41FA5}">
                      <a16:colId xmlns="" xmlns:a16="http://schemas.microsoft.com/office/drawing/2014/main" val="3242501942"/>
                    </a:ext>
                  </a:extLst>
                </a:gridCol>
                <a:gridCol w="976652">
                  <a:extLst>
                    <a:ext uri="{9D8B030D-6E8A-4147-A177-3AD203B41FA5}">
                      <a16:colId xmlns="" xmlns:a16="http://schemas.microsoft.com/office/drawing/2014/main" val="3922625364"/>
                    </a:ext>
                  </a:extLst>
                </a:gridCol>
              </a:tblGrid>
              <a:tr h="212090">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Version</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Date</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Wireframe number</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Summary</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Author</a:t>
                      </a:r>
                      <a:endParaRPr lang="ko-KR" altLang="en-US" sz="600" b="0" i="0" dirty="0">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extLst>
                  <a:ext uri="{0D108BD9-81ED-4DB2-BD59-A6C34878D82A}">
                    <a16:rowId xmlns="" xmlns:a16="http://schemas.microsoft.com/office/drawing/2014/main" val="1868974959"/>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2019.07.09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r>
                        <a:rPr lang="en-US" altLang="ko-KR" sz="600" b="0" i="0" baseline="0" dirty="0" smtClean="0">
                          <a:solidFill>
                            <a:schemeClr val="bg1">
                              <a:lumMod val="75000"/>
                              <a:lumOff val="25000"/>
                            </a:schemeClr>
                          </a:solidFill>
                          <a:latin typeface="Malgun Gothic" charset="-127"/>
                          <a:ea typeface="Malgun Gothic" charset="-127"/>
                          <a:cs typeface="Malgun Gothic" charset="-127"/>
                        </a:rPr>
                        <a:t>E1-01-013</a:t>
                      </a: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dirty="0" smtClean="0">
                          <a:solidFill>
                            <a:schemeClr val="bg1">
                              <a:lumMod val="75000"/>
                              <a:lumOff val="25000"/>
                            </a:schemeClr>
                          </a:solidFill>
                          <a:latin typeface="Malgun Gothic" charset="-127"/>
                          <a:ea typeface="Malgun Gothic" charset="-127"/>
                          <a:cs typeface="Malgun Gothic" charset="-127"/>
                        </a:rPr>
                        <a:t>검색범위 </a:t>
                      </a:r>
                      <a:r>
                        <a:rPr lang="en-US" altLang="ko-KR" sz="600" b="0" i="0" dirty="0" smtClean="0">
                          <a:solidFill>
                            <a:schemeClr val="bg1">
                              <a:lumMod val="75000"/>
                              <a:lumOff val="25000"/>
                            </a:schemeClr>
                          </a:solidFill>
                          <a:latin typeface="Malgun Gothic" charset="-127"/>
                          <a:ea typeface="Malgun Gothic" charset="-127"/>
                          <a:cs typeface="Malgun Gothic" charset="-127"/>
                        </a:rPr>
                        <a:t>Tag</a:t>
                      </a:r>
                      <a:r>
                        <a:rPr lang="ko-KR" altLang="en-US" sz="600" b="0" i="0" dirty="0" smtClean="0">
                          <a:solidFill>
                            <a:schemeClr val="bg1">
                              <a:lumMod val="75000"/>
                              <a:lumOff val="25000"/>
                            </a:schemeClr>
                          </a:solidFill>
                          <a:latin typeface="Malgun Gothic" charset="-127"/>
                          <a:ea typeface="Malgun Gothic" charset="-127"/>
                          <a:cs typeface="Malgun Gothic" charset="-127"/>
                        </a:rPr>
                        <a:t>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998786253"/>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mr-IN" altLang="ko-KR" sz="600" b="0" i="0" baseline="0" dirty="0" smtClean="0">
                          <a:solidFill>
                            <a:schemeClr val="bg1">
                              <a:lumMod val="75000"/>
                              <a:lumOff val="25000"/>
                            </a:schemeClr>
                          </a:solidFill>
                          <a:latin typeface="Malgun Gothic" charset="-127"/>
                          <a:ea typeface="Malgun Gothic" charset="-127"/>
                          <a:cs typeface="Malgun Gothic" charset="-127"/>
                        </a:rPr>
                        <a:t>E1-01-</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030</a:t>
                      </a: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Tag</a:t>
                      </a:r>
                      <a:r>
                        <a:rPr lang="ko-KR" altLang="en-US" sz="600" b="0" i="0" baseline="0" dirty="0" smtClean="0">
                          <a:solidFill>
                            <a:schemeClr val="bg1">
                              <a:lumMod val="75000"/>
                              <a:lumOff val="25000"/>
                            </a:schemeClr>
                          </a:solidFill>
                          <a:latin typeface="Malgun Gothic" charset="-127"/>
                          <a:ea typeface="Malgun Gothic" charset="-127"/>
                          <a:cs typeface="Malgun Gothic" charset="-127"/>
                        </a:rPr>
                        <a:t> 검색 시 화면 기획</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200410818"/>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V0.407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2019.07.12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mr-IN" altLang="ko-KR" sz="600" b="0" i="0" dirty="0" smtClean="0">
                          <a:solidFill>
                            <a:schemeClr val="bg1">
                              <a:lumMod val="75000"/>
                              <a:lumOff val="25000"/>
                            </a:schemeClr>
                          </a:solidFill>
                          <a:latin typeface="Malgun Gothic" charset="-127"/>
                          <a:ea typeface="Malgun Gothic" charset="-127"/>
                          <a:cs typeface="Malgun Gothic" charset="-127"/>
                        </a:rPr>
                        <a:t>E1-01-002</a:t>
                      </a: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smtClean="0">
                          <a:solidFill>
                            <a:schemeClr val="bg1">
                              <a:lumMod val="75000"/>
                              <a:lumOff val="25000"/>
                            </a:schemeClr>
                          </a:solidFill>
                          <a:latin typeface="Malgun Gothic" charset="-127"/>
                          <a:ea typeface="Malgun Gothic" charset="-127"/>
                          <a:cs typeface="Malgun Gothic" charset="-127"/>
                        </a:rPr>
                        <a:t>Catalogs, Tags</a:t>
                      </a:r>
                      <a:r>
                        <a:rPr lang="ko-KR" altLang="en-US" sz="600" b="0" i="0" dirty="0" smtClean="0">
                          <a:solidFill>
                            <a:schemeClr val="bg1">
                              <a:lumMod val="75000"/>
                              <a:lumOff val="25000"/>
                            </a:schemeClr>
                          </a:solidFill>
                          <a:latin typeface="Malgun Gothic" charset="-127"/>
                          <a:ea typeface="Malgun Gothic" charset="-127"/>
                          <a:cs typeface="Malgun Gothic" charset="-127"/>
                        </a:rPr>
                        <a:t> 검색 시 결과 레이블 기획</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4083033608"/>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V0.408</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2019.07.16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en-US" altLang="ko-KR" sz="600" b="0" i="0" dirty="0" smtClean="0">
                          <a:solidFill>
                            <a:schemeClr val="bg1">
                              <a:lumMod val="75000"/>
                              <a:lumOff val="25000"/>
                            </a:schemeClr>
                          </a:solidFill>
                          <a:latin typeface="Malgun Gothic" charset="-127"/>
                          <a:ea typeface="Malgun Gothic" charset="-127"/>
                          <a:cs typeface="Malgun Gothic" charset="-127"/>
                        </a:rPr>
                        <a:t>E1-01-006</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smtClean="0">
                          <a:solidFill>
                            <a:schemeClr val="bg1">
                              <a:lumMod val="75000"/>
                              <a:lumOff val="25000"/>
                            </a:schemeClr>
                          </a:solidFill>
                          <a:latin typeface="Malgun Gothic" charset="-127"/>
                          <a:ea typeface="Malgun Gothic" charset="-127"/>
                          <a:cs typeface="Malgun Gothic" charset="-127"/>
                        </a:rPr>
                        <a:t>Column</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Scheme - </a:t>
                      </a:r>
                      <a:r>
                        <a:rPr lang="en-US" altLang="ko-KR" sz="600" b="0" i="0" dirty="0" smtClean="0">
                          <a:solidFill>
                            <a:schemeClr val="bg1">
                              <a:lumMod val="75000"/>
                              <a:lumOff val="25000"/>
                            </a:schemeClr>
                          </a:solidFill>
                          <a:latin typeface="Malgun Gothic" charset="-127"/>
                          <a:ea typeface="Malgun Gothic" charset="-127"/>
                          <a:cs typeface="Malgun Gothic" charset="-127"/>
                        </a:rPr>
                        <a:t>Format</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a:t>
                      </a:r>
                      <a:r>
                        <a:rPr lang="ko-KR" altLang="en-US" sz="600" b="0" i="0" baseline="0" dirty="0" smtClean="0">
                          <a:solidFill>
                            <a:schemeClr val="bg1">
                              <a:lumMod val="75000"/>
                              <a:lumOff val="25000"/>
                            </a:schemeClr>
                          </a:solidFill>
                          <a:latin typeface="Malgun Gothic" charset="-127"/>
                          <a:ea typeface="Malgun Gothic" charset="-127"/>
                          <a:cs typeface="Malgun Gothic" charset="-127"/>
                        </a:rPr>
                        <a:t>삭제</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1397130"/>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V0.409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2019.07.17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ko-KR" altLang="en-US" sz="600" b="0" i="0" dirty="0" smtClean="0">
                          <a:solidFill>
                            <a:schemeClr val="bg1">
                              <a:lumMod val="75000"/>
                              <a:lumOff val="25000"/>
                            </a:schemeClr>
                          </a:solidFill>
                          <a:latin typeface="Malgun Gothic" charset="-127"/>
                          <a:ea typeface="Malgun Gothic" charset="-127"/>
                          <a:cs typeface="Malgun Gothic" charset="-127"/>
                        </a:rPr>
                        <a:t>내용 정리중</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559357957"/>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V0.410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2019.07.19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E1-01-030~034</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E1-01-02~04,06,13,17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ko-KR" altLang="en-US" sz="600" b="0" i="0" dirty="0" smtClean="0">
                          <a:solidFill>
                            <a:schemeClr val="bg1">
                              <a:lumMod val="75000"/>
                              <a:lumOff val="25000"/>
                            </a:schemeClr>
                          </a:solidFill>
                          <a:latin typeface="Malgun Gothic" charset="-127"/>
                          <a:ea typeface="Malgun Gothic" charset="-127"/>
                          <a:cs typeface="Malgun Gothic" charset="-127"/>
                        </a:rPr>
                        <a:t>문서 현행화 및 개발 합의 내용 반영</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522193286"/>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V0.411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2019.07.30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r>
                        <a:rPr lang="mr-IN" altLang="ko-KR" sz="600" b="0" i="0" dirty="0" smtClean="0">
                          <a:solidFill>
                            <a:schemeClr val="bg1">
                              <a:lumMod val="75000"/>
                              <a:lumOff val="25000"/>
                            </a:schemeClr>
                          </a:solidFill>
                          <a:latin typeface="Malgun Gothic" charset="-127"/>
                          <a:ea typeface="Malgun Gothic" charset="-127"/>
                          <a:cs typeface="Malgun Gothic" charset="-127"/>
                        </a:rPr>
                        <a:t>E1-01-002</a:t>
                      </a:r>
                      <a:r>
                        <a:rPr lang="en-US" altLang="ko-KR" sz="600" b="0" i="0" dirty="0" smtClean="0">
                          <a:solidFill>
                            <a:schemeClr val="bg1">
                              <a:lumMod val="75000"/>
                              <a:lumOff val="25000"/>
                            </a:schemeClr>
                          </a:solidFill>
                          <a:latin typeface="Malgun Gothic" charset="-127"/>
                          <a:ea typeface="Malgun Gothic" charset="-127"/>
                          <a:cs typeface="Malgun Gothic" charset="-127"/>
                        </a:rPr>
                        <a:t>~4</a:t>
                      </a:r>
                      <a:endParaRPr lang="mr-IN" altLang="ko-KR" sz="600" b="0" i="0" dirty="0" smtClean="0">
                        <a:solidFill>
                          <a:schemeClr val="bg1">
                            <a:lumMod val="75000"/>
                            <a:lumOff val="25000"/>
                          </a:schemeClr>
                        </a:solidFill>
                        <a:latin typeface="Malgun Gothic" charset="-127"/>
                        <a:ea typeface="Malgun Gothic" charset="-127"/>
                        <a:cs typeface="Malgun Gothic" charset="-127"/>
                      </a:endParaRPr>
                    </a:p>
                    <a:p>
                      <a:pPr marL="0" indent="0" latinLnBrk="1">
                        <a:lnSpc>
                          <a:spcPct val="100000"/>
                        </a:lnSpc>
                        <a:buFontTx/>
                        <a:buNone/>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smtClean="0">
                          <a:solidFill>
                            <a:schemeClr val="bg1">
                              <a:lumMod val="75000"/>
                              <a:lumOff val="25000"/>
                            </a:schemeClr>
                          </a:solidFill>
                          <a:latin typeface="Malgun Gothic" charset="-127"/>
                          <a:ea typeface="Malgun Gothic" charset="-127"/>
                          <a:cs typeface="Malgun Gothic" charset="-127"/>
                        </a:rPr>
                        <a:t>Last</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Updated Scheme</a:t>
                      </a:r>
                      <a:r>
                        <a:rPr lang="ko-KR" altLang="en-US" sz="600" b="0" i="0" baseline="0" smtClean="0">
                          <a:solidFill>
                            <a:schemeClr val="bg1">
                              <a:lumMod val="75000"/>
                              <a:lumOff val="25000"/>
                            </a:schemeClr>
                          </a:solidFill>
                          <a:latin typeface="Malgun Gothic" charset="-127"/>
                          <a:ea typeface="Malgun Gothic" charset="-127"/>
                          <a:cs typeface="Malgun Gothic" charset="-127"/>
                        </a:rPr>
                        <a:t> 정책 수립</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7646469"/>
                  </a:ext>
                </a:extLst>
              </a:tr>
              <a:tr h="201391">
                <a:tc>
                  <a:txBody>
                    <a:bodyPr/>
                    <a:lstStyle/>
                    <a:p>
                      <a:pPr latinLnBrk="1">
                        <a:lnSpc>
                          <a:spcPct val="100000"/>
                        </a:lnSpc>
                      </a:pPr>
                      <a:r>
                        <a:rPr lang="en-US" altLang="ko-KR" sz="600" b="0" i="0" dirty="0" smtClean="0">
                          <a:solidFill>
                            <a:schemeClr val="bg1">
                              <a:lumMod val="75000"/>
                              <a:lumOff val="25000"/>
                            </a:schemeClr>
                          </a:solidFill>
                          <a:latin typeface="Malgun Gothic" charset="-127"/>
                          <a:ea typeface="Malgun Gothic" charset="-127"/>
                          <a:cs typeface="Malgun Gothic" charset="-127"/>
                        </a:rPr>
                        <a:t>V0.412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2019.08.08</a:t>
                      </a: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smtClean="0">
                          <a:solidFill>
                            <a:schemeClr val="bg1">
                              <a:lumMod val="75000"/>
                              <a:lumOff val="25000"/>
                            </a:schemeClr>
                          </a:solidFill>
                          <a:latin typeface="Malgun Gothic" charset="-127"/>
                          <a:ea typeface="Malgun Gothic" charset="-127"/>
                          <a:cs typeface="Malgun Gothic" charset="-127"/>
                        </a:rPr>
                        <a:t>E1-01-004,</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017</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ko-KR" altLang="en-US" sz="600" b="0" i="0" dirty="0" smtClean="0">
                          <a:solidFill>
                            <a:schemeClr val="bg1">
                              <a:lumMod val="75000"/>
                              <a:lumOff val="25000"/>
                            </a:schemeClr>
                          </a:solidFill>
                          <a:latin typeface="Malgun Gothic" charset="-127"/>
                          <a:ea typeface="Malgun Gothic" charset="-127"/>
                          <a:cs typeface="Malgun Gothic" charset="-127"/>
                        </a:rPr>
                        <a:t>데이터소스</a:t>
                      </a:r>
                      <a:r>
                        <a:rPr lang="en-US" altLang="ko-KR" sz="600" b="0" i="0" dirty="0" smtClean="0">
                          <a:solidFill>
                            <a:schemeClr val="bg1">
                              <a:lumMod val="75000"/>
                              <a:lumOff val="25000"/>
                            </a:schemeClr>
                          </a:solidFill>
                          <a:latin typeface="Malgun Gothic" charset="-127"/>
                          <a:ea typeface="Malgun Gothic" charset="-127"/>
                          <a:cs typeface="Malgun Gothic" charset="-127"/>
                        </a:rPr>
                        <a:t>,</a:t>
                      </a:r>
                      <a:r>
                        <a:rPr lang="ko-KR" altLang="en-US" sz="600" b="0" i="0" dirty="0" smtClean="0">
                          <a:solidFill>
                            <a:schemeClr val="bg1">
                              <a:lumMod val="75000"/>
                              <a:lumOff val="25000"/>
                            </a:schemeClr>
                          </a:solidFill>
                          <a:latin typeface="Malgun Gothic" charset="-127"/>
                          <a:ea typeface="Malgun Gothic" charset="-127"/>
                          <a:cs typeface="Malgun Gothic" charset="-127"/>
                        </a:rPr>
                        <a:t> 데이터에서 </a:t>
                      </a:r>
                      <a:r>
                        <a:rPr lang="en-US" altLang="ko-KR" sz="600" b="0" i="0" dirty="0" smtClean="0">
                          <a:solidFill>
                            <a:schemeClr val="bg1">
                              <a:lumMod val="75000"/>
                              <a:lumOff val="25000"/>
                            </a:schemeClr>
                          </a:solidFill>
                          <a:latin typeface="Malgun Gothic" charset="-127"/>
                          <a:ea typeface="Malgun Gothic" charset="-127"/>
                          <a:cs typeface="Malgun Gothic" charset="-127"/>
                        </a:rPr>
                        <a:t>Top</a:t>
                      </a:r>
                      <a:r>
                        <a:rPr lang="en-US" altLang="ko-KR" sz="600" b="0" i="0" baseline="0" dirty="0" smtClean="0">
                          <a:solidFill>
                            <a:schemeClr val="bg1">
                              <a:lumMod val="75000"/>
                              <a:lumOff val="25000"/>
                            </a:schemeClr>
                          </a:solidFill>
                          <a:latin typeface="Malgun Gothic" charset="-127"/>
                          <a:ea typeface="Malgun Gothic" charset="-127"/>
                          <a:cs typeface="Malgun Gothic" charset="-127"/>
                        </a:rPr>
                        <a:t> User</a:t>
                      </a:r>
                      <a:r>
                        <a:rPr lang="ko-KR" altLang="en-US" sz="600" b="0" i="0" baseline="0" dirty="0" smtClean="0">
                          <a:solidFill>
                            <a:schemeClr val="bg1">
                              <a:lumMod val="75000"/>
                              <a:lumOff val="25000"/>
                            </a:schemeClr>
                          </a:solidFill>
                          <a:latin typeface="Malgun Gothic" charset="-127"/>
                          <a:ea typeface="Malgun Gothic" charset="-127"/>
                          <a:cs typeface="Malgun Gothic" charset="-127"/>
                        </a:rPr>
                        <a:t> 의미 정의</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rPr>
                        <a:t>Hwang, </a:t>
                      </a:r>
                      <a:r>
                        <a:rPr kumimoji="0" lang="en-US" altLang="ko-KR" sz="600" b="0" i="0" u="none" strike="noStrike" kern="1200" cap="none" spc="0" normalizeH="0" baseline="0" noProof="0" dirty="0" err="1" smtClean="0">
                          <a:ln>
                            <a:noFill/>
                          </a:ln>
                          <a:solidFill>
                            <a:prstClr val="black">
                              <a:lumMod val="75000"/>
                              <a:lumOff val="25000"/>
                            </a:prstClr>
                          </a:solidFill>
                          <a:effectLst/>
                          <a:uLnTx/>
                          <a:uFillTx/>
                          <a:latin typeface="Malgun Gothic" charset="-127"/>
                          <a:ea typeface="Malgun Gothic" charset="-127"/>
                          <a:cs typeface="Malgun Gothic" charset="-127"/>
                        </a:rPr>
                        <a:t>Ahyoung</a:t>
                      </a: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568530265"/>
                  </a:ext>
                </a:extLst>
              </a:tr>
              <a:tr h="201391">
                <a:tc>
                  <a:txBody>
                    <a:bodyPr/>
                    <a:lstStyle/>
                    <a:p>
                      <a:pPr latinLnBrk="1">
                        <a:lnSpc>
                          <a:spcPct val="100000"/>
                        </a:lnSpc>
                      </a:pPr>
                      <a:endParaRPr lang="ko-KR" altLang="en-US" sz="600" b="0" i="0" dirty="0">
                        <a:solidFill>
                          <a:srgbClr val="FF0000"/>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498365997"/>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028027939"/>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014771693"/>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480283077"/>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920066324"/>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71509711"/>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818176238"/>
                  </a:ext>
                </a:extLst>
              </a:tr>
              <a:tr h="301764">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4008701249"/>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628149612"/>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mr-IN"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3519520935"/>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mr-IN"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19"/>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 typeface="Arial" panose="020B0604020202020204" pitchFamily="34" charset="0"/>
                        <a:buNone/>
                        <a:tabLst/>
                        <a:defRPr/>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0"/>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lvl="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128860454"/>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2"/>
                  </a:ext>
                </a:extLst>
              </a:tr>
              <a:tr h="20139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Tx/>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3"/>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endParaRPr lang="en-US" altLang="ko-KR" sz="600" b="0" i="0" baseline="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10024"/>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indent="0" latinLnBrk="1">
                        <a:lnSpc>
                          <a:spcPct val="100000"/>
                        </a:lnSpc>
                        <a:buFont typeface="Arial" panose="020B0604020202020204" pitchFamily="34" charset="0"/>
                        <a:buNone/>
                      </a:pPr>
                      <a:endParaRPr lang="mr-IN" altLang="ko-KR" sz="600" b="0" i="0" baseline="0" dirty="0" smtClean="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600" b="0" i="0" u="none" strike="noStrike" kern="1200" cap="none" spc="0" normalizeH="0" baseline="0" noProof="0" dirty="0" smtClean="0">
                        <a:ln>
                          <a:noFill/>
                        </a:ln>
                        <a:solidFill>
                          <a:prstClr val="black">
                            <a:lumMod val="75000"/>
                            <a:lumOff val="25000"/>
                          </a:prstClr>
                        </a:solidFill>
                        <a:effectLst/>
                        <a:uLnTx/>
                        <a:uFillTx/>
                        <a:latin typeface="Malgun Gothic" charset="-127"/>
                        <a:ea typeface="Malgun Gothic" charset="-127"/>
                        <a:cs typeface="Malgun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 xmlns:a16="http://schemas.microsoft.com/office/drawing/2014/main" val="2163675431"/>
                  </a:ext>
                </a:extLst>
              </a:tr>
            </a:tbl>
          </a:graphicData>
        </a:graphic>
      </p:graphicFrame>
      <p:sp>
        <p:nvSpPr>
          <p:cNvPr id="6" name="제목 2"/>
          <p:cNvSpPr>
            <a:spLocks noGrp="1"/>
          </p:cNvSpPr>
          <p:nvPr>
            <p:ph type="title"/>
          </p:nvPr>
        </p:nvSpPr>
        <p:spPr>
          <a:xfrm>
            <a:off x="472780" y="778354"/>
            <a:ext cx="10515600" cy="333518"/>
          </a:xfrm>
        </p:spPr>
        <p:txBody>
          <a:bodyPr>
            <a:normAutofit fontScale="90000"/>
          </a:bodyPr>
          <a:lstStyle/>
          <a:p>
            <a:r>
              <a:rPr lang="en-US" altLang="ko-KR" dirty="0"/>
              <a:t>Document history</a:t>
            </a:r>
            <a:endParaRPr lang="ko-KR" altLang="en-US" dirty="0"/>
          </a:p>
        </p:txBody>
      </p:sp>
    </p:spTree>
    <p:extLst>
      <p:ext uri="{BB962C8B-B14F-4D97-AF65-F5344CB8AC3E}">
        <p14:creationId xmlns:p14="http://schemas.microsoft.com/office/powerpoint/2010/main" val="74242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normAutofit/>
          </a:bodyPr>
          <a:lstStyle/>
          <a:p>
            <a:r>
              <a:rPr kumimoji="1" lang="en-US" altLang="ko-KR" b="1" smtClean="0"/>
              <a:t>0.1.1</a:t>
            </a:r>
            <a:r>
              <a:rPr kumimoji="1" lang="ko-KR" altLang="en-US" b="1" smtClean="0"/>
              <a:t> </a:t>
            </a:r>
            <a:r>
              <a:rPr kumimoji="1" lang="en-US" altLang="ko-KR" b="1" smtClean="0"/>
              <a:t>Content Flow</a:t>
            </a:r>
            <a:endParaRPr kumimoji="1" lang="ko-KR" altLang="en-US" b="1" dirty="0"/>
          </a:p>
        </p:txBody>
      </p:sp>
      <p:sp>
        <p:nvSpPr>
          <p:cNvPr id="2" name="제목 1"/>
          <p:cNvSpPr>
            <a:spLocks noGrp="1"/>
          </p:cNvSpPr>
          <p:nvPr>
            <p:ph type="title"/>
          </p:nvPr>
        </p:nvSpPr>
        <p:spPr/>
        <p:txBody>
          <a:bodyPr/>
          <a:lstStyle/>
          <a:p>
            <a:r>
              <a:rPr kumimoji="1" lang="ko-KR" altLang="en-US" smtClean="0">
                <a:cs typeface="Malgun Gothic" charset="-127"/>
              </a:rPr>
              <a:t>콘텐츠 생성 흐름</a:t>
            </a:r>
            <a:endParaRPr kumimoji="1" lang="ko-KR" altLang="en-US" dirty="0">
              <a:cs typeface="Malgun Gothic" charset="-127"/>
            </a:endParaRPr>
          </a:p>
        </p:txBody>
      </p:sp>
      <p:sp>
        <p:nvSpPr>
          <p:cNvPr id="7" name="텍스트 개체 틀 6"/>
          <p:cNvSpPr>
            <a:spLocks noGrp="1"/>
          </p:cNvSpPr>
          <p:nvPr>
            <p:ph type="body" sz="quarter" idx="14"/>
          </p:nvPr>
        </p:nvSpPr>
        <p:spPr/>
        <p:txBody>
          <a:bodyPr/>
          <a:lstStyle/>
          <a:p>
            <a:r>
              <a:rPr kumimoji="1" lang="en-US" altLang="ko-KR" dirty="0" smtClean="0"/>
              <a:t>E1-01-034</a:t>
            </a:r>
            <a:endParaRPr kumimoji="1" lang="ko-KR" altLang="en-US" dirty="0"/>
          </a:p>
        </p:txBody>
      </p:sp>
      <p:sp>
        <p:nvSpPr>
          <p:cNvPr id="83" name="직사각형 82"/>
          <p:cNvSpPr/>
          <p:nvPr/>
        </p:nvSpPr>
        <p:spPr>
          <a:xfrm>
            <a:off x="98330" y="712659"/>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smtClean="0">
                <a:solidFill>
                  <a:schemeClr val="tx1"/>
                </a:solidFill>
                <a:latin typeface="+mn-ea"/>
                <a:cs typeface="Nanum Gothic" charset="-127"/>
              </a:rPr>
              <a:t>상세 화면</a:t>
            </a:r>
            <a:endParaRPr kumimoji="1" lang="ko-KR" altLang="en-US" sz="700" b="1" dirty="0">
              <a:solidFill>
                <a:schemeClr val="tx1"/>
              </a:solidFill>
              <a:latin typeface="+mn-ea"/>
              <a:cs typeface="Nanum Gothic" charset="-127"/>
            </a:endParaRPr>
          </a:p>
        </p:txBody>
      </p:sp>
      <p:sp>
        <p:nvSpPr>
          <p:cNvPr id="77" name="직사각형 76"/>
          <p:cNvSpPr/>
          <p:nvPr/>
        </p:nvSpPr>
        <p:spPr>
          <a:xfrm>
            <a:off x="195443" y="134433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메타데이터 상세</a:t>
            </a:r>
            <a:r>
              <a:rPr kumimoji="1" lang="en-US" altLang="ko-KR" sz="600" dirty="0" smtClean="0">
                <a:solidFill>
                  <a:schemeClr val="tx1"/>
                </a:solidFill>
                <a:latin typeface="+mn-ea"/>
                <a:cs typeface="Nanum Gothic" charset="-127"/>
              </a:rPr>
              <a:t> </a:t>
            </a:r>
          </a:p>
          <a:p>
            <a:pPr algn="ctr"/>
            <a:r>
              <a:rPr kumimoji="1" lang="ko-KR" altLang="en-US" sz="600" dirty="0" smtClean="0">
                <a:solidFill>
                  <a:schemeClr val="tx1"/>
                </a:solidFill>
                <a:latin typeface="+mn-ea"/>
                <a:cs typeface="Nanum Gothic" charset="-127"/>
              </a:rPr>
              <a:t>화면 진입</a:t>
            </a:r>
            <a:endParaRPr kumimoji="1" lang="en-US" altLang="ko-KR" sz="600" dirty="0">
              <a:solidFill>
                <a:schemeClr val="tx1"/>
              </a:solidFill>
              <a:latin typeface="+mn-ea"/>
              <a:cs typeface="Nanum Gothic" charset="-127"/>
            </a:endParaRPr>
          </a:p>
        </p:txBody>
      </p:sp>
      <p:cxnSp>
        <p:nvCxnSpPr>
          <p:cNvPr id="85" name="직선 화살표 연결선 84"/>
          <p:cNvCxnSpPr>
            <a:stCxn id="77" idx="3"/>
            <a:endCxn id="38" idx="1"/>
          </p:cNvCxnSpPr>
          <p:nvPr/>
        </p:nvCxnSpPr>
        <p:spPr>
          <a:xfrm>
            <a:off x="1195568" y="1505072"/>
            <a:ext cx="484472" cy="534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직선 화살표 연결선 87"/>
          <p:cNvCxnSpPr>
            <a:endCxn id="89" idx="1"/>
          </p:cNvCxnSpPr>
          <p:nvPr/>
        </p:nvCxnSpPr>
        <p:spPr>
          <a:xfrm>
            <a:off x="2801901" y="1505072"/>
            <a:ext cx="570084"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3371985" y="134433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tx1"/>
                </a:solidFill>
                <a:latin typeface="+mn-ea"/>
                <a:cs typeface="Nanum Gothic" charset="-127"/>
              </a:rPr>
              <a:t>DB</a:t>
            </a:r>
            <a:r>
              <a:rPr kumimoji="1" lang="ko-KR" altLang="en-US" sz="600" dirty="0" smtClean="0">
                <a:solidFill>
                  <a:schemeClr val="tx1"/>
                </a:solidFill>
                <a:latin typeface="+mn-ea"/>
                <a:cs typeface="Nanum Gothic" charset="-127"/>
              </a:rPr>
              <a:t>타입 메타데이터</a:t>
            </a:r>
            <a:endParaRPr kumimoji="1" lang="en-US" altLang="ko-KR" sz="600" dirty="0">
              <a:solidFill>
                <a:schemeClr val="tx1"/>
              </a:solidFill>
              <a:latin typeface="+mn-ea"/>
              <a:cs typeface="Nanum Gothic" charset="-127"/>
            </a:endParaRPr>
          </a:p>
        </p:txBody>
      </p:sp>
      <p:sp>
        <p:nvSpPr>
          <p:cNvPr id="108" name="직사각형 107"/>
          <p:cNvSpPr/>
          <p:nvPr/>
        </p:nvSpPr>
        <p:spPr>
          <a:xfrm>
            <a:off x="3371985" y="3616303"/>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데이터소스 메타데이터</a:t>
            </a:r>
            <a:endParaRPr kumimoji="1" lang="en-US" altLang="ko-KR" sz="600" dirty="0">
              <a:solidFill>
                <a:schemeClr val="tx1"/>
              </a:solidFill>
              <a:latin typeface="+mn-ea"/>
              <a:cs typeface="Nanum Gothic" charset="-127"/>
            </a:endParaRPr>
          </a:p>
        </p:txBody>
      </p:sp>
      <p:cxnSp>
        <p:nvCxnSpPr>
          <p:cNvPr id="110" name="직선 화살표 연결선 109"/>
          <p:cNvCxnSpPr>
            <a:stCxn id="89" idx="3"/>
          </p:cNvCxnSpPr>
          <p:nvPr/>
        </p:nvCxnSpPr>
        <p:spPr>
          <a:xfrm flipV="1">
            <a:off x="4372110" y="1505071"/>
            <a:ext cx="603316"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직선 화살표 연결선 115"/>
          <p:cNvCxnSpPr>
            <a:stCxn id="108" idx="3"/>
          </p:cNvCxnSpPr>
          <p:nvPr/>
        </p:nvCxnSpPr>
        <p:spPr>
          <a:xfrm>
            <a:off x="4372110" y="3777037"/>
            <a:ext cx="6918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꺾인 연결선[E] 138"/>
          <p:cNvCxnSpPr>
            <a:endCxn id="108" idx="1"/>
          </p:cNvCxnSpPr>
          <p:nvPr/>
        </p:nvCxnSpPr>
        <p:spPr>
          <a:xfrm>
            <a:off x="2801901" y="1505072"/>
            <a:ext cx="570084" cy="227196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8" name="그림 37">
            <a:extLst>
              <a:ext uri="{FF2B5EF4-FFF2-40B4-BE49-F238E27FC236}">
                <a16:creationId xmlns:a16="http://schemas.microsoft.com/office/drawing/2014/main" xmlns="" id="{9616BE99-EE4C-EE4B-8613-FF465A9D5133}"/>
              </a:ext>
            </a:extLst>
          </p:cNvPr>
          <p:cNvPicPr>
            <a:picLocks noChangeAspect="1"/>
          </p:cNvPicPr>
          <p:nvPr/>
        </p:nvPicPr>
        <p:blipFill>
          <a:blip r:embed="rId3"/>
          <a:stretch>
            <a:fillRect/>
          </a:stretch>
        </p:blipFill>
        <p:spPr>
          <a:xfrm>
            <a:off x="1680040" y="1099895"/>
            <a:ext cx="1313680" cy="821050"/>
          </a:xfrm>
          <a:prstGeom prst="rect">
            <a:avLst/>
          </a:prstGeom>
        </p:spPr>
      </p:pic>
      <p:sp>
        <p:nvSpPr>
          <p:cNvPr id="40" name="직사각형 39"/>
          <p:cNvSpPr/>
          <p:nvPr/>
        </p:nvSpPr>
        <p:spPr>
          <a:xfrm>
            <a:off x="3367211" y="5563057"/>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err="1" smtClean="0">
                <a:solidFill>
                  <a:schemeClr val="tx1"/>
                </a:solidFill>
                <a:latin typeface="+mn-ea"/>
                <a:cs typeface="Nanum Gothic" charset="-127"/>
              </a:rPr>
              <a:t>StagingDB</a:t>
            </a:r>
            <a:r>
              <a:rPr kumimoji="1" lang="ko-KR" altLang="en-US" sz="600" dirty="0" smtClean="0">
                <a:solidFill>
                  <a:schemeClr val="tx1"/>
                </a:solidFill>
                <a:latin typeface="+mn-ea"/>
                <a:cs typeface="Nanum Gothic" charset="-127"/>
              </a:rPr>
              <a:t> 메타데이터</a:t>
            </a:r>
            <a:endParaRPr kumimoji="1" lang="en-US" altLang="ko-KR" sz="600" dirty="0">
              <a:solidFill>
                <a:schemeClr val="tx1"/>
              </a:solidFill>
              <a:latin typeface="+mn-ea"/>
              <a:cs typeface="Nanum Gothic" charset="-127"/>
            </a:endParaRPr>
          </a:p>
        </p:txBody>
      </p:sp>
      <p:sp>
        <p:nvSpPr>
          <p:cNvPr id="41" name="직사각형 40"/>
          <p:cNvSpPr/>
          <p:nvPr/>
        </p:nvSpPr>
        <p:spPr>
          <a:xfrm>
            <a:off x="4975426" y="134433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tx1"/>
                </a:solidFill>
                <a:latin typeface="+mn-ea"/>
                <a:cs typeface="Nanum Gothic" charset="-127"/>
              </a:rPr>
              <a:t>Make Workbench</a:t>
            </a:r>
            <a:r>
              <a:rPr kumimoji="1" lang="ko-KR" altLang="en-US" sz="600" dirty="0" smtClean="0">
                <a:solidFill>
                  <a:schemeClr val="tx1"/>
                </a:solidFill>
                <a:latin typeface="+mn-ea"/>
                <a:cs typeface="Nanum Gothic" charset="-127"/>
              </a:rPr>
              <a:t> </a:t>
            </a:r>
            <a:endParaRPr kumimoji="1" lang="en-US" altLang="ko-KR" sz="600" dirty="0" smtClean="0">
              <a:solidFill>
                <a:schemeClr val="tx1"/>
              </a:solidFill>
              <a:latin typeface="+mn-ea"/>
              <a:cs typeface="Nanum Gothic" charset="-127"/>
            </a:endParaRPr>
          </a:p>
          <a:p>
            <a:pPr algn="ctr"/>
            <a:r>
              <a:rPr kumimoji="1" lang="ko-KR" altLang="en-US" sz="600" dirty="0" smtClean="0">
                <a:solidFill>
                  <a:schemeClr val="tx1"/>
                </a:solidFill>
                <a:latin typeface="+mn-ea"/>
                <a:cs typeface="Nanum Gothic" charset="-127"/>
              </a:rPr>
              <a:t>버튼 클릭</a:t>
            </a:r>
            <a:endParaRPr kumimoji="1" lang="en-US" altLang="ko-KR" sz="600" dirty="0">
              <a:solidFill>
                <a:schemeClr val="tx1"/>
              </a:solidFill>
              <a:latin typeface="+mn-ea"/>
              <a:cs typeface="Nanum Gothic" charset="-127"/>
            </a:endParaRPr>
          </a:p>
        </p:txBody>
      </p:sp>
      <p:sp>
        <p:nvSpPr>
          <p:cNvPr id="42" name="직사각형 41"/>
          <p:cNvSpPr/>
          <p:nvPr/>
        </p:nvSpPr>
        <p:spPr>
          <a:xfrm>
            <a:off x="5063930" y="3616303"/>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tx1"/>
                </a:solidFill>
                <a:latin typeface="+mn-ea"/>
                <a:cs typeface="Nanum Gothic" charset="-127"/>
              </a:rPr>
              <a:t>Make Workbook</a:t>
            </a:r>
          </a:p>
          <a:p>
            <a:pPr algn="ctr"/>
            <a:r>
              <a:rPr kumimoji="1" lang="ko-KR" altLang="en-US" sz="600" dirty="0" smtClean="0">
                <a:solidFill>
                  <a:schemeClr val="tx1"/>
                </a:solidFill>
                <a:latin typeface="+mn-ea"/>
                <a:cs typeface="Nanum Gothic" charset="-127"/>
              </a:rPr>
              <a:t>버튼 클릭</a:t>
            </a:r>
            <a:endParaRPr kumimoji="1" lang="en-US" altLang="ko-KR" sz="600" dirty="0">
              <a:solidFill>
                <a:schemeClr val="tx1"/>
              </a:solidFill>
              <a:latin typeface="+mn-ea"/>
              <a:cs typeface="Nanum Gothic" charset="-127"/>
            </a:endParaRPr>
          </a:p>
        </p:txBody>
      </p:sp>
      <p:sp>
        <p:nvSpPr>
          <p:cNvPr id="43" name="직사각형 42"/>
          <p:cNvSpPr/>
          <p:nvPr/>
        </p:nvSpPr>
        <p:spPr>
          <a:xfrm>
            <a:off x="5063930" y="5563057"/>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버튼이 나오지 않음</a:t>
            </a:r>
            <a:endParaRPr kumimoji="1" lang="en-US" altLang="ko-KR" sz="600" dirty="0">
              <a:solidFill>
                <a:schemeClr val="tx1"/>
              </a:solidFill>
              <a:latin typeface="+mn-ea"/>
              <a:cs typeface="Nanum Gothic" charset="-127"/>
            </a:endParaRPr>
          </a:p>
        </p:txBody>
      </p:sp>
      <p:cxnSp>
        <p:nvCxnSpPr>
          <p:cNvPr id="44" name="직선 화살표 연결선 43"/>
          <p:cNvCxnSpPr>
            <a:stCxn id="40" idx="3"/>
            <a:endCxn id="43" idx="1"/>
          </p:cNvCxnSpPr>
          <p:nvPr/>
        </p:nvCxnSpPr>
        <p:spPr>
          <a:xfrm>
            <a:off x="4367336" y="5723791"/>
            <a:ext cx="696594"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꺾인 연결선[E] 46"/>
          <p:cNvCxnSpPr>
            <a:stCxn id="38" idx="3"/>
            <a:endCxn id="40" idx="1"/>
          </p:cNvCxnSpPr>
          <p:nvPr/>
        </p:nvCxnSpPr>
        <p:spPr>
          <a:xfrm>
            <a:off x="2993720" y="1510420"/>
            <a:ext cx="373491" cy="4213371"/>
          </a:xfrm>
          <a:prstGeom prst="bentConnector3">
            <a:avLst>
              <a:gd name="adj1" fmla="val 26459"/>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 name="그림 9"/>
          <p:cNvPicPr>
            <a:picLocks noChangeAspect="1"/>
          </p:cNvPicPr>
          <p:nvPr/>
        </p:nvPicPr>
        <p:blipFill>
          <a:blip r:embed="rId4"/>
          <a:stretch>
            <a:fillRect/>
          </a:stretch>
        </p:blipFill>
        <p:spPr>
          <a:xfrm>
            <a:off x="6467661" y="3199313"/>
            <a:ext cx="1899635" cy="1155448"/>
          </a:xfrm>
          <a:prstGeom prst="rect">
            <a:avLst/>
          </a:prstGeom>
          <a:ln w="12700">
            <a:solidFill>
              <a:schemeClr val="bg1">
                <a:lumMod val="85000"/>
              </a:schemeClr>
            </a:solidFill>
          </a:ln>
        </p:spPr>
      </p:pic>
      <p:cxnSp>
        <p:nvCxnSpPr>
          <p:cNvPr id="53" name="직선 화살표 연결선 52"/>
          <p:cNvCxnSpPr>
            <a:stCxn id="42" idx="3"/>
            <a:endCxn id="10" idx="1"/>
          </p:cNvCxnSpPr>
          <p:nvPr/>
        </p:nvCxnSpPr>
        <p:spPr>
          <a:xfrm>
            <a:off x="6064055" y="3777037"/>
            <a:ext cx="403606"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꺾인 연결선[E] 55"/>
          <p:cNvCxnSpPr>
            <a:stCxn id="10" idx="2"/>
            <a:endCxn id="108" idx="2"/>
          </p:cNvCxnSpPr>
          <p:nvPr/>
        </p:nvCxnSpPr>
        <p:spPr>
          <a:xfrm rot="5400000" flipH="1">
            <a:off x="5436269" y="2373551"/>
            <a:ext cx="416990" cy="3545431"/>
          </a:xfrm>
          <a:prstGeom prst="bentConnector3">
            <a:avLst>
              <a:gd name="adj1" fmla="val -5482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직사각형 58"/>
          <p:cNvSpPr/>
          <p:nvPr/>
        </p:nvSpPr>
        <p:spPr>
          <a:xfrm>
            <a:off x="5144701" y="4523099"/>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dirty="0" smtClean="0">
                <a:solidFill>
                  <a:schemeClr val="tx1"/>
                </a:solidFill>
                <a:latin typeface="+mn-ea"/>
                <a:cs typeface="Nanum Gothic" charset="-127"/>
              </a:rPr>
              <a:t>취소</a:t>
            </a:r>
            <a:endParaRPr kumimoji="1" lang="en-US" altLang="ko-KR" sz="600" b="1" i="1" dirty="0">
              <a:solidFill>
                <a:schemeClr val="tx1"/>
              </a:solidFill>
              <a:latin typeface="+mn-ea"/>
              <a:cs typeface="Nanum Gothic" charset="-127"/>
            </a:endParaRPr>
          </a:p>
        </p:txBody>
      </p:sp>
      <p:pic>
        <p:nvPicPr>
          <p:cNvPr id="15" name="그림 14"/>
          <p:cNvPicPr>
            <a:picLocks noChangeAspect="1"/>
          </p:cNvPicPr>
          <p:nvPr/>
        </p:nvPicPr>
        <p:blipFill>
          <a:blip r:embed="rId5"/>
          <a:stretch>
            <a:fillRect/>
          </a:stretch>
        </p:blipFill>
        <p:spPr>
          <a:xfrm>
            <a:off x="8659668" y="2966858"/>
            <a:ext cx="2040161" cy="14128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85000"/>
              </a:schemeClr>
            </a:solidFill>
          </a:ln>
        </p:spPr>
      </p:pic>
      <p:cxnSp>
        <p:nvCxnSpPr>
          <p:cNvPr id="61" name="직선 화살표 연결선 60"/>
          <p:cNvCxnSpPr>
            <a:stCxn id="10" idx="3"/>
          </p:cNvCxnSpPr>
          <p:nvPr/>
        </p:nvCxnSpPr>
        <p:spPr>
          <a:xfrm>
            <a:off x="8367296" y="3777037"/>
            <a:ext cx="403606"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p:cNvSpPr/>
          <p:nvPr/>
        </p:nvSpPr>
        <p:spPr>
          <a:xfrm>
            <a:off x="8013420" y="3777037"/>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smtClean="0">
                <a:solidFill>
                  <a:schemeClr val="tx1"/>
                </a:solidFill>
                <a:latin typeface="+mn-ea"/>
                <a:cs typeface="Nanum Gothic" charset="-127"/>
              </a:rPr>
              <a:t>워크북생성</a:t>
            </a:r>
            <a:endParaRPr kumimoji="1" lang="en-US" altLang="ko-KR" sz="600" b="1" i="1" dirty="0">
              <a:solidFill>
                <a:schemeClr val="tx1"/>
              </a:solidFill>
              <a:latin typeface="+mn-ea"/>
              <a:cs typeface="Nanum Gothic" charset="-127"/>
            </a:endParaRPr>
          </a:p>
        </p:txBody>
      </p:sp>
      <p:sp>
        <p:nvSpPr>
          <p:cNvPr id="65" name="직사각형 64"/>
          <p:cNvSpPr/>
          <p:nvPr/>
        </p:nvSpPr>
        <p:spPr>
          <a:xfrm>
            <a:off x="9124778" y="3595656"/>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dirty="0" smtClean="0">
                <a:solidFill>
                  <a:schemeClr val="tx1"/>
                </a:solidFill>
                <a:latin typeface="+mn-ea"/>
                <a:cs typeface="Nanum Gothic" charset="-127"/>
              </a:rPr>
              <a:t>선택한 메타데이터</a:t>
            </a:r>
            <a:endParaRPr kumimoji="1" lang="en-US" altLang="ko-KR" sz="600" b="1" i="1" dirty="0">
              <a:solidFill>
                <a:schemeClr val="tx1"/>
              </a:solidFill>
              <a:latin typeface="+mn-ea"/>
              <a:cs typeface="Nanum Gothic" charset="-127"/>
            </a:endParaRPr>
          </a:p>
        </p:txBody>
      </p:sp>
      <p:cxnSp>
        <p:nvCxnSpPr>
          <p:cNvPr id="66" name="직선 화살표 연결선 65"/>
          <p:cNvCxnSpPr>
            <a:stCxn id="15" idx="2"/>
          </p:cNvCxnSpPr>
          <p:nvPr/>
        </p:nvCxnSpPr>
        <p:spPr>
          <a:xfrm flipH="1">
            <a:off x="9679748" y="4379755"/>
            <a:ext cx="1" cy="48980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직사각형 68"/>
          <p:cNvSpPr/>
          <p:nvPr/>
        </p:nvSpPr>
        <p:spPr>
          <a:xfrm>
            <a:off x="9323978" y="4438930"/>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smtClean="0">
                <a:solidFill>
                  <a:schemeClr val="tx1"/>
                </a:solidFill>
                <a:latin typeface="+mn-ea"/>
                <a:cs typeface="Nanum Gothic" charset="-127"/>
              </a:rPr>
              <a:t>취소</a:t>
            </a:r>
            <a:endParaRPr kumimoji="1" lang="en-US" altLang="ko-KR" sz="600" b="1" i="1" dirty="0">
              <a:solidFill>
                <a:schemeClr val="tx1"/>
              </a:solidFill>
              <a:latin typeface="+mn-ea"/>
              <a:cs typeface="Nanum Gothic" charset="-127"/>
            </a:endParaRPr>
          </a:p>
        </p:txBody>
      </p:sp>
      <p:pic>
        <p:nvPicPr>
          <p:cNvPr id="20" name="그림 19"/>
          <p:cNvPicPr>
            <a:picLocks noChangeAspect="1"/>
          </p:cNvPicPr>
          <p:nvPr/>
        </p:nvPicPr>
        <p:blipFill>
          <a:blip r:embed="rId6"/>
          <a:stretch>
            <a:fillRect/>
          </a:stretch>
        </p:blipFill>
        <p:spPr>
          <a:xfrm>
            <a:off x="8758928" y="4902360"/>
            <a:ext cx="1841639" cy="102763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85000"/>
              </a:schemeClr>
            </a:solidFill>
          </a:ln>
        </p:spPr>
      </p:pic>
      <p:sp>
        <p:nvSpPr>
          <p:cNvPr id="71" name="직사각형 70"/>
          <p:cNvSpPr/>
          <p:nvPr/>
        </p:nvSpPr>
        <p:spPr>
          <a:xfrm>
            <a:off x="9323978" y="4902360"/>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워크북 메인 화면</a:t>
            </a:r>
            <a:endParaRPr kumimoji="1" lang="en-US" altLang="ko-KR" sz="600" dirty="0">
              <a:solidFill>
                <a:schemeClr val="bg1"/>
              </a:solidFill>
              <a:latin typeface="+mn-ea"/>
              <a:cs typeface="Nanum Gothic" charset="-127"/>
            </a:endParaRPr>
          </a:p>
        </p:txBody>
      </p:sp>
      <p:pic>
        <p:nvPicPr>
          <p:cNvPr id="21" name="그림 20"/>
          <p:cNvPicPr>
            <a:picLocks noChangeAspect="1"/>
          </p:cNvPicPr>
          <p:nvPr/>
        </p:nvPicPr>
        <p:blipFill>
          <a:blip r:embed="rId7"/>
          <a:stretch>
            <a:fillRect/>
          </a:stretch>
        </p:blipFill>
        <p:spPr>
          <a:xfrm>
            <a:off x="6467661" y="788475"/>
            <a:ext cx="1194061" cy="1433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lumMod val="85000"/>
              </a:schemeClr>
            </a:solidFill>
          </a:ln>
        </p:spPr>
      </p:pic>
      <p:sp>
        <p:nvSpPr>
          <p:cNvPr id="73" name="직사각형 72"/>
          <p:cNvSpPr/>
          <p:nvPr/>
        </p:nvSpPr>
        <p:spPr>
          <a:xfrm>
            <a:off x="6353612" y="2247274"/>
            <a:ext cx="2013684"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i="1" dirty="0" smtClean="0">
                <a:solidFill>
                  <a:schemeClr val="tx1"/>
                </a:solidFill>
                <a:latin typeface="+mn-ea"/>
                <a:cs typeface="Nanum Gothic" charset="-127"/>
              </a:rPr>
              <a:t>커넥션 선택 페이지는 점핑됨 </a:t>
            </a:r>
            <a:r>
              <a:rPr kumimoji="1" lang="en-US" altLang="ko-KR" sz="600" i="1" dirty="0" smtClean="0">
                <a:solidFill>
                  <a:schemeClr val="tx1"/>
                </a:solidFill>
                <a:latin typeface="+mn-ea"/>
                <a:cs typeface="Nanum Gothic" charset="-127"/>
              </a:rPr>
              <a:t>(</a:t>
            </a:r>
            <a:r>
              <a:rPr kumimoji="1" lang="ko-KR" altLang="en-US" sz="600" i="1" dirty="0" smtClean="0">
                <a:solidFill>
                  <a:schemeClr val="tx1"/>
                </a:solidFill>
                <a:latin typeface="+mn-ea"/>
                <a:cs typeface="Nanum Gothic" charset="-127"/>
              </a:rPr>
              <a:t>하단 버튼은 </a:t>
            </a:r>
            <a:r>
              <a:rPr kumimoji="1" lang="en-US" altLang="ko-KR" sz="600" i="1" dirty="0" smtClean="0">
                <a:solidFill>
                  <a:schemeClr val="tx1"/>
                </a:solidFill>
                <a:latin typeface="+mn-ea"/>
                <a:cs typeface="Nanum Gothic" charset="-127"/>
              </a:rPr>
              <a:t>Cancel, Done</a:t>
            </a:r>
            <a:r>
              <a:rPr kumimoji="1" lang="ko-KR" altLang="en-US" sz="600" i="1" dirty="0" smtClean="0">
                <a:solidFill>
                  <a:schemeClr val="tx1"/>
                </a:solidFill>
                <a:latin typeface="+mn-ea"/>
                <a:cs typeface="Nanum Gothic" charset="-127"/>
              </a:rPr>
              <a:t>이 위치함</a:t>
            </a:r>
            <a:r>
              <a:rPr kumimoji="1" lang="en-US" altLang="ko-KR" sz="600" i="1" dirty="0" smtClean="0">
                <a:solidFill>
                  <a:schemeClr val="tx1"/>
                </a:solidFill>
                <a:latin typeface="+mn-ea"/>
                <a:cs typeface="Nanum Gothic" charset="-127"/>
              </a:rPr>
              <a:t>.</a:t>
            </a:r>
            <a:r>
              <a:rPr kumimoji="1" lang="ko-KR" altLang="en-US" sz="600" i="1" dirty="0" smtClean="0">
                <a:solidFill>
                  <a:schemeClr val="tx1"/>
                </a:solidFill>
                <a:latin typeface="+mn-ea"/>
                <a:cs typeface="Nanum Gothic" charset="-127"/>
              </a:rPr>
              <a:t> 기존 </a:t>
            </a:r>
            <a:r>
              <a:rPr kumimoji="1" lang="en-US" altLang="ko-KR" sz="600" i="1" dirty="0" smtClean="0">
                <a:solidFill>
                  <a:schemeClr val="tx1"/>
                </a:solidFill>
                <a:latin typeface="+mn-ea"/>
                <a:cs typeface="Nanum Gothic" charset="-127"/>
              </a:rPr>
              <a:t>Previous</a:t>
            </a:r>
            <a:r>
              <a:rPr kumimoji="1" lang="ko-KR" altLang="en-US" sz="600" i="1" dirty="0" smtClean="0">
                <a:solidFill>
                  <a:schemeClr val="tx1"/>
                </a:solidFill>
                <a:latin typeface="+mn-ea"/>
                <a:cs typeface="Nanum Gothic" charset="-127"/>
              </a:rPr>
              <a:t>는 </a:t>
            </a:r>
            <a:r>
              <a:rPr kumimoji="1" lang="en-US" altLang="ko-KR" sz="600" i="1" dirty="0" smtClean="0">
                <a:solidFill>
                  <a:schemeClr val="tx1"/>
                </a:solidFill>
                <a:latin typeface="+mn-ea"/>
                <a:cs typeface="Nanum Gothic" charset="-127"/>
              </a:rPr>
              <a:t>Cancel</a:t>
            </a:r>
            <a:r>
              <a:rPr kumimoji="1" lang="ko-KR" altLang="en-US" sz="600" i="1" dirty="0" smtClean="0">
                <a:solidFill>
                  <a:schemeClr val="tx1"/>
                </a:solidFill>
                <a:latin typeface="+mn-ea"/>
                <a:cs typeface="Nanum Gothic" charset="-127"/>
              </a:rPr>
              <a:t>로 대체됨</a:t>
            </a:r>
            <a:endParaRPr kumimoji="1" lang="en-US" altLang="ko-KR" sz="600" i="1" dirty="0">
              <a:solidFill>
                <a:schemeClr val="tx1"/>
              </a:solidFill>
              <a:latin typeface="+mn-ea"/>
              <a:cs typeface="Nanum Gothic" charset="-127"/>
            </a:endParaRPr>
          </a:p>
        </p:txBody>
      </p:sp>
      <p:cxnSp>
        <p:nvCxnSpPr>
          <p:cNvPr id="74" name="직선 화살표 연결선 73"/>
          <p:cNvCxnSpPr>
            <a:stCxn id="41" idx="3"/>
            <a:endCxn id="21" idx="1"/>
          </p:cNvCxnSpPr>
          <p:nvPr/>
        </p:nvCxnSpPr>
        <p:spPr>
          <a:xfrm flipV="1">
            <a:off x="5975551" y="1505071"/>
            <a:ext cx="492110"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직사각형 77"/>
          <p:cNvSpPr/>
          <p:nvPr/>
        </p:nvSpPr>
        <p:spPr>
          <a:xfrm>
            <a:off x="9196924" y="2963509"/>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대시보드 생성화면</a:t>
            </a:r>
            <a:endParaRPr kumimoji="1" lang="en-US" altLang="ko-KR" sz="600" dirty="0">
              <a:solidFill>
                <a:schemeClr val="bg1"/>
              </a:solidFill>
              <a:latin typeface="+mn-ea"/>
              <a:cs typeface="Nanum Gothic" charset="-127"/>
            </a:endParaRPr>
          </a:p>
        </p:txBody>
      </p:sp>
      <p:sp>
        <p:nvSpPr>
          <p:cNvPr id="79" name="직사각형 78"/>
          <p:cNvSpPr/>
          <p:nvPr/>
        </p:nvSpPr>
        <p:spPr>
          <a:xfrm>
            <a:off x="6989562" y="3192940"/>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워크북 생성화면</a:t>
            </a:r>
            <a:endParaRPr kumimoji="1" lang="en-US" altLang="ko-KR" sz="600" dirty="0">
              <a:solidFill>
                <a:schemeClr val="bg1"/>
              </a:solidFill>
              <a:latin typeface="+mn-ea"/>
              <a:cs typeface="Nanum Gothic" charset="-127"/>
            </a:endParaRPr>
          </a:p>
        </p:txBody>
      </p:sp>
      <p:sp>
        <p:nvSpPr>
          <p:cNvPr id="80" name="직사각형 79"/>
          <p:cNvSpPr/>
          <p:nvPr/>
        </p:nvSpPr>
        <p:spPr>
          <a:xfrm>
            <a:off x="6636774" y="787382"/>
            <a:ext cx="855831" cy="21172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워크벤치 생성 마지막 부분</a:t>
            </a:r>
            <a:endParaRPr kumimoji="1" lang="en-US" altLang="ko-KR" sz="600" dirty="0">
              <a:solidFill>
                <a:schemeClr val="bg1"/>
              </a:solidFill>
              <a:latin typeface="+mn-ea"/>
              <a:cs typeface="Nanum Gothic" charset="-127"/>
            </a:endParaRPr>
          </a:p>
        </p:txBody>
      </p:sp>
      <p:sp>
        <p:nvSpPr>
          <p:cNvPr id="81" name="직사각형 80"/>
          <p:cNvSpPr/>
          <p:nvPr/>
        </p:nvSpPr>
        <p:spPr>
          <a:xfrm>
            <a:off x="4842006" y="5287969"/>
            <a:ext cx="1411649" cy="921767"/>
          </a:xfrm>
          <a:prstGeom prst="rect">
            <a:avLst/>
          </a:prstGeom>
          <a:noFill/>
          <a:ln w="6350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82" name="직사각형 81"/>
          <p:cNvSpPr/>
          <p:nvPr/>
        </p:nvSpPr>
        <p:spPr>
          <a:xfrm>
            <a:off x="1870686" y="1109188"/>
            <a:ext cx="949514" cy="13668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메타데이터 상세 화면</a:t>
            </a:r>
            <a:endParaRPr kumimoji="1" lang="en-US" altLang="ko-KR" sz="600" dirty="0">
              <a:solidFill>
                <a:schemeClr val="bg1"/>
              </a:solidFill>
              <a:latin typeface="+mn-ea"/>
              <a:cs typeface="Nanum Gothic" charset="-127"/>
            </a:endParaRPr>
          </a:p>
        </p:txBody>
      </p:sp>
      <p:sp>
        <p:nvSpPr>
          <p:cNvPr id="46" name="직사각형 45"/>
          <p:cNvSpPr/>
          <p:nvPr/>
        </p:nvSpPr>
        <p:spPr>
          <a:xfrm>
            <a:off x="3392516" y="418310"/>
            <a:ext cx="4620904" cy="208337"/>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bg1"/>
                </a:solidFill>
                <a:latin typeface="+mn-ea"/>
                <a:cs typeface="Nanum Gothic" charset="-127"/>
              </a:rPr>
              <a:t>E1-01-023,</a:t>
            </a:r>
            <a:r>
              <a:rPr kumimoji="1" lang="ko-KR" altLang="en-US" sz="600" dirty="0" smtClean="0">
                <a:solidFill>
                  <a:schemeClr val="bg1"/>
                </a:solidFill>
                <a:latin typeface="+mn-ea"/>
                <a:cs typeface="Nanum Gothic" charset="-127"/>
              </a:rPr>
              <a:t> </a:t>
            </a:r>
            <a:r>
              <a:rPr kumimoji="1" lang="en-US" altLang="ko-KR" sz="600" dirty="0" smtClean="0">
                <a:solidFill>
                  <a:schemeClr val="bg1"/>
                </a:solidFill>
                <a:latin typeface="+mn-ea"/>
                <a:cs typeface="Nanum Gothic" charset="-127"/>
              </a:rPr>
              <a:t>E1-01-004</a:t>
            </a:r>
            <a:r>
              <a:rPr kumimoji="1" lang="ko-KR" altLang="en-US" sz="600" dirty="0" smtClean="0">
                <a:solidFill>
                  <a:schemeClr val="bg1"/>
                </a:solidFill>
                <a:latin typeface="+mn-ea"/>
                <a:cs typeface="Nanum Gothic" charset="-127"/>
              </a:rPr>
              <a:t> 참조</a:t>
            </a:r>
            <a:endParaRPr kumimoji="1" lang="en-US" altLang="ko-KR" sz="600" dirty="0">
              <a:solidFill>
                <a:schemeClr val="bg1"/>
              </a:solidFill>
              <a:latin typeface="+mn-ea"/>
              <a:cs typeface="Nanum Gothic" charset="-127"/>
            </a:endParaRPr>
          </a:p>
        </p:txBody>
      </p:sp>
      <p:sp>
        <p:nvSpPr>
          <p:cNvPr id="49" name="직사각형 48"/>
          <p:cNvSpPr/>
          <p:nvPr/>
        </p:nvSpPr>
        <p:spPr>
          <a:xfrm>
            <a:off x="3180465" y="2642824"/>
            <a:ext cx="7519364" cy="224905"/>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bg1"/>
                </a:solidFill>
                <a:latin typeface="+mn-ea"/>
                <a:cs typeface="Nanum Gothic" charset="-127"/>
              </a:rPr>
              <a:t>E1-01-021, E1-01-017</a:t>
            </a:r>
            <a:r>
              <a:rPr kumimoji="1" lang="ko-KR" altLang="en-US" sz="600" dirty="0" smtClean="0">
                <a:solidFill>
                  <a:schemeClr val="bg1"/>
                </a:solidFill>
                <a:latin typeface="+mn-ea"/>
                <a:cs typeface="Nanum Gothic" charset="-127"/>
              </a:rPr>
              <a:t> 참조</a:t>
            </a:r>
            <a:endParaRPr kumimoji="1" lang="en-US" altLang="ko-KR" sz="600" dirty="0">
              <a:solidFill>
                <a:schemeClr val="bg1"/>
              </a:solidFill>
              <a:latin typeface="+mn-ea"/>
              <a:cs typeface="Nanum Gothic" charset="-127"/>
            </a:endParaRPr>
          </a:p>
        </p:txBody>
      </p:sp>
    </p:spTree>
    <p:extLst>
      <p:ext uri="{BB962C8B-B14F-4D97-AF65-F5344CB8AC3E}">
        <p14:creationId xmlns:p14="http://schemas.microsoft.com/office/powerpoint/2010/main" val="45402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a:extLst>
              <a:ext uri="{FF2B5EF4-FFF2-40B4-BE49-F238E27FC236}">
                <a16:creationId xmlns="" xmlns:a16="http://schemas.microsoft.com/office/drawing/2014/main" id="{0148687A-EF6B-6947-829E-5AA29A4C602C}"/>
              </a:ext>
            </a:extLst>
          </p:cNvPr>
          <p:cNvPicPr>
            <a:picLocks noChangeAspect="1"/>
          </p:cNvPicPr>
          <p:nvPr/>
        </p:nvPicPr>
        <p:blipFill>
          <a:blip r:embed="rId2"/>
          <a:stretch>
            <a:fillRect/>
          </a:stretch>
        </p:blipFill>
        <p:spPr>
          <a:xfrm>
            <a:off x="281827" y="1083664"/>
            <a:ext cx="4500036" cy="3404429"/>
          </a:xfrm>
          <a:prstGeom prst="rect">
            <a:avLst/>
          </a:prstGeom>
        </p:spPr>
      </p:pic>
      <p:sp>
        <p:nvSpPr>
          <p:cNvPr id="9" name="텍스트 개체 틀 8">
            <a:extLst>
              <a:ext uri="{FF2B5EF4-FFF2-40B4-BE49-F238E27FC236}">
                <a16:creationId xmlns="" xmlns:a16="http://schemas.microsoft.com/office/drawing/2014/main" id="{13BFA18A-7281-DC4F-8E08-9B0983504A63}"/>
              </a:ext>
            </a:extLst>
          </p:cNvPr>
          <p:cNvSpPr>
            <a:spLocks noGrp="1"/>
          </p:cNvSpPr>
          <p:nvPr>
            <p:ph type="body" sz="quarter" idx="14"/>
          </p:nvPr>
        </p:nvSpPr>
        <p:spPr/>
        <p:txBody>
          <a:bodyPr/>
          <a:lstStyle/>
          <a:p>
            <a:r>
              <a:rPr kumimoji="1" lang="en-US" altLang="ko-KR" dirty="0"/>
              <a:t>E1-01-021</a:t>
            </a:r>
            <a:endParaRPr kumimoji="1" lang="ko-KR" altLang="en-US" dirty="0"/>
          </a:p>
        </p:txBody>
      </p:sp>
      <p:sp>
        <p:nvSpPr>
          <p:cNvPr id="3" name="텍스트 개체 틀 2">
            <a:extLst>
              <a:ext uri="{FF2B5EF4-FFF2-40B4-BE49-F238E27FC236}">
                <a16:creationId xmlns="" xmlns:a16="http://schemas.microsoft.com/office/drawing/2014/main" id="{226BB681-18E0-3341-A5E0-3A8E2AE51EF2}"/>
              </a:ext>
            </a:extLst>
          </p:cNvPr>
          <p:cNvSpPr>
            <a:spLocks noGrp="1"/>
          </p:cNvSpPr>
          <p:nvPr>
            <p:ph type="body" sz="quarter" idx="11"/>
          </p:nvPr>
        </p:nvSpPr>
        <p:spPr/>
        <p:txBody>
          <a:bodyPr>
            <a:normAutofit/>
          </a:bodyPr>
          <a:lstStyle/>
          <a:p>
            <a:r>
              <a:rPr lang="en-US" altLang="ko-KR"/>
              <a:t>1.2.8</a:t>
            </a:r>
            <a:r>
              <a:rPr lang="ko-KR" altLang="en-US"/>
              <a:t> </a:t>
            </a:r>
            <a:r>
              <a:rPr kumimoji="1" lang="ko-KR" altLang="en-US"/>
              <a:t>데이터 상세 팝업에서 대시보드 생성하기</a:t>
            </a:r>
          </a:p>
        </p:txBody>
      </p:sp>
      <p:sp>
        <p:nvSpPr>
          <p:cNvPr id="4" name="제목 3">
            <a:extLst>
              <a:ext uri="{FF2B5EF4-FFF2-40B4-BE49-F238E27FC236}">
                <a16:creationId xmlns="" xmlns:a16="http://schemas.microsoft.com/office/drawing/2014/main" id="{67082E4E-F703-5348-89FE-96CD98B3F6EC}"/>
              </a:ext>
            </a:extLst>
          </p:cNvPr>
          <p:cNvSpPr>
            <a:spLocks noGrp="1"/>
          </p:cNvSpPr>
          <p:nvPr>
            <p:ph type="title"/>
          </p:nvPr>
        </p:nvSpPr>
        <p:spPr/>
        <p:txBody>
          <a:bodyPr/>
          <a:lstStyle/>
          <a:p>
            <a:r>
              <a:rPr kumimoji="1" lang="en-US" altLang="ko-KR">
                <a:latin typeface="+mn-ea"/>
                <a:cs typeface="Malgun Gothic" charset="-127"/>
              </a:rPr>
              <a:t>1.2 Metadata &gt; Explore Data</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a:latin typeface="+mn-ea"/>
                <a:cs typeface="Malgun Gothic" charset="-127"/>
              </a:rPr>
              <a:t>Metadata detail</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b="1">
                <a:latin typeface="+mn-ea"/>
                <a:cs typeface="Malgun Gothic" charset="-127"/>
              </a:rPr>
              <a:t>Make workbook</a:t>
            </a:r>
            <a:endParaRPr kumimoji="1" lang="ko-KR" altLang="en-US"/>
          </a:p>
        </p:txBody>
      </p:sp>
      <p:sp>
        <p:nvSpPr>
          <p:cNvPr id="5" name="슬라이드 번호 개체 틀 4">
            <a:extLst>
              <a:ext uri="{FF2B5EF4-FFF2-40B4-BE49-F238E27FC236}">
                <a16:creationId xmlns="" xmlns:a16="http://schemas.microsoft.com/office/drawing/2014/main" id="{CB30EA28-6148-6947-9029-1E5AF37B00E4}"/>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31</a:t>
            </a:fld>
            <a:endParaRPr lang="ko-KR" altLang="en-US">
              <a:solidFill>
                <a:prstClr val="white">
                  <a:lumMod val="50000"/>
                </a:prstClr>
              </a:solidFill>
            </a:endParaRPr>
          </a:p>
        </p:txBody>
      </p:sp>
      <p:sp>
        <p:nvSpPr>
          <p:cNvPr id="2" name="텍스트 개체 틀 1">
            <a:extLst>
              <a:ext uri="{FF2B5EF4-FFF2-40B4-BE49-F238E27FC236}">
                <a16:creationId xmlns="" xmlns:a16="http://schemas.microsoft.com/office/drawing/2014/main" id="{16F20121-4A11-EC4C-8277-B0D78980478B}"/>
              </a:ext>
            </a:extLst>
          </p:cNvPr>
          <p:cNvSpPr>
            <a:spLocks noGrp="1"/>
          </p:cNvSpPr>
          <p:nvPr>
            <p:ph type="body" sz="quarter" idx="13"/>
          </p:nvPr>
        </p:nvSpPr>
        <p:spPr/>
        <p:txBody>
          <a:bodyPr/>
          <a:lstStyle/>
          <a:p>
            <a:pPr marL="0" indent="0">
              <a:buNone/>
            </a:pPr>
            <a:r>
              <a:rPr lang="ko-KR" altLang="en-US" dirty="0"/>
              <a:t>워크북 </a:t>
            </a:r>
            <a:r>
              <a:rPr lang="en-US" altLang="ko-KR" dirty="0"/>
              <a:t>&gt;</a:t>
            </a:r>
            <a:r>
              <a:rPr lang="ko-KR" altLang="en-US" dirty="0"/>
              <a:t> 대시보드 </a:t>
            </a:r>
            <a:r>
              <a:rPr lang="ko-KR" altLang="en-US" dirty="0" err="1"/>
              <a:t>생성팝업</a:t>
            </a:r>
            <a:endParaRPr lang="en-US" altLang="ko-KR" dirty="0"/>
          </a:p>
          <a:p>
            <a:r>
              <a:rPr lang="ko-KR" altLang="en-US" dirty="0"/>
              <a:t>워크북 이름 입력</a:t>
            </a:r>
            <a:endParaRPr lang="en-US" altLang="ko-KR" dirty="0"/>
          </a:p>
          <a:p>
            <a:r>
              <a:rPr lang="ko-KR" altLang="en-US" dirty="0"/>
              <a:t>데이터소스 관계설정 화면</a:t>
            </a:r>
            <a:endParaRPr lang="en-US" altLang="ko-KR" dirty="0"/>
          </a:p>
          <a:p>
            <a:pPr lvl="1"/>
            <a:r>
              <a:rPr lang="ko-KR" altLang="en-US" dirty="0"/>
              <a:t>대시보드 이름 입력 후 </a:t>
            </a:r>
            <a:r>
              <a:rPr lang="en-US" altLang="ko-KR" dirty="0"/>
              <a:t>Done</a:t>
            </a:r>
            <a:r>
              <a:rPr lang="ko-KR" altLang="en-US" dirty="0"/>
              <a:t>클릭시 데이터소스를 선택하는 </a:t>
            </a:r>
            <a:r>
              <a:rPr lang="en-US" altLang="ko-KR" dirty="0"/>
              <a:t>step</a:t>
            </a:r>
            <a:r>
              <a:rPr lang="ko-KR" altLang="en-US" dirty="0"/>
              <a:t> 건너뜀</a:t>
            </a:r>
            <a:endParaRPr lang="en-US" altLang="ko-KR" dirty="0"/>
          </a:p>
          <a:p>
            <a:pPr lvl="1"/>
            <a:r>
              <a:rPr lang="ko-KR" altLang="en-US" dirty="0"/>
              <a:t>이미 데이터가 설정된 상태이므로 </a:t>
            </a:r>
            <a:r>
              <a:rPr lang="ko-KR" altLang="en-US" dirty="0" err="1"/>
              <a:t>부모창에서</a:t>
            </a:r>
            <a:r>
              <a:rPr lang="ko-KR" altLang="en-US" dirty="0"/>
              <a:t> 선택된 데이터가 선택된 상태로 관계설정 화면에 진입함</a:t>
            </a:r>
            <a:endParaRPr lang="en-US" altLang="ko-KR" dirty="0"/>
          </a:p>
          <a:p>
            <a:r>
              <a:rPr lang="ko-KR" altLang="en-US" dirty="0"/>
              <a:t>추가 데이터 선택</a:t>
            </a:r>
            <a:endParaRPr lang="en-US" altLang="ko-KR" dirty="0"/>
          </a:p>
          <a:p>
            <a:pPr lvl="1"/>
            <a:r>
              <a:rPr lang="ko-KR" altLang="en-US" dirty="0"/>
              <a:t>추가</a:t>
            </a:r>
            <a:r>
              <a:rPr lang="en-US" altLang="ko-KR" dirty="0"/>
              <a:t>(+)</a:t>
            </a:r>
            <a:r>
              <a:rPr lang="ko-KR" altLang="en-US" dirty="0"/>
              <a:t>버튼을 클릭하여 데이터를 추가할 수 있음</a:t>
            </a:r>
            <a:endParaRPr lang="en-US" altLang="ko-KR" dirty="0"/>
          </a:p>
          <a:p>
            <a:r>
              <a:rPr lang="ko-KR" altLang="en-US" dirty="0"/>
              <a:t>이후 단계 동일</a:t>
            </a:r>
            <a:endParaRPr lang="en-US" altLang="ko-KR" dirty="0"/>
          </a:p>
          <a:p>
            <a:pPr lvl="1"/>
            <a:endParaRPr lang="en-US" altLang="ko-KR" dirty="0"/>
          </a:p>
        </p:txBody>
      </p:sp>
      <p:pic>
        <p:nvPicPr>
          <p:cNvPr id="13" name="그림 12">
            <a:extLst>
              <a:ext uri="{FF2B5EF4-FFF2-40B4-BE49-F238E27FC236}">
                <a16:creationId xmlns="" xmlns:a16="http://schemas.microsoft.com/office/drawing/2014/main" id="{5264ADF0-6626-AC49-9635-8F7E5048E177}"/>
              </a:ext>
            </a:extLst>
          </p:cNvPr>
          <p:cNvPicPr>
            <a:picLocks noChangeAspect="1"/>
          </p:cNvPicPr>
          <p:nvPr/>
        </p:nvPicPr>
        <p:blipFill>
          <a:blip r:embed="rId3"/>
          <a:stretch>
            <a:fillRect/>
          </a:stretch>
        </p:blipFill>
        <p:spPr>
          <a:xfrm>
            <a:off x="3447596" y="2025090"/>
            <a:ext cx="6393090" cy="3952637"/>
          </a:xfrm>
          <a:prstGeom prst="rect">
            <a:avLst/>
          </a:prstGeom>
          <a:ln w="9525">
            <a:solidFill>
              <a:schemeClr val="tx1"/>
            </a:solidFill>
          </a:ln>
        </p:spPr>
      </p:pic>
      <p:cxnSp>
        <p:nvCxnSpPr>
          <p:cNvPr id="18" name="직선 화살표 연결선 17">
            <a:extLst>
              <a:ext uri="{FF2B5EF4-FFF2-40B4-BE49-F238E27FC236}">
                <a16:creationId xmlns="" xmlns:a16="http://schemas.microsoft.com/office/drawing/2014/main" id="{C2873DAC-1A07-C94D-9957-9876023275C4}"/>
              </a:ext>
            </a:extLst>
          </p:cNvPr>
          <p:cNvCxnSpPr/>
          <p:nvPr/>
        </p:nvCxnSpPr>
        <p:spPr>
          <a:xfrm>
            <a:off x="3170420" y="3916805"/>
            <a:ext cx="2825646" cy="3822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타원 10">
            <a:extLst>
              <a:ext uri="{FF2B5EF4-FFF2-40B4-BE49-F238E27FC236}">
                <a16:creationId xmlns="" xmlns:a16="http://schemas.microsoft.com/office/drawing/2014/main" id="{4F65737D-B214-D742-BBD8-AC344EA47E78}"/>
              </a:ext>
            </a:extLst>
          </p:cNvPr>
          <p:cNvSpPr/>
          <p:nvPr/>
        </p:nvSpPr>
        <p:spPr>
          <a:xfrm>
            <a:off x="916993" y="24103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2" name="타원 11">
            <a:extLst>
              <a:ext uri="{FF2B5EF4-FFF2-40B4-BE49-F238E27FC236}">
                <a16:creationId xmlns="" xmlns:a16="http://schemas.microsoft.com/office/drawing/2014/main" id="{932318D4-E316-2B49-A829-725FC3192B15}"/>
              </a:ext>
            </a:extLst>
          </p:cNvPr>
          <p:cNvSpPr/>
          <p:nvPr/>
        </p:nvSpPr>
        <p:spPr>
          <a:xfrm>
            <a:off x="1952043" y="36957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sp>
        <p:nvSpPr>
          <p:cNvPr id="14" name="타원 13">
            <a:extLst>
              <a:ext uri="{FF2B5EF4-FFF2-40B4-BE49-F238E27FC236}">
                <a16:creationId xmlns="" xmlns:a16="http://schemas.microsoft.com/office/drawing/2014/main" id="{C8BCA3A0-D4B4-204F-8823-B6C8397BD417}"/>
              </a:ext>
            </a:extLst>
          </p:cNvPr>
          <p:cNvSpPr/>
          <p:nvPr/>
        </p:nvSpPr>
        <p:spPr>
          <a:xfrm>
            <a:off x="5874012" y="448809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sp>
        <p:nvSpPr>
          <p:cNvPr id="15" name="타원 14">
            <a:extLst>
              <a:ext uri="{FF2B5EF4-FFF2-40B4-BE49-F238E27FC236}">
                <a16:creationId xmlns="" xmlns:a16="http://schemas.microsoft.com/office/drawing/2014/main" id="{DE53EBAC-618B-B042-A5A6-B2341E11670F}"/>
              </a:ext>
            </a:extLst>
          </p:cNvPr>
          <p:cNvSpPr/>
          <p:nvPr/>
        </p:nvSpPr>
        <p:spPr>
          <a:xfrm>
            <a:off x="4000762" y="32203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3</a:t>
            </a:r>
            <a:endParaRPr lang="ko-KR" altLang="en-US" sz="700" b="1">
              <a:solidFill>
                <a:prstClr val="white"/>
              </a:solidFill>
              <a:latin typeface="Nanum Gothic" charset="-127"/>
              <a:ea typeface="Nanum Gothic" charset="-127"/>
              <a:cs typeface="Nanum Gothic" charset="-127"/>
            </a:endParaRPr>
          </a:p>
        </p:txBody>
      </p:sp>
      <p:sp>
        <p:nvSpPr>
          <p:cNvPr id="17" name="타원 16">
            <a:extLst>
              <a:ext uri="{FF2B5EF4-FFF2-40B4-BE49-F238E27FC236}">
                <a16:creationId xmlns="" xmlns:a16="http://schemas.microsoft.com/office/drawing/2014/main" id="{FB0F964F-9249-D642-97E4-BA8C3EC443CB}"/>
              </a:ext>
            </a:extLst>
          </p:cNvPr>
          <p:cNvSpPr/>
          <p:nvPr/>
        </p:nvSpPr>
        <p:spPr>
          <a:xfrm>
            <a:off x="7563112" y="55952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4</a:t>
            </a:r>
            <a:endParaRPr lang="ko-KR" altLang="en-US" sz="700" b="1">
              <a:solidFill>
                <a:prstClr val="white"/>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979224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descr="스크린샷이(가) 표시된 사진&#10;&#10;&#10;&#10;자동 생성된 설명">
            <a:extLst>
              <a:ext uri="{FF2B5EF4-FFF2-40B4-BE49-F238E27FC236}">
                <a16:creationId xmlns="" xmlns:a16="http://schemas.microsoft.com/office/drawing/2014/main" id="{D2495CB7-9A40-DB49-933B-E163E740EF79}"/>
              </a:ext>
            </a:extLst>
          </p:cNvPr>
          <p:cNvPicPr>
            <a:picLocks noChangeAspect="1"/>
          </p:cNvPicPr>
          <p:nvPr/>
        </p:nvPicPr>
        <p:blipFill rotWithShape="1">
          <a:blip r:embed="rId2"/>
          <a:srcRect l="25286" t="17085"/>
          <a:stretch/>
        </p:blipFill>
        <p:spPr>
          <a:xfrm>
            <a:off x="307570" y="1072340"/>
            <a:ext cx="6072773" cy="5117687"/>
          </a:xfrm>
          <a:prstGeom prst="rect">
            <a:avLst/>
          </a:prstGeom>
        </p:spPr>
      </p:pic>
      <p:sp>
        <p:nvSpPr>
          <p:cNvPr id="9" name="텍스트 개체 틀 8">
            <a:extLst>
              <a:ext uri="{FF2B5EF4-FFF2-40B4-BE49-F238E27FC236}">
                <a16:creationId xmlns="" xmlns:a16="http://schemas.microsoft.com/office/drawing/2014/main" id="{13BFA18A-7281-DC4F-8E08-9B0983504A63}"/>
              </a:ext>
            </a:extLst>
          </p:cNvPr>
          <p:cNvSpPr>
            <a:spLocks noGrp="1"/>
          </p:cNvSpPr>
          <p:nvPr>
            <p:ph type="body" sz="quarter" idx="14"/>
          </p:nvPr>
        </p:nvSpPr>
        <p:spPr/>
        <p:txBody>
          <a:bodyPr/>
          <a:lstStyle/>
          <a:p>
            <a:r>
              <a:rPr kumimoji="1" lang="en-US" altLang="ko-KR"/>
              <a:t>E1-01-023</a:t>
            </a:r>
            <a:endParaRPr kumimoji="1" lang="ko-KR" altLang="en-US"/>
          </a:p>
        </p:txBody>
      </p:sp>
      <p:sp>
        <p:nvSpPr>
          <p:cNvPr id="3" name="텍스트 개체 틀 2">
            <a:extLst>
              <a:ext uri="{FF2B5EF4-FFF2-40B4-BE49-F238E27FC236}">
                <a16:creationId xmlns="" xmlns:a16="http://schemas.microsoft.com/office/drawing/2014/main" id="{226BB681-18E0-3341-A5E0-3A8E2AE51EF2}"/>
              </a:ext>
            </a:extLst>
          </p:cNvPr>
          <p:cNvSpPr>
            <a:spLocks noGrp="1"/>
          </p:cNvSpPr>
          <p:nvPr>
            <p:ph type="body" sz="quarter" idx="11"/>
          </p:nvPr>
        </p:nvSpPr>
        <p:spPr/>
        <p:txBody>
          <a:bodyPr>
            <a:normAutofit/>
          </a:bodyPr>
          <a:lstStyle/>
          <a:p>
            <a:r>
              <a:rPr lang="en-US" altLang="ko-KR" dirty="0"/>
              <a:t>1.2.7</a:t>
            </a:r>
            <a:r>
              <a:rPr lang="ko-KR" altLang="en-US" dirty="0"/>
              <a:t> </a:t>
            </a:r>
            <a:r>
              <a:rPr kumimoji="1" lang="ko-KR" altLang="en-US" dirty="0"/>
              <a:t>데이터 상세 팝업에서 워크벤치 생성하기</a:t>
            </a:r>
          </a:p>
        </p:txBody>
      </p:sp>
      <p:sp>
        <p:nvSpPr>
          <p:cNvPr id="4" name="제목 3">
            <a:extLst>
              <a:ext uri="{FF2B5EF4-FFF2-40B4-BE49-F238E27FC236}">
                <a16:creationId xmlns="" xmlns:a16="http://schemas.microsoft.com/office/drawing/2014/main" id="{67082E4E-F703-5348-89FE-96CD98B3F6EC}"/>
              </a:ext>
            </a:extLst>
          </p:cNvPr>
          <p:cNvSpPr>
            <a:spLocks noGrp="1"/>
          </p:cNvSpPr>
          <p:nvPr>
            <p:ph type="title"/>
          </p:nvPr>
        </p:nvSpPr>
        <p:spPr/>
        <p:txBody>
          <a:bodyPr/>
          <a:lstStyle/>
          <a:p>
            <a:r>
              <a:rPr kumimoji="1" lang="en-US" altLang="ko-KR">
                <a:latin typeface="+mn-ea"/>
                <a:cs typeface="Malgun Gothic" charset="-127"/>
              </a:rPr>
              <a:t>1.2 Metadata &gt; Explore Data</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a:latin typeface="+mn-ea"/>
                <a:cs typeface="Malgun Gothic" charset="-127"/>
              </a:rPr>
              <a:t>Metadata detail</a:t>
            </a:r>
            <a:r>
              <a:rPr kumimoji="1" lang="ko-KR" altLang="en-US">
                <a:latin typeface="+mn-ea"/>
                <a:cs typeface="Malgun Gothic" charset="-127"/>
              </a:rPr>
              <a:t> </a:t>
            </a:r>
            <a:r>
              <a:rPr kumimoji="1" lang="en-US" altLang="ko-KR">
                <a:latin typeface="+mn-ea"/>
                <a:cs typeface="Malgun Gothic" charset="-127"/>
              </a:rPr>
              <a:t>&gt;</a:t>
            </a:r>
            <a:r>
              <a:rPr kumimoji="1" lang="ko-KR" altLang="en-US">
                <a:latin typeface="+mn-ea"/>
                <a:cs typeface="Malgun Gothic" charset="-127"/>
              </a:rPr>
              <a:t> </a:t>
            </a:r>
            <a:r>
              <a:rPr kumimoji="1" lang="en-US" altLang="ko-KR" b="1">
                <a:latin typeface="+mn-ea"/>
                <a:cs typeface="Malgun Gothic" charset="-127"/>
              </a:rPr>
              <a:t>Make workbench</a:t>
            </a:r>
            <a:endParaRPr kumimoji="1" lang="ko-KR" altLang="en-US"/>
          </a:p>
        </p:txBody>
      </p:sp>
      <p:sp>
        <p:nvSpPr>
          <p:cNvPr id="5" name="슬라이드 번호 개체 틀 4">
            <a:extLst>
              <a:ext uri="{FF2B5EF4-FFF2-40B4-BE49-F238E27FC236}">
                <a16:creationId xmlns="" xmlns:a16="http://schemas.microsoft.com/office/drawing/2014/main" id="{CB30EA28-6148-6947-9029-1E5AF37B00E4}"/>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32</a:t>
            </a:fld>
            <a:endParaRPr lang="ko-KR" altLang="en-US">
              <a:solidFill>
                <a:prstClr val="white">
                  <a:lumMod val="50000"/>
                </a:prstClr>
              </a:solidFill>
            </a:endParaRPr>
          </a:p>
        </p:txBody>
      </p:sp>
      <p:sp>
        <p:nvSpPr>
          <p:cNvPr id="2" name="텍스트 개체 틀 1">
            <a:extLst>
              <a:ext uri="{FF2B5EF4-FFF2-40B4-BE49-F238E27FC236}">
                <a16:creationId xmlns="" xmlns:a16="http://schemas.microsoft.com/office/drawing/2014/main" id="{16F20121-4A11-EC4C-8277-B0D78980478B}"/>
              </a:ext>
            </a:extLst>
          </p:cNvPr>
          <p:cNvSpPr>
            <a:spLocks noGrp="1"/>
          </p:cNvSpPr>
          <p:nvPr>
            <p:ph type="body" sz="quarter" idx="13"/>
          </p:nvPr>
        </p:nvSpPr>
        <p:spPr/>
        <p:txBody>
          <a:bodyPr/>
          <a:lstStyle/>
          <a:p>
            <a:pPr marL="0" indent="0">
              <a:buNone/>
            </a:pPr>
            <a:r>
              <a:rPr lang="ko-KR" altLang="en-US" dirty="0"/>
              <a:t>워크벤치 </a:t>
            </a:r>
            <a:r>
              <a:rPr lang="ko-KR" altLang="en-US" dirty="0" err="1"/>
              <a:t>생성팝업</a:t>
            </a:r>
            <a:endParaRPr lang="en-US" altLang="ko-KR" dirty="0"/>
          </a:p>
          <a:p>
            <a:r>
              <a:rPr lang="ko-KR" altLang="en-US" dirty="0"/>
              <a:t>워크벤치 이름 입력</a:t>
            </a:r>
            <a:endParaRPr lang="en-US" altLang="ko-KR" dirty="0"/>
          </a:p>
          <a:p>
            <a:r>
              <a:rPr lang="ko-KR" altLang="en-US" dirty="0"/>
              <a:t>워크벤치 화면 진입</a:t>
            </a:r>
            <a:endParaRPr lang="en-US" altLang="ko-KR" dirty="0"/>
          </a:p>
          <a:p>
            <a:pPr lvl="1"/>
            <a:r>
              <a:rPr lang="ko-KR" altLang="en-US" dirty="0"/>
              <a:t>데이터를 선택 후 진입했기 때문에 해당 데이터 테이블 선택되어 있는 상태</a:t>
            </a:r>
            <a:endParaRPr lang="en-US" altLang="ko-KR" dirty="0"/>
          </a:p>
          <a:p>
            <a:pPr lvl="1"/>
            <a:endParaRPr lang="en-US" altLang="ko-KR" dirty="0"/>
          </a:p>
        </p:txBody>
      </p:sp>
      <p:sp>
        <p:nvSpPr>
          <p:cNvPr id="19" name="타원 18">
            <a:extLst>
              <a:ext uri="{FF2B5EF4-FFF2-40B4-BE49-F238E27FC236}">
                <a16:creationId xmlns="" xmlns:a16="http://schemas.microsoft.com/office/drawing/2014/main" id="{6D0218E5-A3F2-E64B-93AF-7A6CABBEC3D6}"/>
              </a:ext>
            </a:extLst>
          </p:cNvPr>
          <p:cNvSpPr/>
          <p:nvPr/>
        </p:nvSpPr>
        <p:spPr>
          <a:xfrm>
            <a:off x="1490571" y="46447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1</a:t>
            </a:r>
            <a:endParaRPr lang="ko-KR" altLang="en-US" sz="700" b="1">
              <a:solidFill>
                <a:prstClr val="white"/>
              </a:solidFill>
              <a:latin typeface="Nanum Gothic" charset="-127"/>
              <a:ea typeface="Nanum Gothic" charset="-127"/>
              <a:cs typeface="Nanum Gothic" charset="-127"/>
            </a:endParaRPr>
          </a:p>
        </p:txBody>
      </p:sp>
      <p:sp>
        <p:nvSpPr>
          <p:cNvPr id="20" name="타원 19">
            <a:extLst>
              <a:ext uri="{FF2B5EF4-FFF2-40B4-BE49-F238E27FC236}">
                <a16:creationId xmlns="" xmlns:a16="http://schemas.microsoft.com/office/drawing/2014/main" id="{E0C3A1B9-CFC3-1747-A76B-64DAE7D01C10}"/>
              </a:ext>
            </a:extLst>
          </p:cNvPr>
          <p:cNvSpPr/>
          <p:nvPr/>
        </p:nvSpPr>
        <p:spPr>
          <a:xfrm>
            <a:off x="3359077" y="57191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pic>
        <p:nvPicPr>
          <p:cNvPr id="11" name="그림 10" descr="스크린샷이(가) 표시된 사진&#10;&#10;&#10;&#10;자동 생성된 설명">
            <a:extLst>
              <a:ext uri="{FF2B5EF4-FFF2-40B4-BE49-F238E27FC236}">
                <a16:creationId xmlns="" xmlns:a16="http://schemas.microsoft.com/office/drawing/2014/main" id="{09B350E2-CAC5-514C-A899-DBE149237B02}"/>
              </a:ext>
            </a:extLst>
          </p:cNvPr>
          <p:cNvPicPr>
            <a:picLocks noChangeAspect="1"/>
          </p:cNvPicPr>
          <p:nvPr/>
        </p:nvPicPr>
        <p:blipFill rotWithShape="1">
          <a:blip r:embed="rId3"/>
          <a:srcRect r="27065"/>
          <a:stretch/>
        </p:blipFill>
        <p:spPr>
          <a:xfrm>
            <a:off x="4037604" y="1948712"/>
            <a:ext cx="5946702" cy="4406900"/>
          </a:xfrm>
          <a:prstGeom prst="rect">
            <a:avLst/>
          </a:prstGeom>
        </p:spPr>
      </p:pic>
      <p:cxnSp>
        <p:nvCxnSpPr>
          <p:cNvPr id="23" name="직선 화살표 연결선 22">
            <a:extLst>
              <a:ext uri="{FF2B5EF4-FFF2-40B4-BE49-F238E27FC236}">
                <a16:creationId xmlns="" xmlns:a16="http://schemas.microsoft.com/office/drawing/2014/main" id="{17F3B793-399C-D74F-B93B-4AD854CE519D}"/>
              </a:ext>
            </a:extLst>
          </p:cNvPr>
          <p:cNvCxnSpPr>
            <a:cxnSpLocks/>
          </p:cNvCxnSpPr>
          <p:nvPr/>
        </p:nvCxnSpPr>
        <p:spPr>
          <a:xfrm flipV="1">
            <a:off x="3657600" y="2991293"/>
            <a:ext cx="3905744" cy="2860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292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a:t>1.1 Workbench</a:t>
            </a:r>
            <a:endParaRPr lang="ko-KR" altLang="en-US"/>
          </a:p>
        </p:txBody>
      </p:sp>
      <p:sp>
        <p:nvSpPr>
          <p:cNvPr id="3" name="텍스트 개체 틀 2"/>
          <p:cNvSpPr>
            <a:spLocks noGrp="1"/>
          </p:cNvSpPr>
          <p:nvPr>
            <p:ph type="body" sz="quarter" idx="10"/>
          </p:nvPr>
        </p:nvSpPr>
        <p:spPr/>
        <p:txBody>
          <a:bodyPr/>
          <a:lstStyle/>
          <a:p>
            <a:r>
              <a:rPr lang="en-US" altLang="ko-KR"/>
              <a:t>Search data in Workbench</a:t>
            </a:r>
          </a:p>
        </p:txBody>
      </p:sp>
    </p:spTree>
    <p:extLst>
      <p:ext uri="{BB962C8B-B14F-4D97-AF65-F5344CB8AC3E}">
        <p14:creationId xmlns:p14="http://schemas.microsoft.com/office/powerpoint/2010/main" val="33057158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13A5781F-A431-6747-ADAF-C75BCE6B7E99}"/>
              </a:ext>
            </a:extLst>
          </p:cNvPr>
          <p:cNvSpPr>
            <a:spLocks noGrp="1"/>
          </p:cNvSpPr>
          <p:nvPr>
            <p:ph type="body" sz="quarter" idx="14"/>
          </p:nvPr>
        </p:nvSpPr>
        <p:spPr/>
        <p:txBody>
          <a:bodyPr/>
          <a:lstStyle/>
          <a:p>
            <a:r>
              <a:rPr kumimoji="1" lang="en-US" altLang="ko-KR" dirty="0"/>
              <a:t>Workbench-</a:t>
            </a:r>
            <a:br>
              <a:rPr kumimoji="1" lang="en-US" altLang="ko-KR" dirty="0"/>
            </a:br>
            <a:r>
              <a:rPr kumimoji="1" lang="en-US" altLang="ko-KR" dirty="0"/>
              <a:t>C5-01-001</a:t>
            </a:r>
            <a:endParaRPr kumimoji="1" lang="ko-KR" altLang="en-US" dirty="0"/>
          </a:p>
        </p:txBody>
      </p:sp>
      <p:sp>
        <p:nvSpPr>
          <p:cNvPr id="3" name="슬라이드 번호 개체 틀 2">
            <a:extLst>
              <a:ext uri="{FF2B5EF4-FFF2-40B4-BE49-F238E27FC236}">
                <a16:creationId xmlns="" xmlns:a16="http://schemas.microsoft.com/office/drawing/2014/main" id="{0F103D2E-314F-0346-AB2B-0B29F0206C9D}"/>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34</a:t>
            </a:fld>
            <a:endParaRPr lang="ko-KR" altLang="en-US">
              <a:solidFill>
                <a:prstClr val="white">
                  <a:lumMod val="50000"/>
                </a:prstClr>
              </a:solidFill>
            </a:endParaRPr>
          </a:p>
        </p:txBody>
      </p:sp>
      <p:sp>
        <p:nvSpPr>
          <p:cNvPr id="4" name="텍스트 개체 틀 3">
            <a:extLst>
              <a:ext uri="{FF2B5EF4-FFF2-40B4-BE49-F238E27FC236}">
                <a16:creationId xmlns="" xmlns:a16="http://schemas.microsoft.com/office/drawing/2014/main" id="{66722CF3-578C-8F4B-8F1F-E4D5248FA940}"/>
              </a:ext>
            </a:extLst>
          </p:cNvPr>
          <p:cNvSpPr>
            <a:spLocks noGrp="1"/>
          </p:cNvSpPr>
          <p:nvPr>
            <p:ph type="body" sz="quarter" idx="11"/>
          </p:nvPr>
        </p:nvSpPr>
        <p:spPr/>
        <p:txBody>
          <a:bodyPr/>
          <a:lstStyle/>
          <a:p>
            <a:r>
              <a:rPr kumimoji="1" lang="en-US" altLang="ko-KR" dirty="0">
                <a:latin typeface="나눔고딕OTF" panose="020D0604000000000000" pitchFamily="34" charset="-127"/>
                <a:ea typeface="나눔고딕OTF" panose="020D0604000000000000" pitchFamily="34" charset="-127"/>
              </a:rPr>
              <a:t>03.02 </a:t>
            </a:r>
            <a:r>
              <a:rPr kumimoji="1" lang="ko-KR" altLang="en-US" dirty="0">
                <a:latin typeface="나눔고딕OTF" panose="020D0604000000000000" pitchFamily="34" charset="-127"/>
                <a:ea typeface="나눔고딕OTF" panose="020D0604000000000000" pitchFamily="34" charset="-127"/>
              </a:rPr>
              <a:t>좌측 패널 구성</a:t>
            </a:r>
          </a:p>
        </p:txBody>
      </p:sp>
      <p:sp>
        <p:nvSpPr>
          <p:cNvPr id="5" name="제목 4">
            <a:extLst>
              <a:ext uri="{FF2B5EF4-FFF2-40B4-BE49-F238E27FC236}">
                <a16:creationId xmlns="" xmlns:a16="http://schemas.microsoft.com/office/drawing/2014/main" id="{331F8AC2-F0F1-534E-8FA3-9A8DCB9C2170}"/>
              </a:ext>
            </a:extLst>
          </p:cNvPr>
          <p:cNvSpPr>
            <a:spLocks noGrp="1"/>
          </p:cNvSpPr>
          <p:nvPr>
            <p:ph type="title"/>
          </p:nvPr>
        </p:nvSpPr>
        <p:spPr/>
        <p:txBody>
          <a:bodyPr/>
          <a:lstStyle/>
          <a:p>
            <a:r>
              <a:rPr kumimoji="1" lang="ko-KR" altLang="en-US" dirty="0"/>
              <a:t>메타데이터 검색</a:t>
            </a:r>
          </a:p>
        </p:txBody>
      </p:sp>
      <p:sp>
        <p:nvSpPr>
          <p:cNvPr id="6" name="텍스트 개체 틀 5">
            <a:extLst>
              <a:ext uri="{FF2B5EF4-FFF2-40B4-BE49-F238E27FC236}">
                <a16:creationId xmlns="" xmlns:a16="http://schemas.microsoft.com/office/drawing/2014/main" id="{ADA635F8-EBD4-E040-AFA1-8E96EE7D2138}"/>
              </a:ext>
            </a:extLst>
          </p:cNvPr>
          <p:cNvSpPr>
            <a:spLocks noGrp="1"/>
          </p:cNvSpPr>
          <p:nvPr>
            <p:ph type="body" sz="quarter" idx="13"/>
          </p:nvPr>
        </p:nvSpPr>
        <p:spPr/>
        <p:txBody>
          <a:bodyPr/>
          <a:lstStyle/>
          <a:p>
            <a:r>
              <a:rPr kumimoji="1" lang="ko-KR" altLang="en-US" dirty="0" err="1"/>
              <a:t>검색영역</a:t>
            </a:r>
            <a:endParaRPr kumimoji="1" lang="en-US" altLang="ko-KR" dirty="0"/>
          </a:p>
          <a:p>
            <a:pPr lvl="1"/>
            <a:r>
              <a:rPr kumimoji="1" lang="en-US" altLang="ko-KR" dirty="0"/>
              <a:t>placeholder:</a:t>
            </a:r>
            <a:r>
              <a:rPr kumimoji="1" lang="ko-KR" altLang="en-US" dirty="0"/>
              <a:t> </a:t>
            </a:r>
            <a:r>
              <a:rPr kumimoji="1" lang="en-US" altLang="ko-KR" dirty="0"/>
              <a:t>Search by metadata</a:t>
            </a:r>
          </a:p>
          <a:p>
            <a:r>
              <a:rPr kumimoji="1" lang="ko-KR" altLang="en-US" dirty="0"/>
              <a:t>필터 영역</a:t>
            </a:r>
            <a:endParaRPr kumimoji="1" lang="en-US" altLang="ko-KR" dirty="0"/>
          </a:p>
          <a:p>
            <a:pPr lvl="1"/>
            <a:r>
              <a:rPr kumimoji="1" lang="ko-KR" altLang="en-US" dirty="0" err="1"/>
              <a:t>데이터타입</a:t>
            </a:r>
            <a:endParaRPr kumimoji="1" lang="en-US" altLang="ko-KR" dirty="0"/>
          </a:p>
          <a:p>
            <a:pPr lvl="2"/>
            <a:r>
              <a:rPr kumimoji="1" lang="en-US" altLang="ko-KR" dirty="0"/>
              <a:t>All / Oracle / MySQL / PostgreSQL / Hive / presto / APACHE PHOENIX / </a:t>
            </a:r>
            <a:r>
              <a:rPr kumimoji="1" lang="en-US" altLang="ko-KR" dirty="0" err="1"/>
              <a:t>Tibero</a:t>
            </a:r>
            <a:endParaRPr kumimoji="1" lang="en-US" altLang="ko-KR" dirty="0"/>
          </a:p>
          <a:p>
            <a:pPr lvl="1"/>
            <a:r>
              <a:rPr kumimoji="1" lang="en-US" altLang="ko-KR" dirty="0"/>
              <a:t>Host</a:t>
            </a:r>
          </a:p>
          <a:p>
            <a:pPr lvl="2"/>
            <a:r>
              <a:rPr lang="en-US" altLang="ko-KR" dirty="0">
                <a:solidFill>
                  <a:schemeClr val="dk1"/>
                </a:solidFill>
              </a:rPr>
              <a:t>Text search / Host(s) : ...</a:t>
            </a:r>
            <a:endParaRPr lang="ko-KR" altLang="en-US" dirty="0">
              <a:solidFill>
                <a:srgbClr val="000000"/>
              </a:solidFill>
              <a:ea typeface="맑은 고딕" panose="020B0503020000020004" pitchFamily="34" charset="-127"/>
            </a:endParaRPr>
          </a:p>
          <a:p>
            <a:pPr lvl="2"/>
            <a:r>
              <a:rPr lang="en-US" altLang="ko-KR" dirty="0">
                <a:solidFill>
                  <a:srgbClr val="000000"/>
                </a:solidFill>
              </a:rPr>
              <a:t>Data Connection</a:t>
            </a:r>
            <a:r>
              <a:rPr lang="ko-KR" altLang="en-US" dirty="0">
                <a:solidFill>
                  <a:srgbClr val="000000"/>
                </a:solidFill>
              </a:rPr>
              <a:t>에 정의된 목록</a:t>
            </a:r>
            <a:endParaRPr kumimoji="1" lang="en-US" altLang="ko-KR" dirty="0"/>
          </a:p>
          <a:p>
            <a:pPr lvl="1"/>
            <a:r>
              <a:rPr kumimoji="1" lang="ko-KR" altLang="en-US" dirty="0"/>
              <a:t>보안</a:t>
            </a:r>
            <a:endParaRPr kumimoji="1" lang="en-US" altLang="ko-KR" dirty="0"/>
          </a:p>
          <a:p>
            <a:pPr lvl="2"/>
            <a:r>
              <a:rPr lang="en" altLang="ko-KR" dirty="0">
                <a:solidFill>
                  <a:schemeClr val="dk1"/>
                </a:solidFill>
              </a:rPr>
              <a:t>All / </a:t>
            </a:r>
            <a:r>
              <a:rPr lang="en" altLang="ko-KR" dirty="0">
                <a:solidFill>
                  <a:srgbClr val="000000"/>
                </a:solidFill>
                <a:ea typeface="맑은 고딕" panose="020B0503020000020004" pitchFamily="34" charset="-127"/>
              </a:rPr>
              <a:t>Always connect / Connect by account / Connect with ID/PW</a:t>
            </a:r>
            <a:endParaRPr kumimoji="1" lang="en-US" altLang="ko-KR" dirty="0"/>
          </a:p>
          <a:p>
            <a:r>
              <a:rPr kumimoji="1" lang="ko-KR" altLang="en-US" dirty="0" err="1"/>
              <a:t>컬럼명</a:t>
            </a:r>
            <a:r>
              <a:rPr kumimoji="1" lang="ko-KR" altLang="en-US" dirty="0"/>
              <a:t> 검색 결과</a:t>
            </a:r>
            <a:endParaRPr kumimoji="1" lang="en-US" altLang="ko-KR" dirty="0"/>
          </a:p>
          <a:p>
            <a:pPr lvl="1"/>
            <a:r>
              <a:rPr kumimoji="1" lang="ko-KR" altLang="en-US" dirty="0"/>
              <a:t>검색 결과 수 노출</a:t>
            </a:r>
            <a:endParaRPr kumimoji="1" lang="en-US" altLang="ko-KR" dirty="0"/>
          </a:p>
          <a:p>
            <a:pPr lvl="2"/>
            <a:r>
              <a:rPr kumimoji="1" lang="ko-KR" altLang="en-US" dirty="0"/>
              <a:t>데이터베이스 이름</a:t>
            </a:r>
            <a:endParaRPr kumimoji="1" lang="en-US" altLang="ko-KR" dirty="0"/>
          </a:p>
          <a:p>
            <a:pPr lvl="2"/>
            <a:r>
              <a:rPr kumimoji="1" lang="ko-KR" altLang="en-US" dirty="0"/>
              <a:t>메타데이터 이름</a:t>
            </a:r>
            <a:r>
              <a:rPr kumimoji="1" lang="en-US" altLang="ko-KR" dirty="0"/>
              <a:t>(</a:t>
            </a:r>
            <a:r>
              <a:rPr kumimoji="1" lang="ko-KR" altLang="en-US" dirty="0"/>
              <a:t>메타데이터명 </a:t>
            </a:r>
            <a:r>
              <a:rPr kumimoji="1" lang="en-US" altLang="ko-KR" dirty="0"/>
              <a:t>+</a:t>
            </a:r>
            <a:r>
              <a:rPr kumimoji="1" lang="ko-KR" altLang="en-US" dirty="0"/>
              <a:t> 테이블 이름</a:t>
            </a:r>
            <a:r>
              <a:rPr kumimoji="1" lang="en-US" altLang="ko-KR" dirty="0"/>
              <a:t>),</a:t>
            </a:r>
            <a:r>
              <a:rPr kumimoji="1" lang="ko-KR" altLang="en-US" dirty="0"/>
              <a:t> </a:t>
            </a:r>
            <a:endParaRPr kumimoji="1" lang="en-US" altLang="ko-KR" dirty="0"/>
          </a:p>
          <a:p>
            <a:pPr lvl="2"/>
            <a:r>
              <a:rPr kumimoji="1" lang="ko-KR" altLang="en-US" dirty="0"/>
              <a:t>논리 </a:t>
            </a:r>
            <a:r>
              <a:rPr kumimoji="1" lang="ko-KR" altLang="en-US" dirty="0" err="1"/>
              <a:t>컬럼명</a:t>
            </a:r>
            <a:endParaRPr kumimoji="1" lang="en-US" altLang="ko-KR" dirty="0"/>
          </a:p>
          <a:p>
            <a:pPr lvl="2"/>
            <a:r>
              <a:rPr kumimoji="1" lang="ko-KR" altLang="en-US" dirty="0"/>
              <a:t>물리 </a:t>
            </a:r>
            <a:r>
              <a:rPr kumimoji="1" lang="ko-KR" altLang="en-US" dirty="0" err="1"/>
              <a:t>컬럼명</a:t>
            </a:r>
            <a:endParaRPr kumimoji="1" lang="en-US" altLang="ko-KR" dirty="0"/>
          </a:p>
          <a:p>
            <a:pPr lvl="2"/>
            <a:r>
              <a:rPr kumimoji="1" lang="ko-KR" altLang="en-US" dirty="0"/>
              <a:t>쿼리 테스트 버튼 </a:t>
            </a:r>
            <a:r>
              <a:rPr kumimoji="1" lang="ko-KR" altLang="en-US" dirty="0" err="1"/>
              <a:t>클릭시</a:t>
            </a:r>
            <a:r>
              <a:rPr kumimoji="1" lang="ko-KR" altLang="en-US" dirty="0"/>
              <a:t>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ko-KR" altLang="en-US" dirty="0" err="1">
                <a:solidFill>
                  <a:srgbClr val="00B0F0"/>
                </a:solidFill>
                <a:latin typeface="+mn-ea"/>
                <a:sym typeface="Wingdings"/>
              </a:rPr>
              <a:t>다음페이지</a:t>
            </a:r>
            <a:r>
              <a:rPr lang="en-US" altLang="ko-KR" dirty="0">
                <a:solidFill>
                  <a:srgbClr val="00B0F0"/>
                </a:solidFill>
                <a:latin typeface="+mn-ea"/>
                <a:sym typeface="Wingdings"/>
              </a:rPr>
              <a:t>]</a:t>
            </a:r>
            <a:r>
              <a:rPr lang="ko-KR" altLang="en-US" dirty="0"/>
              <a:t> </a:t>
            </a:r>
            <a:endParaRPr lang="en-US" altLang="ko-KR" dirty="0"/>
          </a:p>
          <a:p>
            <a:pPr lvl="2"/>
            <a:r>
              <a:rPr kumimoji="1" lang="ko-KR" altLang="en-US" dirty="0"/>
              <a:t>데이터 </a:t>
            </a:r>
            <a:r>
              <a:rPr kumimoji="1" lang="ko-KR" altLang="en-US" dirty="0" err="1"/>
              <a:t>미리보기</a:t>
            </a:r>
            <a:r>
              <a:rPr kumimoji="1" lang="ko-KR" altLang="en-US" dirty="0"/>
              <a:t> </a:t>
            </a:r>
            <a:r>
              <a:rPr kumimoji="1" lang="ko-KR" altLang="en-US" dirty="0" err="1"/>
              <a:t>클릭시</a:t>
            </a:r>
            <a:r>
              <a:rPr kumimoji="1" lang="ko-KR" altLang="en-US" dirty="0"/>
              <a:t> </a:t>
            </a:r>
            <a:r>
              <a:rPr lang="ko-KR" altLang="en-US" dirty="0">
                <a:solidFill>
                  <a:srgbClr val="00B0F0"/>
                </a:solidFill>
                <a:latin typeface="+mn-ea"/>
                <a:sym typeface="Wingdings"/>
              </a:rPr>
              <a:t>☞</a:t>
            </a:r>
            <a:r>
              <a:rPr lang="en-US" altLang="ko-KR" dirty="0">
                <a:solidFill>
                  <a:srgbClr val="00B0F0"/>
                </a:solidFill>
                <a:latin typeface="+mn-ea"/>
                <a:sym typeface="Wingdings"/>
              </a:rPr>
              <a:t>[Workbench-062.2]</a:t>
            </a:r>
            <a:endParaRPr kumimoji="1" lang="en-US" altLang="ko-KR" dirty="0"/>
          </a:p>
          <a:p>
            <a:r>
              <a:rPr kumimoji="1" lang="ko-KR" altLang="en-US" dirty="0" err="1"/>
              <a:t>데이터명</a:t>
            </a:r>
            <a:r>
              <a:rPr kumimoji="1" lang="ko-KR" altLang="en-US" dirty="0"/>
              <a:t> 검색 결과</a:t>
            </a:r>
            <a:endParaRPr kumimoji="1" lang="en-US" altLang="ko-KR" dirty="0"/>
          </a:p>
          <a:p>
            <a:pPr lvl="1"/>
            <a:r>
              <a:rPr kumimoji="1" lang="ko-KR" altLang="en-US" dirty="0"/>
              <a:t>검색 결과 수 노출</a:t>
            </a:r>
            <a:endParaRPr kumimoji="1" lang="en-US" altLang="ko-KR" dirty="0"/>
          </a:p>
          <a:p>
            <a:pPr lvl="2"/>
            <a:r>
              <a:rPr kumimoji="1" lang="ko-KR" altLang="en-US" dirty="0"/>
              <a:t>데이터 커넥션 이름</a:t>
            </a:r>
            <a:endParaRPr kumimoji="1" lang="en-US" altLang="ko-KR" dirty="0"/>
          </a:p>
          <a:p>
            <a:pPr lvl="2"/>
            <a:r>
              <a:rPr kumimoji="1" lang="ko-KR" altLang="en-US" dirty="0"/>
              <a:t>데이터베이스 이름</a:t>
            </a:r>
            <a:endParaRPr kumimoji="1" lang="en-US" altLang="ko-KR" dirty="0"/>
          </a:p>
          <a:p>
            <a:pPr lvl="2"/>
            <a:r>
              <a:rPr kumimoji="1" lang="ko-KR" altLang="en-US" dirty="0"/>
              <a:t>메타데이터 이름</a:t>
            </a:r>
            <a:endParaRPr kumimoji="1" lang="en-US" altLang="ko-KR" dirty="0"/>
          </a:p>
          <a:p>
            <a:pPr lvl="2"/>
            <a:r>
              <a:rPr kumimoji="1" lang="ko-KR" altLang="en-US" dirty="0"/>
              <a:t>테이블 이름</a:t>
            </a:r>
            <a:endParaRPr kumimoji="1" lang="en-US" altLang="ko-KR" dirty="0"/>
          </a:p>
          <a:p>
            <a:pPr lvl="2"/>
            <a:r>
              <a:rPr kumimoji="1" lang="ko-KR" altLang="en-US" dirty="0"/>
              <a:t>쿼리 테스트 버튼 </a:t>
            </a:r>
            <a:r>
              <a:rPr kumimoji="1" lang="ko-KR" altLang="en-US" dirty="0" err="1"/>
              <a:t>클릭시</a:t>
            </a:r>
            <a:r>
              <a:rPr kumimoji="1" lang="ko-KR" altLang="en-US" dirty="0"/>
              <a:t>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ko-KR" altLang="en-US" dirty="0" err="1">
                <a:solidFill>
                  <a:srgbClr val="00B0F0"/>
                </a:solidFill>
                <a:latin typeface="+mn-ea"/>
                <a:sym typeface="Wingdings"/>
              </a:rPr>
              <a:t>다음페이지</a:t>
            </a:r>
            <a:r>
              <a:rPr lang="en-US" altLang="ko-KR" dirty="0">
                <a:solidFill>
                  <a:srgbClr val="00B0F0"/>
                </a:solidFill>
                <a:latin typeface="+mn-ea"/>
                <a:sym typeface="Wingdings"/>
              </a:rPr>
              <a:t>]</a:t>
            </a:r>
            <a:r>
              <a:rPr lang="ko-KR" altLang="en-US" dirty="0"/>
              <a:t> </a:t>
            </a:r>
            <a:endParaRPr lang="en-US" altLang="ko-KR" dirty="0"/>
          </a:p>
          <a:p>
            <a:pPr lvl="2"/>
            <a:r>
              <a:rPr kumimoji="1" lang="ko-KR" altLang="en-US" dirty="0"/>
              <a:t>데이터 </a:t>
            </a:r>
            <a:r>
              <a:rPr kumimoji="1" lang="ko-KR" altLang="en-US" dirty="0" err="1"/>
              <a:t>미리보기</a:t>
            </a:r>
            <a:r>
              <a:rPr kumimoji="1" lang="ko-KR" altLang="en-US" dirty="0"/>
              <a:t> </a:t>
            </a:r>
            <a:r>
              <a:rPr kumimoji="1" lang="ko-KR" altLang="en-US" dirty="0" err="1"/>
              <a:t>클릭시</a:t>
            </a:r>
            <a:r>
              <a:rPr kumimoji="1" lang="ko-KR" altLang="en-US" dirty="0"/>
              <a:t> </a:t>
            </a:r>
            <a:r>
              <a:rPr lang="ko-KR" altLang="en-US" dirty="0">
                <a:solidFill>
                  <a:srgbClr val="00B0F0"/>
                </a:solidFill>
                <a:latin typeface="+mn-ea"/>
                <a:sym typeface="Wingdings"/>
              </a:rPr>
              <a:t>☞</a:t>
            </a:r>
            <a:r>
              <a:rPr lang="en-US" altLang="ko-KR" dirty="0">
                <a:solidFill>
                  <a:srgbClr val="00B0F0"/>
                </a:solidFill>
                <a:latin typeface="+mn-ea"/>
                <a:sym typeface="Wingdings"/>
              </a:rPr>
              <a:t>[Workbench-062.2]</a:t>
            </a:r>
            <a:endParaRPr kumimoji="1" lang="en-US" altLang="ko-KR" dirty="0"/>
          </a:p>
          <a:p>
            <a:pPr lvl="1"/>
            <a:endParaRPr kumimoji="1" lang="ko-KR" altLang="en-US" dirty="0"/>
          </a:p>
        </p:txBody>
      </p:sp>
      <p:sp>
        <p:nvSpPr>
          <p:cNvPr id="23" name="TextBox 22">
            <a:extLst>
              <a:ext uri="{FF2B5EF4-FFF2-40B4-BE49-F238E27FC236}">
                <a16:creationId xmlns="" xmlns:a16="http://schemas.microsoft.com/office/drawing/2014/main" id="{2626B465-E4C2-B94C-B3ED-5B000985C7D1}"/>
              </a:ext>
            </a:extLst>
          </p:cNvPr>
          <p:cNvSpPr txBox="1"/>
          <p:nvPr/>
        </p:nvSpPr>
        <p:spPr>
          <a:xfrm>
            <a:off x="5291911" y="2144611"/>
            <a:ext cx="1368965" cy="92333"/>
          </a:xfrm>
          <a:prstGeom prst="rect">
            <a:avLst/>
          </a:prstGeom>
          <a:noFill/>
        </p:spPr>
        <p:txBody>
          <a:bodyPr wrap="none" lIns="0" tIns="0" rIns="0" bIns="0" rtlCol="0">
            <a:spAutoFit/>
          </a:bodyPr>
          <a:lstStyle/>
          <a:p>
            <a:r>
              <a:rPr kumimoji="1" lang="en-US" altLang="ko-KR" sz="600" dirty="0"/>
              <a:t>There are 1,234 columns named ‘</a:t>
            </a:r>
            <a:r>
              <a:rPr kumimoji="1" lang="en-US" altLang="ko-KR" sz="600" b="1" dirty="0"/>
              <a:t>time</a:t>
            </a:r>
            <a:r>
              <a:rPr kumimoji="1" lang="en-US" altLang="ko-KR" sz="600" dirty="0"/>
              <a:t>'.</a:t>
            </a:r>
            <a:endParaRPr kumimoji="1" lang="ko-KR" altLang="en-US" sz="600" dirty="0"/>
          </a:p>
        </p:txBody>
      </p:sp>
      <p:pic>
        <p:nvPicPr>
          <p:cNvPr id="31" name="그림 161">
            <a:extLst>
              <a:ext uri="{FF2B5EF4-FFF2-40B4-BE49-F238E27FC236}">
                <a16:creationId xmlns="" xmlns:a16="http://schemas.microsoft.com/office/drawing/2014/main" id="{40012244-2743-D041-BD7B-34FB922C432F}"/>
              </a:ext>
            </a:extLst>
          </p:cNvPr>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333903" y="1561618"/>
            <a:ext cx="137742" cy="137742"/>
          </a:xfrm>
          <a:prstGeom prst="rect">
            <a:avLst/>
          </a:prstGeom>
        </p:spPr>
      </p:pic>
      <p:cxnSp>
        <p:nvCxnSpPr>
          <p:cNvPr id="32" name="직선 연결선[R] 162">
            <a:extLst>
              <a:ext uri="{FF2B5EF4-FFF2-40B4-BE49-F238E27FC236}">
                <a16:creationId xmlns="" xmlns:a16="http://schemas.microsoft.com/office/drawing/2014/main" id="{5E786016-D5F1-E447-B5F7-F57F06D5760E}"/>
              </a:ext>
            </a:extLst>
          </p:cNvPr>
          <p:cNvCxnSpPr>
            <a:cxnSpLocks/>
          </p:cNvCxnSpPr>
          <p:nvPr/>
        </p:nvCxnSpPr>
        <p:spPr>
          <a:xfrm>
            <a:off x="5291911" y="1763371"/>
            <a:ext cx="43035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직사각형 35">
            <a:extLst>
              <a:ext uri="{FF2B5EF4-FFF2-40B4-BE49-F238E27FC236}">
                <a16:creationId xmlns="" xmlns:a16="http://schemas.microsoft.com/office/drawing/2014/main" id="{E83EF691-CE92-8F4A-91C2-4AAC54997798}"/>
              </a:ext>
            </a:extLst>
          </p:cNvPr>
          <p:cNvSpPr/>
          <p:nvPr/>
        </p:nvSpPr>
        <p:spPr>
          <a:xfrm>
            <a:off x="5565221" y="1570193"/>
            <a:ext cx="205184" cy="123111"/>
          </a:xfrm>
          <a:prstGeom prst="rect">
            <a:avLst/>
          </a:prstGeom>
        </p:spPr>
        <p:txBody>
          <a:bodyPr wrap="none" lIns="0" tIns="0" rIns="0" bIns="0">
            <a:spAutoFit/>
          </a:bodyPr>
          <a:lstStyle/>
          <a:p>
            <a:r>
              <a:rPr lang="en-US" altLang="ko-KR" sz="800">
                <a:latin typeface="+mn-ea"/>
                <a:cs typeface="Malgun Gothic" charset="-127"/>
              </a:rPr>
              <a:t>time</a:t>
            </a:r>
            <a:endParaRPr lang="ko-KR" altLang="en-US"/>
          </a:p>
        </p:txBody>
      </p:sp>
      <p:graphicFrame>
        <p:nvGraphicFramePr>
          <p:cNvPr id="37" name="표 95">
            <a:extLst>
              <a:ext uri="{FF2B5EF4-FFF2-40B4-BE49-F238E27FC236}">
                <a16:creationId xmlns="" xmlns:a16="http://schemas.microsoft.com/office/drawing/2014/main" id="{E5607C20-1229-9049-9259-801295EFD5E3}"/>
              </a:ext>
            </a:extLst>
          </p:cNvPr>
          <p:cNvGraphicFramePr>
            <a:graphicFrameLocks noGrp="1"/>
          </p:cNvGraphicFramePr>
          <p:nvPr>
            <p:extLst>
              <p:ext uri="{D42A27DB-BD31-4B8C-83A1-F6EECF244321}">
                <p14:modId xmlns:p14="http://schemas.microsoft.com/office/powerpoint/2010/main" val="1107584595"/>
              </p:ext>
            </p:extLst>
          </p:nvPr>
        </p:nvGraphicFramePr>
        <p:xfrm>
          <a:off x="5291912" y="2301431"/>
          <a:ext cx="4303503" cy="2096563"/>
        </p:xfrm>
        <a:graphic>
          <a:graphicData uri="http://schemas.openxmlformats.org/drawingml/2006/table">
            <a:tbl>
              <a:tblPr firstRow="1" bandRow="1">
                <a:tableStyleId>{F5AB1C69-6EDB-4FF4-983F-18BD219EF322}</a:tableStyleId>
              </a:tblPr>
              <a:tblGrid>
                <a:gridCol w="709561">
                  <a:extLst>
                    <a:ext uri="{9D8B030D-6E8A-4147-A177-3AD203B41FA5}">
                      <a16:colId xmlns="" xmlns:a16="http://schemas.microsoft.com/office/drawing/2014/main" val="3119785632"/>
                    </a:ext>
                  </a:extLst>
                </a:gridCol>
                <a:gridCol w="1099595">
                  <a:extLst>
                    <a:ext uri="{9D8B030D-6E8A-4147-A177-3AD203B41FA5}">
                      <a16:colId xmlns="" xmlns:a16="http://schemas.microsoft.com/office/drawing/2014/main" val="20001"/>
                    </a:ext>
                  </a:extLst>
                </a:gridCol>
                <a:gridCol w="834868">
                  <a:extLst>
                    <a:ext uri="{9D8B030D-6E8A-4147-A177-3AD203B41FA5}">
                      <a16:colId xmlns="" xmlns:a16="http://schemas.microsoft.com/office/drawing/2014/main" val="20006"/>
                    </a:ext>
                  </a:extLst>
                </a:gridCol>
                <a:gridCol w="1231213">
                  <a:extLst>
                    <a:ext uri="{9D8B030D-6E8A-4147-A177-3AD203B41FA5}">
                      <a16:colId xmlns="" xmlns:a16="http://schemas.microsoft.com/office/drawing/2014/main" val="2181190177"/>
                    </a:ext>
                  </a:extLst>
                </a:gridCol>
                <a:gridCol w="214133">
                  <a:extLst>
                    <a:ext uri="{9D8B030D-6E8A-4147-A177-3AD203B41FA5}">
                      <a16:colId xmlns="" xmlns:a16="http://schemas.microsoft.com/office/drawing/2014/main" val="2672157140"/>
                    </a:ext>
                  </a:extLst>
                </a:gridCol>
                <a:gridCol w="214133">
                  <a:extLst>
                    <a:ext uri="{9D8B030D-6E8A-4147-A177-3AD203B41FA5}">
                      <a16:colId xmlns="" xmlns:a16="http://schemas.microsoft.com/office/drawing/2014/main" val="1797396850"/>
                    </a:ext>
                  </a:extLst>
                </a:gridCol>
              </a:tblGrid>
              <a:tr h="175593">
                <a:tc>
                  <a:txBody>
                    <a:bodyPr/>
                    <a:lstStyle/>
                    <a:p>
                      <a:pPr latinLnBrk="1">
                        <a:lnSpc>
                          <a:spcPct val="100000"/>
                        </a:lnSpc>
                      </a:pPr>
                      <a:r>
                        <a:rPr lang="en-US" altLang="ko-KR" sz="500" b="1" i="0" dirty="0">
                          <a:solidFill>
                            <a:schemeClr val="tx1"/>
                          </a:solidFill>
                          <a:latin typeface="Nanum Gothic" charset="-127"/>
                          <a:ea typeface="Nanum Gothic" charset="-127"/>
                          <a:cs typeface="Nanum Gothic" charset="-127"/>
                        </a:rPr>
                        <a:t>Database Name</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500" b="1" i="0">
                          <a:solidFill>
                            <a:schemeClr val="tx1"/>
                          </a:solidFill>
                          <a:latin typeface="Nanum Gothic" charset="-127"/>
                          <a:ea typeface="Nanum Gothic" charset="-127"/>
                          <a:cs typeface="Nanum Gothic" charset="-127"/>
                        </a:rPr>
                        <a:t>Metadata Name</a:t>
                      </a:r>
                      <a:endParaRPr lang="ko-KR" altLang="en-US" sz="500" b="1"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500" b="1" i="0" dirty="0">
                          <a:solidFill>
                            <a:schemeClr val="tx1"/>
                          </a:solidFill>
                          <a:latin typeface="Nanum Gothic" charset="-127"/>
                          <a:ea typeface="Nanum Gothic" charset="-127"/>
                          <a:cs typeface="Nanum Gothic" charset="-127"/>
                        </a:rPr>
                        <a:t>Logical Column Name</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b="1" i="0" dirty="0">
                          <a:solidFill>
                            <a:schemeClr val="tx1"/>
                          </a:solidFill>
                          <a:latin typeface="Nanum Gothic" charset="-127"/>
                          <a:ea typeface="Nanum Gothic" charset="-127"/>
                          <a:cs typeface="Nanum Gothic" charset="-127"/>
                        </a:rPr>
                        <a:t>Column Name</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 b="1" i="0" dirty="0">
                          <a:solidFill>
                            <a:schemeClr val="tx1"/>
                          </a:solidFill>
                          <a:latin typeface="Nanum Gothic" charset="-127"/>
                          <a:ea typeface="Nanum Gothic" charset="-127"/>
                          <a:cs typeface="Nanum Gothic" charset="-127"/>
                        </a:rPr>
                        <a:t>Query test</a:t>
                      </a:r>
                      <a:endParaRPr lang="ko-KR" altLang="en-US" sz="4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 b="1" i="0">
                          <a:solidFill>
                            <a:schemeClr val="tx1"/>
                          </a:solidFill>
                          <a:latin typeface="Nanum Gothic" charset="-127"/>
                          <a:ea typeface="Nanum Gothic" charset="-127"/>
                          <a:cs typeface="Nanum Gothic" charset="-127"/>
                        </a:rPr>
                        <a:t>Data</a:t>
                      </a:r>
                      <a:endParaRPr lang="ko-KR" altLang="en-US" sz="400" b="1"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92097">
                <a:tc>
                  <a:txBody>
                    <a:bodyPr/>
                    <a:lstStyle/>
                    <a:p>
                      <a:r>
                        <a:rPr lang="en-US" altLang="ko-KR" sz="500" b="0" i="0" dirty="0" err="1">
                          <a:solidFill>
                            <a:schemeClr val="tx1"/>
                          </a:solidFill>
                          <a:latin typeface="Nanum Gothic Regular" charset="-127"/>
                          <a:ea typeface="Nanum Gothic Regular" charset="-127"/>
                        </a:rPr>
                        <a:t>databaseName</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err="1">
                          <a:solidFill>
                            <a:schemeClr val="tx1"/>
                          </a:solidFill>
                          <a:latin typeface="+mn-ea"/>
                          <a:ea typeface="+mn-ea"/>
                          <a:cs typeface="Malgun Gothic" charset="-127"/>
                        </a:rPr>
                        <a:t>MetadataDataName</a:t>
                      </a:r>
                      <a:endParaRPr lang="en-US" altLang="ko-KR" sz="600" b="0" dirty="0">
                        <a:solidFill>
                          <a:schemeClr val="tx1"/>
                        </a:solidFill>
                        <a:latin typeface="+mn-ea"/>
                        <a:ea typeface="+mn-ea"/>
                        <a:cs typeface="Malgun Gothic" charset="-127"/>
                      </a:endParaRPr>
                    </a:p>
                    <a:p>
                      <a:r>
                        <a:rPr lang="en-US" altLang="ko-KR" sz="400" b="0" i="0" dirty="0" err="1">
                          <a:solidFill>
                            <a:schemeClr val="bg1">
                              <a:lumMod val="50000"/>
                            </a:schemeClr>
                          </a:solidFill>
                          <a:latin typeface="+mn-ea"/>
                          <a:ea typeface="+mn-ea"/>
                        </a:rPr>
                        <a:t>EnginePhysicalDataName</a:t>
                      </a:r>
                      <a:endParaRPr lang="ko-KR" altLang="en-US" sz="400" b="0" i="0" dirty="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Column </a:t>
                      </a:r>
                      <a:r>
                        <a:rPr lang="en-US" altLang="ko-KR" sz="600" b="1" dirty="0">
                          <a:solidFill>
                            <a:srgbClr val="FF0000"/>
                          </a:solidFill>
                          <a:latin typeface="+mn-ea"/>
                          <a:ea typeface="+mn-ea"/>
                          <a:cs typeface="Malgun Gothic" charset="-127"/>
                        </a:rPr>
                        <a:t>Time </a:t>
                      </a:r>
                      <a:r>
                        <a:rPr lang="en-US" altLang="ko-KR" sz="600" b="0" dirty="0">
                          <a:solidFill>
                            <a:schemeClr val="tx1"/>
                          </a:solidFill>
                          <a:latin typeface="+mn-ea"/>
                          <a:ea typeface="+mn-ea"/>
                          <a:cs typeface="Malgun Gothic" charset="-127"/>
                        </a:rPr>
                        <a:t>Name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Column_Time_Name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217731312"/>
                  </a:ext>
                </a:extLst>
              </a:tr>
              <a:tr h="192097">
                <a:tc>
                  <a:txBody>
                    <a:bodyPr/>
                    <a:lstStyle/>
                    <a:p>
                      <a:r>
                        <a:rPr lang="en-US" altLang="ko-KR" sz="500" b="0" i="0" dirty="0" err="1">
                          <a:solidFill>
                            <a:schemeClr val="tx1"/>
                          </a:solidFill>
                          <a:latin typeface="Nanum Gothic Regular" charset="-127"/>
                          <a:ea typeface="Nanum Gothic Regular" charset="-127"/>
                        </a:rPr>
                        <a:t>information_schema</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err="1">
                          <a:solidFill>
                            <a:schemeClr val="tx1"/>
                          </a:solidFill>
                          <a:latin typeface="+mn-ea"/>
                          <a:ea typeface="+mn-ea"/>
                          <a:cs typeface="Malgun Gothic" charset="-127"/>
                        </a:rPr>
                        <a:t>metaData</a:t>
                      </a:r>
                      <a:endParaRPr lang="en-US" altLang="ko-KR" sz="700" b="0" dirty="0">
                        <a:solidFill>
                          <a:schemeClr val="tx1"/>
                        </a:solidFill>
                        <a:latin typeface="+mn-ea"/>
                        <a:ea typeface="+mn-ea"/>
                        <a:cs typeface="Malgun Gothic" charset="-127"/>
                      </a:endParaRPr>
                    </a:p>
                    <a:p>
                      <a:r>
                        <a:rPr lang="en-US" altLang="ko-KR" sz="500" b="0" i="0" dirty="0">
                          <a:solidFill>
                            <a:schemeClr val="bg1">
                              <a:lumMod val="50000"/>
                            </a:schemeClr>
                          </a:solidFill>
                          <a:latin typeface="+mn-ea"/>
                          <a:ea typeface="+mn-ea"/>
                        </a:rPr>
                        <a:t>annualrevenuef460tes</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err="1">
                          <a:ln>
                            <a:noFill/>
                          </a:ln>
                          <a:solidFill>
                            <a:prstClr val="black"/>
                          </a:solidFill>
                          <a:effectLst/>
                          <a:uLnTx/>
                          <a:uFillTx/>
                          <a:latin typeface="맑은 고딕" panose="020B0503020000020004" pitchFamily="34" charset="-127"/>
                          <a:ea typeface="+mn-ea"/>
                          <a:cs typeface="Malgun Gothic" charset="-127"/>
                        </a:rPr>
                        <a:t>Column</a:t>
                      </a:r>
                      <a:r>
                        <a:rPr kumimoji="0" lang="en-US" altLang="ko-KR" sz="600" b="1" i="0" u="none" strike="noStrike" kern="1200" cap="none" spc="0" normalizeH="0" baseline="0" noProof="0" dirty="0" err="1">
                          <a:ln>
                            <a:noFill/>
                          </a:ln>
                          <a:solidFill>
                            <a:srgbClr val="FF0000"/>
                          </a:solidFill>
                          <a:effectLst/>
                          <a:uLnTx/>
                          <a:uFillTx/>
                          <a:latin typeface="맑은 고딕" panose="020B0503020000020004" pitchFamily="34" charset="-127"/>
                          <a:ea typeface="+mn-ea"/>
                          <a:cs typeface="Malgun Gothic" charset="-127"/>
                        </a:rPr>
                        <a:t>Time</a:t>
                      </a:r>
                      <a:r>
                        <a:rPr kumimoji="0" lang="en-US" altLang="ko-KR" sz="600" b="0" i="0" u="none" strike="noStrike" kern="1200" cap="none" spc="0" normalizeH="0" baseline="0" noProof="0" dirty="0" err="1">
                          <a:ln>
                            <a:noFill/>
                          </a:ln>
                          <a:solidFill>
                            <a:prstClr val="black"/>
                          </a:solidFill>
                          <a:effectLst/>
                          <a:uLnTx/>
                          <a:uFillTx/>
                          <a:latin typeface="맑은 고딕" panose="020B0503020000020004" pitchFamily="34" charset="-127"/>
                          <a:ea typeface="+mn-ea"/>
                          <a:cs typeface="Malgun Gothic" charset="-127"/>
                        </a:rPr>
                        <a:t>Name</a:t>
                      </a:r>
                      <a:endParaRPr kumimoji="0" lang="en-US" altLang="ko-KR" sz="600" b="0" i="0" u="none" strike="noStrike" kern="1200" cap="none" spc="0" normalizeH="0" baseline="0" noProof="0" dirty="0">
                        <a:ln>
                          <a:noFill/>
                        </a:ln>
                        <a:solidFill>
                          <a:prstClr val="black"/>
                        </a:solidFill>
                        <a:effectLst/>
                        <a:uLnTx/>
                        <a:uFillTx/>
                        <a:latin typeface="맑은 고딕" panose="020B0503020000020004" pitchFamily="34" charset="-127"/>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err="1">
                          <a:ln>
                            <a:noFill/>
                          </a:ln>
                          <a:solidFill>
                            <a:schemeClr val="tx1"/>
                          </a:solidFill>
                          <a:effectLst/>
                          <a:uLnTx/>
                          <a:uFillTx/>
                          <a:latin typeface="맑은 고딕" panose="020B0503020000020004" pitchFamily="34" charset="-127"/>
                          <a:ea typeface="+mn-ea"/>
                          <a:cs typeface="+mn-cs"/>
                        </a:rPr>
                        <a:t>columnTimeName</a:t>
                      </a:r>
                      <a:endParaRPr kumimoji="0" lang="ko-KR" altLang="en-US" sz="6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92097">
                <a:tc>
                  <a:txBody>
                    <a:bodyPr/>
                    <a:lstStyle/>
                    <a:p>
                      <a:r>
                        <a:rPr lang="en-US" altLang="ko-KR" sz="500" b="0" i="0" err="1">
                          <a:solidFill>
                            <a:schemeClr val="tx1"/>
                          </a:solidFill>
                          <a:latin typeface="Nanum Gothic Regular" charset="-127"/>
                          <a:ea typeface="Nanum Gothic Regular" charset="-127"/>
                        </a:rPr>
                        <a:t>information_schema</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excel</a:t>
                      </a:r>
                    </a:p>
                    <a:p>
                      <a:r>
                        <a:rPr lang="en-US" altLang="ko-KR" sz="500" b="0" i="0" dirty="0" err="1">
                          <a:solidFill>
                            <a:schemeClr val="bg1">
                              <a:lumMod val="50000"/>
                            </a:schemeClr>
                          </a:solidFill>
                          <a:latin typeface="+mn-ea"/>
                          <a:ea typeface="+mn-ea"/>
                        </a:rPr>
                        <a:t>colourexcel</a:t>
                      </a:r>
                      <a:endParaRPr lang="ko-KR" altLang="en-US" sz="500" b="0" i="0" dirty="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Event </a:t>
                      </a:r>
                      <a:r>
                        <a:rPr lang="en-US" altLang="ko-KR" sz="600" b="1" dirty="0">
                          <a:solidFill>
                            <a:srgbClr val="FF0000"/>
                          </a:solidFill>
                          <a:latin typeface="+mn-ea"/>
                          <a:ea typeface="+mn-ea"/>
                          <a:cs typeface="Malgun Gothic" charset="-127"/>
                        </a:rPr>
                        <a:t>Time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event_TimeName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92097">
                <a:tc>
                  <a:txBody>
                    <a:bodyPr/>
                    <a:lstStyle/>
                    <a:p>
                      <a:r>
                        <a:rPr lang="en-US" altLang="ko-KR" sz="500" b="0" i="0" err="1">
                          <a:solidFill>
                            <a:schemeClr val="tx1"/>
                          </a:solidFill>
                          <a:latin typeface="Nanum Gothic Regular" charset="-127"/>
                          <a:ea typeface="Nanum Gothic Regular" charset="-127"/>
                        </a:rPr>
                        <a:t>information_schema</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insurance</a:t>
                      </a:r>
                    </a:p>
                    <a:p>
                      <a:r>
                        <a:rPr lang="en-US" altLang="ko-KR" sz="500" b="0" i="0" dirty="0" err="1">
                          <a:solidFill>
                            <a:schemeClr val="bg1">
                              <a:lumMod val="50000"/>
                            </a:schemeClr>
                          </a:solidFill>
                          <a:latin typeface="+mn-ea"/>
                          <a:ea typeface="+mn-ea"/>
                        </a:rPr>
                        <a:t>fl_insurance_sample_snapshot</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start </a:t>
                      </a:r>
                      <a:r>
                        <a:rPr lang="en-US" altLang="ko-KR" sz="7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start_time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92097">
                <a:tc>
                  <a:txBody>
                    <a:bodyPr/>
                    <a:lstStyle/>
                    <a:p>
                      <a:r>
                        <a:rPr lang="en-US" altLang="ko-KR" sz="500" b="0" i="0" err="1">
                          <a:solidFill>
                            <a:schemeClr val="tx1"/>
                          </a:solidFill>
                          <a:latin typeface="Nanum Gothic Regular" charset="-127"/>
                          <a:ea typeface="Nanum Gothic Regular" charset="-127"/>
                        </a:rPr>
                        <a:t>information_schema</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err="1">
                          <a:solidFill>
                            <a:schemeClr val="tx1"/>
                          </a:solidFill>
                          <a:latin typeface="+mn-ea"/>
                          <a:ea typeface="+mn-ea"/>
                          <a:cs typeface="Malgun Gothic" charset="-127"/>
                        </a:rPr>
                        <a:t>nullTest</a:t>
                      </a:r>
                      <a:endParaRPr lang="en-US" altLang="ko-KR" sz="600" b="0" dirty="0">
                        <a:solidFill>
                          <a:schemeClr val="tx1"/>
                        </a:solidFill>
                        <a:latin typeface="+mn-ea"/>
                        <a:ea typeface="+mn-ea"/>
                        <a:cs typeface="Malgun Gothic" charset="-127"/>
                      </a:endParaRPr>
                    </a:p>
                    <a:p>
                      <a:r>
                        <a:rPr lang="en" altLang="ko-KR" sz="400" b="0" i="0" dirty="0" err="1">
                          <a:solidFill>
                            <a:schemeClr val="bg1">
                              <a:lumMod val="50000"/>
                            </a:schemeClr>
                          </a:solidFill>
                          <a:latin typeface="+mn-ea"/>
                          <a:ea typeface="+mn-ea"/>
                        </a:rPr>
                        <a:t>jhkim_audit_with_all_null_column</a:t>
                      </a:r>
                      <a:endParaRPr lang="ko-KR" altLang="en-US" sz="400" b="0" i="0" dirty="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end </a:t>
                      </a:r>
                      <a:r>
                        <a:rPr lang="en-US" altLang="ko-KR" sz="600" b="1" dirty="0">
                          <a:solidFill>
                            <a:srgbClr val="FF0000"/>
                          </a:solidFill>
                          <a:latin typeface="+mn-ea"/>
                          <a:ea typeface="+mn-ea"/>
                          <a:cs typeface="Malgun Gothic" charset="-127"/>
                        </a:rPr>
                        <a:t>time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end_timeName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schemeClr val="tx1"/>
                          </a:solidFill>
                          <a:effectLst/>
                          <a:uLnTx/>
                          <a:uFillTx/>
                          <a:latin typeface="Nanum Gothic Regular" charset="-127"/>
                          <a:ea typeface="Nanum Gothic Regular" charset="-127"/>
                          <a:cs typeface="+mn-cs"/>
                        </a:rPr>
                        <a:t>Polaris</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err="1">
                          <a:solidFill>
                            <a:schemeClr val="tx1"/>
                          </a:solidFill>
                          <a:latin typeface="+mn-ea"/>
                          <a:ea typeface="+mn-ea"/>
                          <a:cs typeface="Malgun Gothic" charset="-127"/>
                        </a:rPr>
                        <a:t>LongMetadataDataName</a:t>
                      </a:r>
                      <a:r>
                        <a:rPr lang="en-US" altLang="ko-KR" sz="600" b="0" dirty="0">
                          <a:solidFill>
                            <a:schemeClr val="tx1"/>
                          </a:solidFill>
                          <a:latin typeface="+mn-ea"/>
                          <a:ea typeface="+mn-ea"/>
                          <a:cs typeface="Malgun Gothic" charset="-127"/>
                        </a:rPr>
                        <a:t>...</a:t>
                      </a:r>
                    </a:p>
                    <a:p>
                      <a:r>
                        <a:rPr lang="en-US" altLang="ko-KR" sz="400" b="0" i="0" dirty="0" err="1">
                          <a:solidFill>
                            <a:schemeClr val="bg1">
                              <a:lumMod val="50000"/>
                            </a:schemeClr>
                          </a:solidFill>
                          <a:latin typeface="+mn-ea"/>
                          <a:ea typeface="+mn-ea"/>
                        </a:rPr>
                        <a:t>EnginePhysicalDataName</a:t>
                      </a:r>
                      <a:r>
                        <a:rPr lang="en-US" altLang="ko-KR" sz="400" b="0" i="0" dirty="0">
                          <a:solidFill>
                            <a:schemeClr val="bg1">
                              <a:lumMod val="50000"/>
                            </a:schemeClr>
                          </a:solidFill>
                          <a:latin typeface="+mn-ea"/>
                          <a:ea typeface="+mn-ea"/>
                        </a:rPr>
                        <a:t>...</a:t>
                      </a:r>
                      <a:endParaRPr lang="ko-KR" altLang="en-US" sz="400" b="0" i="0" dirty="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start </a:t>
                      </a:r>
                      <a:r>
                        <a:rPr lang="en-US" altLang="ko-KR" sz="7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start_time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schemeClr val="tx1"/>
                          </a:solidFill>
                          <a:effectLst/>
                          <a:uLnTx/>
                          <a:uFillTx/>
                          <a:latin typeface="Nanum Gothic Regular" charset="-127"/>
                          <a:ea typeface="Nanum Gothic Regular" charset="-127"/>
                          <a:cs typeface="+mn-cs"/>
                        </a:rPr>
                        <a:t>Polaris</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err="1">
                          <a:solidFill>
                            <a:schemeClr val="tx1"/>
                          </a:solidFill>
                          <a:latin typeface="+mn-ea"/>
                          <a:ea typeface="+mn-ea"/>
                          <a:cs typeface="Malgun Gothic" charset="-127"/>
                        </a:rPr>
                        <a:t>MetadataData</a:t>
                      </a:r>
                      <a:endParaRPr lang="en-US" altLang="ko-KR" sz="700" b="0">
                        <a:solidFill>
                          <a:schemeClr val="tx1"/>
                        </a:solidFill>
                        <a:latin typeface="+mn-ea"/>
                        <a:ea typeface="+mn-ea"/>
                        <a:cs typeface="Malgun Gothic" charset="-127"/>
                      </a:endParaRPr>
                    </a:p>
                    <a:p>
                      <a:r>
                        <a:rPr lang="en-US" altLang="ko-KR" sz="500" b="0" i="0">
                          <a:solidFill>
                            <a:schemeClr val="bg1">
                              <a:lumMod val="50000"/>
                            </a:schemeClr>
                          </a:solidFill>
                          <a:latin typeface="+mn-ea"/>
                          <a:ea typeface="+mn-ea"/>
                        </a:rPr>
                        <a:t>annualrevenuef460tes</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end </a:t>
                      </a:r>
                      <a:r>
                        <a:rPr lang="en-US" altLang="ko-KR" sz="600" b="1" dirty="0">
                          <a:solidFill>
                            <a:srgbClr val="FF0000"/>
                          </a:solidFill>
                          <a:latin typeface="+mn-ea"/>
                          <a:ea typeface="+mn-ea"/>
                          <a:cs typeface="Malgun Gothic" charset="-127"/>
                        </a:rPr>
                        <a:t>time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end_timeName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1240140"/>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err="1">
                          <a:ln>
                            <a:noFill/>
                          </a:ln>
                          <a:solidFill>
                            <a:schemeClr val="tx1"/>
                          </a:solidFill>
                          <a:effectLst/>
                          <a:uLnTx/>
                          <a:uFillTx/>
                          <a:latin typeface="Nanum Gothic Regular" charset="-127"/>
                          <a:ea typeface="Nanum Gothic Regular" charset="-127"/>
                          <a:cs typeface="+mn-cs"/>
                        </a:rPr>
                        <a:t>polaris_dev</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a:solidFill>
                            <a:schemeClr val="tx1"/>
                          </a:solidFill>
                          <a:latin typeface="+mn-ea"/>
                          <a:ea typeface="+mn-ea"/>
                          <a:cs typeface="Malgun Gothic" charset="-127"/>
                        </a:rPr>
                        <a:t>excel</a:t>
                      </a:r>
                    </a:p>
                    <a:p>
                      <a:r>
                        <a:rPr lang="en-US" altLang="ko-KR" sz="400" b="0" i="0" err="1">
                          <a:solidFill>
                            <a:schemeClr val="bg1">
                              <a:lumMod val="50000"/>
                            </a:schemeClr>
                          </a:solidFill>
                          <a:latin typeface="+mn-ea"/>
                          <a:ea typeface="+mn-ea"/>
                        </a:rPr>
                        <a:t>colourexcel</a:t>
                      </a:r>
                      <a:endParaRPr lang="ko-KR" altLang="en-US" sz="400" b="0" i="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Event </a:t>
                      </a:r>
                      <a:r>
                        <a:rPr lang="en-US" altLang="ko-KR" sz="600" b="1" dirty="0">
                          <a:solidFill>
                            <a:srgbClr val="FF0000"/>
                          </a:solidFill>
                          <a:latin typeface="+mn-ea"/>
                          <a:ea typeface="+mn-ea"/>
                          <a:cs typeface="Malgun Gothic" charset="-127"/>
                        </a:rPr>
                        <a:t>Time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event_TimeName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986940628"/>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err="1">
                          <a:ln>
                            <a:noFill/>
                          </a:ln>
                          <a:solidFill>
                            <a:schemeClr val="tx1"/>
                          </a:solidFill>
                          <a:effectLst/>
                          <a:uLnTx/>
                          <a:uFillTx/>
                          <a:latin typeface="Nanum Gothic Regular" charset="-127"/>
                          <a:ea typeface="Nanum Gothic Regular" charset="-127"/>
                          <a:cs typeface="+mn-cs"/>
                        </a:rPr>
                        <a:t>polaris_dev</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insurance</a:t>
                      </a:r>
                    </a:p>
                    <a:p>
                      <a:r>
                        <a:rPr lang="en-US" altLang="ko-KR" sz="500" b="0" i="0" dirty="0" err="1">
                          <a:solidFill>
                            <a:schemeClr val="bg1">
                              <a:lumMod val="50000"/>
                            </a:schemeClr>
                          </a:solidFill>
                          <a:latin typeface="+mn-ea"/>
                          <a:ea typeface="+mn-ea"/>
                        </a:rPr>
                        <a:t>fl_insurance_sample_snapshot</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start </a:t>
                      </a:r>
                      <a:r>
                        <a:rPr lang="en-US" altLang="ko-KR" sz="7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start_time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274982666"/>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err="1">
                          <a:ln>
                            <a:noFill/>
                          </a:ln>
                          <a:solidFill>
                            <a:schemeClr val="tx1"/>
                          </a:solidFill>
                          <a:effectLst/>
                          <a:uLnTx/>
                          <a:uFillTx/>
                          <a:latin typeface="Nanum Gothic Regular" charset="-127"/>
                          <a:ea typeface="Nanum Gothic Regular" charset="-127"/>
                          <a:cs typeface="+mn-cs"/>
                        </a:rPr>
                        <a:t>polaris_dev</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err="1">
                          <a:solidFill>
                            <a:schemeClr val="tx1"/>
                          </a:solidFill>
                          <a:latin typeface="+mn-ea"/>
                          <a:ea typeface="+mn-ea"/>
                          <a:cs typeface="Malgun Gothic" charset="-127"/>
                        </a:rPr>
                        <a:t>nullTest</a:t>
                      </a:r>
                      <a:endParaRPr lang="en-US" altLang="ko-KR" sz="600" b="0">
                        <a:solidFill>
                          <a:schemeClr val="tx1"/>
                        </a:solidFill>
                        <a:latin typeface="+mn-ea"/>
                        <a:ea typeface="+mn-ea"/>
                        <a:cs typeface="Malgun Gothic" charset="-127"/>
                      </a:endParaRPr>
                    </a:p>
                    <a:p>
                      <a:r>
                        <a:rPr lang="en" altLang="ko-KR" sz="400" b="0" i="0" err="1">
                          <a:solidFill>
                            <a:schemeClr val="bg1">
                              <a:lumMod val="50000"/>
                            </a:schemeClr>
                          </a:solidFill>
                          <a:latin typeface="+mn-ea"/>
                          <a:ea typeface="+mn-ea"/>
                        </a:rPr>
                        <a:t>jhkim_audit_with_all_null_column</a:t>
                      </a:r>
                      <a:endParaRPr lang="ko-KR" altLang="en-US" sz="400" b="0" i="0">
                        <a:solidFill>
                          <a:schemeClr val="bg1">
                            <a:lumMod val="50000"/>
                          </a:schemeClr>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end </a:t>
                      </a:r>
                      <a:r>
                        <a:rPr lang="en-US" altLang="ko-KR" sz="600" b="1" dirty="0">
                          <a:solidFill>
                            <a:srgbClr val="FF0000"/>
                          </a:solidFill>
                          <a:latin typeface="+mn-ea"/>
                          <a:ea typeface="+mn-ea"/>
                          <a:cs typeface="Malgun Gothic" charset="-127"/>
                        </a:rPr>
                        <a:t>time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i="0" dirty="0" err="1">
                          <a:solidFill>
                            <a:schemeClr val="tx1"/>
                          </a:solidFill>
                          <a:latin typeface="+mn-ea"/>
                          <a:ea typeface="+mn-ea"/>
                        </a:rPr>
                        <a:t>end_timeName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848233050"/>
                  </a:ext>
                </a:extLst>
              </a:tr>
            </a:tbl>
          </a:graphicData>
        </a:graphic>
      </p:graphicFrame>
      <p:pic>
        <p:nvPicPr>
          <p:cNvPr id="106" name="그림 46">
            <a:extLst>
              <a:ext uri="{FF2B5EF4-FFF2-40B4-BE49-F238E27FC236}">
                <a16:creationId xmlns="" xmlns:a16="http://schemas.microsoft.com/office/drawing/2014/main" id="{477F5963-F220-F44E-B724-3184C8302B3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982687" y="2330890"/>
            <a:ext cx="128032" cy="128031"/>
          </a:xfrm>
          <a:prstGeom prst="rect">
            <a:avLst/>
          </a:prstGeom>
        </p:spPr>
      </p:pic>
      <p:pic>
        <p:nvPicPr>
          <p:cNvPr id="108" name="그림 46">
            <a:extLst>
              <a:ext uri="{FF2B5EF4-FFF2-40B4-BE49-F238E27FC236}">
                <a16:creationId xmlns="" xmlns:a16="http://schemas.microsoft.com/office/drawing/2014/main" id="{BA1C0A76-9073-5A49-9988-82F96C8FEB7B}"/>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797225" y="2330890"/>
            <a:ext cx="128032" cy="128031"/>
          </a:xfrm>
          <a:prstGeom prst="rect">
            <a:avLst/>
          </a:prstGeom>
        </p:spPr>
      </p:pic>
      <p:sp>
        <p:nvSpPr>
          <p:cNvPr id="115" name="사각형 설명선[R] 114">
            <a:extLst>
              <a:ext uri="{FF2B5EF4-FFF2-40B4-BE49-F238E27FC236}">
                <a16:creationId xmlns="" xmlns:a16="http://schemas.microsoft.com/office/drawing/2014/main" id="{1BAE7869-3080-BF44-94E3-D52D465FE0BB}"/>
              </a:ext>
            </a:extLst>
          </p:cNvPr>
          <p:cNvSpPr/>
          <p:nvPr/>
        </p:nvSpPr>
        <p:spPr>
          <a:xfrm>
            <a:off x="6476444" y="3630113"/>
            <a:ext cx="1041484" cy="241980"/>
          </a:xfrm>
          <a:prstGeom prst="wedgeRectCallout">
            <a:avLst>
              <a:gd name="adj1" fmla="val -8671"/>
              <a:gd name="adj2" fmla="val -73071"/>
            </a:avLst>
          </a:prstGeom>
          <a:solidFill>
            <a:srgbClr val="000000">
              <a:alpha val="69804"/>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spAutoFit/>
          </a:bodyPr>
          <a:lstStyle/>
          <a:p>
            <a:pPr algn="ctr"/>
            <a:r>
              <a:rPr kumimoji="1" lang="en-US" altLang="ko-KR" sz="600" b="1" dirty="0" err="1">
                <a:solidFill>
                  <a:schemeClr val="bg1"/>
                </a:solidFill>
                <a:latin typeface="Nanum Gothic" charset="-127"/>
                <a:ea typeface="Nanum Gothic" charset="-127"/>
                <a:cs typeface="Nanum Gothic" charset="-127"/>
              </a:rPr>
              <a:t>LongMetadataDataName</a:t>
            </a:r>
            <a:endParaRPr kumimoji="1" lang="en-US" altLang="ko-KR" sz="600" b="1" dirty="0">
              <a:solidFill>
                <a:schemeClr val="bg1"/>
              </a:solidFill>
              <a:latin typeface="Nanum Gothic" charset="-127"/>
              <a:ea typeface="Nanum Gothic" charset="-127"/>
              <a:cs typeface="Nanum Gothic" charset="-127"/>
            </a:endParaRPr>
          </a:p>
          <a:p>
            <a:pPr algn="ctr"/>
            <a:r>
              <a:rPr kumimoji="1" lang="en-US" altLang="ko-KR" sz="500" dirty="0" err="1">
                <a:solidFill>
                  <a:schemeClr val="bg1"/>
                </a:solidFill>
                <a:latin typeface="Nanum Gothic" charset="-127"/>
                <a:ea typeface="Nanum Gothic" charset="-127"/>
                <a:cs typeface="Nanum Gothic" charset="-127"/>
              </a:rPr>
              <a:t>EnginePhysicalDataName</a:t>
            </a:r>
            <a:endParaRPr kumimoji="1" lang="en-US" altLang="ko-KR" sz="500" dirty="0">
              <a:solidFill>
                <a:schemeClr val="bg1"/>
              </a:solidFill>
              <a:latin typeface="Nanum Gothic" charset="-127"/>
              <a:ea typeface="Nanum Gothic" charset="-127"/>
              <a:cs typeface="Nanum Gothic" charset="-127"/>
            </a:endParaRPr>
          </a:p>
        </p:txBody>
      </p:sp>
      <p:pic>
        <p:nvPicPr>
          <p:cNvPr id="114" name="그림 113">
            <a:extLst>
              <a:ext uri="{FF2B5EF4-FFF2-40B4-BE49-F238E27FC236}">
                <a16:creationId xmlns="" xmlns:a16="http://schemas.microsoft.com/office/drawing/2014/main" id="{9C83305E-D183-C54A-B054-0A84E33F9127}"/>
              </a:ext>
            </a:extLst>
          </p:cNvPr>
          <p:cNvPicPr>
            <a:picLocks noChangeAspect="1"/>
          </p:cNvPicPr>
          <p:nvPr/>
        </p:nvPicPr>
        <p:blipFill rotWithShape="1">
          <a:blip r:embed="rId5"/>
          <a:srcRect l="10507" t="18765" r="58164" b="15538"/>
          <a:stretch/>
        </p:blipFill>
        <p:spPr>
          <a:xfrm>
            <a:off x="6921192" y="3544955"/>
            <a:ext cx="90074" cy="141661"/>
          </a:xfrm>
          <a:prstGeom prst="rect">
            <a:avLst/>
          </a:prstGeom>
        </p:spPr>
      </p:pic>
      <p:grpSp>
        <p:nvGrpSpPr>
          <p:cNvPr id="118" name="그룹 117">
            <a:extLst>
              <a:ext uri="{FF2B5EF4-FFF2-40B4-BE49-F238E27FC236}">
                <a16:creationId xmlns="" xmlns:a16="http://schemas.microsoft.com/office/drawing/2014/main" id="{6D5B8F79-0062-D147-85FE-F567E84AD362}"/>
              </a:ext>
            </a:extLst>
          </p:cNvPr>
          <p:cNvGrpSpPr/>
          <p:nvPr/>
        </p:nvGrpSpPr>
        <p:grpSpPr>
          <a:xfrm>
            <a:off x="9428123" y="2513475"/>
            <a:ext cx="105169" cy="103572"/>
            <a:chOff x="3253304" y="2754775"/>
            <a:chExt cx="132291" cy="130282"/>
          </a:xfrm>
        </p:grpSpPr>
        <p:sp>
          <p:nvSpPr>
            <p:cNvPr id="116" name="직사각형 115">
              <a:extLst>
                <a:ext uri="{FF2B5EF4-FFF2-40B4-BE49-F238E27FC236}">
                  <a16:creationId xmlns="" xmlns:a16="http://schemas.microsoft.com/office/drawing/2014/main" id="{6259F46F-029B-CB42-990C-0F798DCF9ED2}"/>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17" name="직사각형 116">
              <a:extLst>
                <a:ext uri="{FF2B5EF4-FFF2-40B4-BE49-F238E27FC236}">
                  <a16:creationId xmlns="" xmlns:a16="http://schemas.microsoft.com/office/drawing/2014/main" id="{E6587405-E0A1-5A48-A5F0-C0E2742CDA25}"/>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19" name="그룹 118">
            <a:extLst>
              <a:ext uri="{FF2B5EF4-FFF2-40B4-BE49-F238E27FC236}">
                <a16:creationId xmlns="" xmlns:a16="http://schemas.microsoft.com/office/drawing/2014/main" id="{50F380BA-70E6-E44F-B43D-B33E06E6FCDD}"/>
              </a:ext>
            </a:extLst>
          </p:cNvPr>
          <p:cNvGrpSpPr/>
          <p:nvPr/>
        </p:nvGrpSpPr>
        <p:grpSpPr>
          <a:xfrm>
            <a:off x="9428123" y="2706385"/>
            <a:ext cx="105169" cy="103572"/>
            <a:chOff x="3253304" y="2754775"/>
            <a:chExt cx="132291" cy="130282"/>
          </a:xfrm>
        </p:grpSpPr>
        <p:sp>
          <p:nvSpPr>
            <p:cNvPr id="120" name="직사각형 119">
              <a:extLst>
                <a:ext uri="{FF2B5EF4-FFF2-40B4-BE49-F238E27FC236}">
                  <a16:creationId xmlns="" xmlns:a16="http://schemas.microsoft.com/office/drawing/2014/main" id="{32C3BBF6-B4B9-8C48-A164-89ADA10A5552}"/>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1" name="직사각형 120">
              <a:extLst>
                <a:ext uri="{FF2B5EF4-FFF2-40B4-BE49-F238E27FC236}">
                  <a16:creationId xmlns="" xmlns:a16="http://schemas.microsoft.com/office/drawing/2014/main" id="{78493810-C599-614D-ABC6-BAB562ACFC0B}"/>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22" name="그룹 121">
            <a:extLst>
              <a:ext uri="{FF2B5EF4-FFF2-40B4-BE49-F238E27FC236}">
                <a16:creationId xmlns="" xmlns:a16="http://schemas.microsoft.com/office/drawing/2014/main" id="{B73C1736-CE14-0D42-9F21-AE6981A2B7D6}"/>
              </a:ext>
            </a:extLst>
          </p:cNvPr>
          <p:cNvGrpSpPr/>
          <p:nvPr/>
        </p:nvGrpSpPr>
        <p:grpSpPr>
          <a:xfrm>
            <a:off x="9428123" y="2899295"/>
            <a:ext cx="105169" cy="103572"/>
            <a:chOff x="3253304" y="2754775"/>
            <a:chExt cx="132291" cy="130282"/>
          </a:xfrm>
        </p:grpSpPr>
        <p:sp>
          <p:nvSpPr>
            <p:cNvPr id="123" name="직사각형 122">
              <a:extLst>
                <a:ext uri="{FF2B5EF4-FFF2-40B4-BE49-F238E27FC236}">
                  <a16:creationId xmlns="" xmlns:a16="http://schemas.microsoft.com/office/drawing/2014/main" id="{A6813C35-806D-8A40-B662-017B47613D52}"/>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4" name="직사각형 123">
              <a:extLst>
                <a:ext uri="{FF2B5EF4-FFF2-40B4-BE49-F238E27FC236}">
                  <a16:creationId xmlns="" xmlns:a16="http://schemas.microsoft.com/office/drawing/2014/main" id="{765A8CA1-6131-3940-9419-E3F4AB765249}"/>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25" name="그룹 124">
            <a:extLst>
              <a:ext uri="{FF2B5EF4-FFF2-40B4-BE49-F238E27FC236}">
                <a16:creationId xmlns="" xmlns:a16="http://schemas.microsoft.com/office/drawing/2014/main" id="{3E70F2F0-A005-354E-896C-A5AEC6EFE939}"/>
              </a:ext>
            </a:extLst>
          </p:cNvPr>
          <p:cNvGrpSpPr/>
          <p:nvPr/>
        </p:nvGrpSpPr>
        <p:grpSpPr>
          <a:xfrm>
            <a:off x="9428123" y="3092205"/>
            <a:ext cx="105169" cy="103572"/>
            <a:chOff x="3253304" y="2754775"/>
            <a:chExt cx="132291" cy="130282"/>
          </a:xfrm>
        </p:grpSpPr>
        <p:sp>
          <p:nvSpPr>
            <p:cNvPr id="126" name="직사각형 125">
              <a:extLst>
                <a:ext uri="{FF2B5EF4-FFF2-40B4-BE49-F238E27FC236}">
                  <a16:creationId xmlns="" xmlns:a16="http://schemas.microsoft.com/office/drawing/2014/main" id="{2C03F8F4-3D97-0E46-8F9A-D8404F2E5274}"/>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27" name="직사각형 126">
              <a:extLst>
                <a:ext uri="{FF2B5EF4-FFF2-40B4-BE49-F238E27FC236}">
                  <a16:creationId xmlns="" xmlns:a16="http://schemas.microsoft.com/office/drawing/2014/main" id="{734DDCE0-1FAE-0D4E-B499-ACB4AE6AFCBD}"/>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28" name="그룹 127">
            <a:extLst>
              <a:ext uri="{FF2B5EF4-FFF2-40B4-BE49-F238E27FC236}">
                <a16:creationId xmlns="" xmlns:a16="http://schemas.microsoft.com/office/drawing/2014/main" id="{2B6FDDE9-777A-FF40-AE8C-3E8E861BFAD9}"/>
              </a:ext>
            </a:extLst>
          </p:cNvPr>
          <p:cNvGrpSpPr/>
          <p:nvPr/>
        </p:nvGrpSpPr>
        <p:grpSpPr>
          <a:xfrm>
            <a:off x="9428123" y="3285115"/>
            <a:ext cx="105169" cy="103572"/>
            <a:chOff x="3253304" y="2754775"/>
            <a:chExt cx="132291" cy="130282"/>
          </a:xfrm>
        </p:grpSpPr>
        <p:sp>
          <p:nvSpPr>
            <p:cNvPr id="129" name="직사각형 128">
              <a:extLst>
                <a:ext uri="{FF2B5EF4-FFF2-40B4-BE49-F238E27FC236}">
                  <a16:creationId xmlns="" xmlns:a16="http://schemas.microsoft.com/office/drawing/2014/main" id="{4D95A8DB-EDDC-AA47-A84F-DC320F18B006}"/>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0" name="직사각형 129">
              <a:extLst>
                <a:ext uri="{FF2B5EF4-FFF2-40B4-BE49-F238E27FC236}">
                  <a16:creationId xmlns="" xmlns:a16="http://schemas.microsoft.com/office/drawing/2014/main" id="{EF196D8A-AB10-104D-B604-B61CA672C587}"/>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31" name="그룹 130">
            <a:extLst>
              <a:ext uri="{FF2B5EF4-FFF2-40B4-BE49-F238E27FC236}">
                <a16:creationId xmlns="" xmlns:a16="http://schemas.microsoft.com/office/drawing/2014/main" id="{97C759B9-F7F8-9D41-A239-A6CA52964FD6}"/>
              </a:ext>
            </a:extLst>
          </p:cNvPr>
          <p:cNvGrpSpPr/>
          <p:nvPr/>
        </p:nvGrpSpPr>
        <p:grpSpPr>
          <a:xfrm>
            <a:off x="9428123" y="3478025"/>
            <a:ext cx="105169" cy="103572"/>
            <a:chOff x="3253304" y="2754775"/>
            <a:chExt cx="132291" cy="130282"/>
          </a:xfrm>
        </p:grpSpPr>
        <p:sp>
          <p:nvSpPr>
            <p:cNvPr id="132" name="직사각형 131">
              <a:extLst>
                <a:ext uri="{FF2B5EF4-FFF2-40B4-BE49-F238E27FC236}">
                  <a16:creationId xmlns="" xmlns:a16="http://schemas.microsoft.com/office/drawing/2014/main" id="{AB594510-07C8-7E43-A4B0-639B2FDFB486}"/>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3" name="직사각형 132">
              <a:extLst>
                <a:ext uri="{FF2B5EF4-FFF2-40B4-BE49-F238E27FC236}">
                  <a16:creationId xmlns="" xmlns:a16="http://schemas.microsoft.com/office/drawing/2014/main" id="{C2FF4BAE-0179-C144-9494-DC3F8DAA603D}"/>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34" name="그룹 133">
            <a:extLst>
              <a:ext uri="{FF2B5EF4-FFF2-40B4-BE49-F238E27FC236}">
                <a16:creationId xmlns="" xmlns:a16="http://schemas.microsoft.com/office/drawing/2014/main" id="{E4F7BD8D-F257-7E48-A3A4-C19362E9176D}"/>
              </a:ext>
            </a:extLst>
          </p:cNvPr>
          <p:cNvGrpSpPr/>
          <p:nvPr/>
        </p:nvGrpSpPr>
        <p:grpSpPr>
          <a:xfrm>
            <a:off x="9428123" y="3670935"/>
            <a:ext cx="105169" cy="103572"/>
            <a:chOff x="3253304" y="2754775"/>
            <a:chExt cx="132291" cy="130282"/>
          </a:xfrm>
        </p:grpSpPr>
        <p:sp>
          <p:nvSpPr>
            <p:cNvPr id="135" name="직사각형 134">
              <a:extLst>
                <a:ext uri="{FF2B5EF4-FFF2-40B4-BE49-F238E27FC236}">
                  <a16:creationId xmlns="" xmlns:a16="http://schemas.microsoft.com/office/drawing/2014/main" id="{FA27A031-B4C1-4746-B282-4E69A43492F3}"/>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6" name="직사각형 135">
              <a:extLst>
                <a:ext uri="{FF2B5EF4-FFF2-40B4-BE49-F238E27FC236}">
                  <a16:creationId xmlns="" xmlns:a16="http://schemas.microsoft.com/office/drawing/2014/main" id="{C7826E76-AD48-C043-AA96-AD19D4721FFD}"/>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37" name="그룹 136">
            <a:extLst>
              <a:ext uri="{FF2B5EF4-FFF2-40B4-BE49-F238E27FC236}">
                <a16:creationId xmlns="" xmlns:a16="http://schemas.microsoft.com/office/drawing/2014/main" id="{42B306F7-94BC-5D4C-86D7-1581BF6D9C95}"/>
              </a:ext>
            </a:extLst>
          </p:cNvPr>
          <p:cNvGrpSpPr/>
          <p:nvPr/>
        </p:nvGrpSpPr>
        <p:grpSpPr>
          <a:xfrm>
            <a:off x="9428123" y="3863845"/>
            <a:ext cx="105169" cy="103572"/>
            <a:chOff x="3253304" y="2754775"/>
            <a:chExt cx="132291" cy="130282"/>
          </a:xfrm>
        </p:grpSpPr>
        <p:sp>
          <p:nvSpPr>
            <p:cNvPr id="138" name="직사각형 137">
              <a:extLst>
                <a:ext uri="{FF2B5EF4-FFF2-40B4-BE49-F238E27FC236}">
                  <a16:creationId xmlns="" xmlns:a16="http://schemas.microsoft.com/office/drawing/2014/main" id="{12E4F83B-68AB-384B-92C7-41527A0C84C8}"/>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39" name="직사각형 138">
              <a:extLst>
                <a:ext uri="{FF2B5EF4-FFF2-40B4-BE49-F238E27FC236}">
                  <a16:creationId xmlns="" xmlns:a16="http://schemas.microsoft.com/office/drawing/2014/main" id="{63A32AAB-9FD7-D34F-9BC2-F7B4A5AF1753}"/>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40" name="그룹 139">
            <a:extLst>
              <a:ext uri="{FF2B5EF4-FFF2-40B4-BE49-F238E27FC236}">
                <a16:creationId xmlns="" xmlns:a16="http://schemas.microsoft.com/office/drawing/2014/main" id="{0637D153-A4AD-EE4F-970B-8309E9D722F3}"/>
              </a:ext>
            </a:extLst>
          </p:cNvPr>
          <p:cNvGrpSpPr/>
          <p:nvPr/>
        </p:nvGrpSpPr>
        <p:grpSpPr>
          <a:xfrm>
            <a:off x="9428123" y="4056755"/>
            <a:ext cx="105169" cy="103572"/>
            <a:chOff x="3253304" y="2754775"/>
            <a:chExt cx="132291" cy="130282"/>
          </a:xfrm>
        </p:grpSpPr>
        <p:sp>
          <p:nvSpPr>
            <p:cNvPr id="141" name="직사각형 140">
              <a:extLst>
                <a:ext uri="{FF2B5EF4-FFF2-40B4-BE49-F238E27FC236}">
                  <a16:creationId xmlns="" xmlns:a16="http://schemas.microsoft.com/office/drawing/2014/main" id="{E42D467F-4AD6-1747-918B-1D6F4FC56995}"/>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42" name="직사각형 141">
              <a:extLst>
                <a:ext uri="{FF2B5EF4-FFF2-40B4-BE49-F238E27FC236}">
                  <a16:creationId xmlns="" xmlns:a16="http://schemas.microsoft.com/office/drawing/2014/main" id="{06F996CD-CE9B-4E4E-91F3-3B8583951176}"/>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143" name="그룹 142">
            <a:extLst>
              <a:ext uri="{FF2B5EF4-FFF2-40B4-BE49-F238E27FC236}">
                <a16:creationId xmlns="" xmlns:a16="http://schemas.microsoft.com/office/drawing/2014/main" id="{517F08D8-C41B-3A48-A9A5-6097CD6F784D}"/>
              </a:ext>
            </a:extLst>
          </p:cNvPr>
          <p:cNvGrpSpPr/>
          <p:nvPr/>
        </p:nvGrpSpPr>
        <p:grpSpPr>
          <a:xfrm>
            <a:off x="9428123" y="4249665"/>
            <a:ext cx="105169" cy="103572"/>
            <a:chOff x="3253304" y="2754775"/>
            <a:chExt cx="132291" cy="130282"/>
          </a:xfrm>
        </p:grpSpPr>
        <p:sp>
          <p:nvSpPr>
            <p:cNvPr id="144" name="직사각형 143">
              <a:extLst>
                <a:ext uri="{FF2B5EF4-FFF2-40B4-BE49-F238E27FC236}">
                  <a16:creationId xmlns="" xmlns:a16="http://schemas.microsoft.com/office/drawing/2014/main" id="{1AC0DA6B-4A34-334C-873A-9BC57B16012B}"/>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45" name="직사각형 144">
              <a:extLst>
                <a:ext uri="{FF2B5EF4-FFF2-40B4-BE49-F238E27FC236}">
                  <a16:creationId xmlns="" xmlns:a16="http://schemas.microsoft.com/office/drawing/2014/main" id="{1DBCA28D-2D09-254D-B390-BAFEC0E73824}"/>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7" name="직사각형 6">
            <a:extLst>
              <a:ext uri="{FF2B5EF4-FFF2-40B4-BE49-F238E27FC236}">
                <a16:creationId xmlns="" xmlns:a16="http://schemas.microsoft.com/office/drawing/2014/main" id="{FD55CE9C-F24D-8A48-BC66-6C2267F96068}"/>
              </a:ext>
            </a:extLst>
          </p:cNvPr>
          <p:cNvSpPr/>
          <p:nvPr/>
        </p:nvSpPr>
        <p:spPr>
          <a:xfrm>
            <a:off x="5291911" y="4397994"/>
            <a:ext cx="4303502" cy="172263"/>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b="1" dirty="0">
                <a:solidFill>
                  <a:schemeClr val="tx1"/>
                </a:solidFill>
                <a:latin typeface="Nanum Gothic" charset="-127"/>
                <a:ea typeface="Nanum Gothic" charset="-127"/>
                <a:cs typeface="Nanum Gothic" charset="-127"/>
              </a:rPr>
              <a:t>more ▼</a:t>
            </a:r>
            <a:endParaRPr kumimoji="1" lang="ko-KR" altLang="en-US" sz="500" b="1" dirty="0">
              <a:solidFill>
                <a:schemeClr val="tx1"/>
              </a:solidFill>
              <a:latin typeface="Nanum Gothic" charset="-127"/>
              <a:ea typeface="Nanum Gothic" charset="-127"/>
              <a:cs typeface="Nanum Gothic" charset="-127"/>
            </a:endParaRPr>
          </a:p>
        </p:txBody>
      </p:sp>
      <p:sp>
        <p:nvSpPr>
          <p:cNvPr id="49" name="직사각형 48">
            <a:extLst>
              <a:ext uri="{FF2B5EF4-FFF2-40B4-BE49-F238E27FC236}">
                <a16:creationId xmlns="" xmlns:a16="http://schemas.microsoft.com/office/drawing/2014/main" id="{201DC0B8-8856-3141-ADF6-570824FC9ADF}"/>
              </a:ext>
            </a:extLst>
          </p:cNvPr>
          <p:cNvSpPr/>
          <p:nvPr/>
        </p:nvSpPr>
        <p:spPr>
          <a:xfrm>
            <a:off x="5291911" y="1850632"/>
            <a:ext cx="720316" cy="1286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kumimoji="1" lang="en-US" altLang="ko-KR" sz="600" dirty="0">
                <a:solidFill>
                  <a:prstClr val="white">
                    <a:lumMod val="50000"/>
                  </a:prstClr>
                </a:solidFill>
                <a:latin typeface="Nanum Gothic" charset="-127"/>
                <a:ea typeface="Nanum Gothic" charset="-127"/>
                <a:cs typeface="Nanum Gothic" charset="-127"/>
              </a:rPr>
              <a:t>Data Type</a:t>
            </a:r>
            <a:r>
              <a:rPr kumimoji="1" lang="en-US" altLang="ko-KR" sz="600" dirty="0">
                <a:solidFill>
                  <a:prstClr val="black">
                    <a:lumMod val="75000"/>
                    <a:lumOff val="25000"/>
                  </a:prstClr>
                </a:solidFill>
                <a:latin typeface="Nanum Gothic" charset="-127"/>
                <a:ea typeface="Nanum Gothic" charset="-127"/>
                <a:cs typeface="Nanum Gothic" charset="-127"/>
              </a:rPr>
              <a:t> </a:t>
            </a:r>
            <a:r>
              <a:rPr kumimoji="1" lang="en-US" altLang="ko-KR" sz="600" dirty="0">
                <a:solidFill>
                  <a:prstClr val="white">
                    <a:lumMod val="50000"/>
                  </a:prstClr>
                </a:solidFill>
                <a:latin typeface="Nanum Gothic" charset="-127"/>
                <a:ea typeface="Nanum Gothic" charset="-127"/>
                <a:cs typeface="Nanum Gothic" charset="-127"/>
              </a:rPr>
              <a:t> : All  </a:t>
            </a:r>
            <a:r>
              <a:rPr kumimoji="1" lang="ko-KR" altLang="en-US" sz="600" dirty="0">
                <a:solidFill>
                  <a:prstClr val="black">
                    <a:lumMod val="75000"/>
                    <a:lumOff val="25000"/>
                  </a:prstClr>
                </a:solidFill>
                <a:latin typeface="Nanum Gothic" charset="-127"/>
                <a:ea typeface="Nanum Gothic" charset="-127"/>
                <a:cs typeface="Nanum Gothic" charset="-127"/>
              </a:rPr>
              <a:t>▼</a:t>
            </a:r>
          </a:p>
        </p:txBody>
      </p:sp>
      <p:sp>
        <p:nvSpPr>
          <p:cNvPr id="50" name="직사각형 49">
            <a:extLst>
              <a:ext uri="{FF2B5EF4-FFF2-40B4-BE49-F238E27FC236}">
                <a16:creationId xmlns="" xmlns:a16="http://schemas.microsoft.com/office/drawing/2014/main" id="{9FA418B5-F228-1744-AD26-34F2EE1A0D92}"/>
              </a:ext>
            </a:extLst>
          </p:cNvPr>
          <p:cNvSpPr/>
          <p:nvPr/>
        </p:nvSpPr>
        <p:spPr>
          <a:xfrm>
            <a:off x="6054008" y="1850632"/>
            <a:ext cx="529559" cy="1286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Host</a:t>
            </a:r>
            <a:r>
              <a:rPr kumimoji="1" lang="en-US" altLang="ko-KR" sz="600" dirty="0">
                <a:solidFill>
                  <a:prstClr val="black">
                    <a:lumMod val="75000"/>
                    <a:lumOff val="25000"/>
                  </a:prstClr>
                </a:solidFill>
                <a:latin typeface="Nanum Gothic" charset="-127"/>
                <a:ea typeface="Nanum Gothic" charset="-127"/>
                <a:cs typeface="Nanum Gothic" charset="-127"/>
              </a:rPr>
              <a:t> </a:t>
            </a:r>
            <a:r>
              <a:rPr kumimoji="1" lang="en-US" altLang="ko-KR" sz="600" dirty="0">
                <a:solidFill>
                  <a:prstClr val="white">
                    <a:lumMod val="50000"/>
                  </a:prstClr>
                </a:solidFill>
                <a:latin typeface="Nanum Gothic" charset="-127"/>
                <a:ea typeface="Nanum Gothic" charset="-127"/>
                <a:cs typeface="Nanum Gothic" charset="-127"/>
              </a:rPr>
              <a:t> : All  </a:t>
            </a:r>
            <a:r>
              <a:rPr kumimoji="1" lang="ko-KR" altLang="en-US" sz="600" dirty="0">
                <a:solidFill>
                  <a:prstClr val="black">
                    <a:lumMod val="75000"/>
                    <a:lumOff val="25000"/>
                  </a:prstClr>
                </a:solidFill>
                <a:latin typeface="Nanum Gothic" charset="-127"/>
                <a:ea typeface="Nanum Gothic" charset="-127"/>
                <a:cs typeface="Nanum Gothic" charset="-127"/>
              </a:rPr>
              <a:t>▼</a:t>
            </a:r>
          </a:p>
        </p:txBody>
      </p:sp>
      <p:sp>
        <p:nvSpPr>
          <p:cNvPr id="51" name="직사각형 50">
            <a:extLst>
              <a:ext uri="{FF2B5EF4-FFF2-40B4-BE49-F238E27FC236}">
                <a16:creationId xmlns="" xmlns:a16="http://schemas.microsoft.com/office/drawing/2014/main" id="{6E815FAB-6F9B-5946-B8F4-881DEC9CAE17}"/>
              </a:ext>
            </a:extLst>
          </p:cNvPr>
          <p:cNvSpPr/>
          <p:nvPr/>
        </p:nvSpPr>
        <p:spPr>
          <a:xfrm>
            <a:off x="6629758" y="1847554"/>
            <a:ext cx="601694" cy="1286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18000" rIns="36000" bIns="18000" rtlCol="0" anchor="ctr">
            <a:spAutoFit/>
          </a:bodyPr>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Security </a:t>
            </a:r>
            <a:r>
              <a:rPr kumimoji="1" lang="en-US" altLang="ko-KR" sz="600" dirty="0">
                <a:solidFill>
                  <a:prstClr val="white">
                    <a:lumMod val="50000"/>
                  </a:prstClr>
                </a:solidFill>
                <a:latin typeface="Nanum Gothic" charset="-127"/>
                <a:ea typeface="Nanum Gothic" charset="-127"/>
                <a:cs typeface="Nanum Gothic" charset="-127"/>
              </a:rPr>
              <a:t>: All </a:t>
            </a:r>
            <a:r>
              <a:rPr kumimoji="1" lang="ko-KR" altLang="en-US" sz="600" dirty="0">
                <a:solidFill>
                  <a:prstClr val="black">
                    <a:lumMod val="75000"/>
                    <a:lumOff val="25000"/>
                  </a:prstClr>
                </a:solidFill>
                <a:latin typeface="Nanum Gothic" charset="-127"/>
                <a:ea typeface="Nanum Gothic" charset="-127"/>
                <a:cs typeface="Nanum Gothic" charset="-127"/>
              </a:rPr>
              <a:t>▼</a:t>
            </a:r>
          </a:p>
        </p:txBody>
      </p:sp>
      <p:sp>
        <p:nvSpPr>
          <p:cNvPr id="52" name="TextBox 51">
            <a:extLst>
              <a:ext uri="{FF2B5EF4-FFF2-40B4-BE49-F238E27FC236}">
                <a16:creationId xmlns="" xmlns:a16="http://schemas.microsoft.com/office/drawing/2014/main" id="{B897B71C-348C-154E-8FBB-45DD168E9E2B}"/>
              </a:ext>
            </a:extLst>
          </p:cNvPr>
          <p:cNvSpPr txBox="1"/>
          <p:nvPr/>
        </p:nvSpPr>
        <p:spPr>
          <a:xfrm>
            <a:off x="5291909" y="4804643"/>
            <a:ext cx="1235916" cy="92333"/>
          </a:xfrm>
          <a:prstGeom prst="rect">
            <a:avLst/>
          </a:prstGeom>
          <a:noFill/>
        </p:spPr>
        <p:txBody>
          <a:bodyPr wrap="none" lIns="0" tIns="0" rIns="0" bIns="0" rtlCol="0">
            <a:spAutoFit/>
          </a:bodyPr>
          <a:lstStyle/>
          <a:p>
            <a:r>
              <a:rPr kumimoji="1" lang="en-US" altLang="ko-KR" sz="600" dirty="0"/>
              <a:t>There are 1,234 data named ‘</a:t>
            </a:r>
            <a:r>
              <a:rPr kumimoji="1" lang="en-US" altLang="ko-KR" sz="600" b="1" dirty="0"/>
              <a:t>time</a:t>
            </a:r>
            <a:r>
              <a:rPr kumimoji="1" lang="en-US" altLang="ko-KR" sz="600" dirty="0"/>
              <a:t>'.</a:t>
            </a:r>
            <a:endParaRPr kumimoji="1" lang="ko-KR" altLang="en-US" sz="600" dirty="0"/>
          </a:p>
        </p:txBody>
      </p:sp>
      <p:graphicFrame>
        <p:nvGraphicFramePr>
          <p:cNvPr id="53" name="표 95">
            <a:extLst>
              <a:ext uri="{FF2B5EF4-FFF2-40B4-BE49-F238E27FC236}">
                <a16:creationId xmlns="" xmlns:a16="http://schemas.microsoft.com/office/drawing/2014/main" id="{38813E56-8610-C647-BC3B-E1C726BB31E9}"/>
              </a:ext>
            </a:extLst>
          </p:cNvPr>
          <p:cNvGraphicFramePr>
            <a:graphicFrameLocks noGrp="1"/>
          </p:cNvGraphicFramePr>
          <p:nvPr>
            <p:extLst>
              <p:ext uri="{D42A27DB-BD31-4B8C-83A1-F6EECF244321}">
                <p14:modId xmlns:p14="http://schemas.microsoft.com/office/powerpoint/2010/main" val="2441786125"/>
              </p:ext>
            </p:extLst>
          </p:nvPr>
        </p:nvGraphicFramePr>
        <p:xfrm>
          <a:off x="5291910" y="4961463"/>
          <a:ext cx="4303503" cy="1520272"/>
        </p:xfrm>
        <a:graphic>
          <a:graphicData uri="http://schemas.openxmlformats.org/drawingml/2006/table">
            <a:tbl>
              <a:tblPr firstRow="1" bandRow="1">
                <a:tableStyleId>{F5AB1C69-6EDB-4FF4-983F-18BD219EF322}</a:tableStyleId>
              </a:tblPr>
              <a:tblGrid>
                <a:gridCol w="709561">
                  <a:extLst>
                    <a:ext uri="{9D8B030D-6E8A-4147-A177-3AD203B41FA5}">
                      <a16:colId xmlns="" xmlns:a16="http://schemas.microsoft.com/office/drawing/2014/main" val="3119785632"/>
                    </a:ext>
                  </a:extLst>
                </a:gridCol>
                <a:gridCol w="712150">
                  <a:extLst>
                    <a:ext uri="{9D8B030D-6E8A-4147-A177-3AD203B41FA5}">
                      <a16:colId xmlns="" xmlns:a16="http://schemas.microsoft.com/office/drawing/2014/main" val="20001"/>
                    </a:ext>
                  </a:extLst>
                </a:gridCol>
                <a:gridCol w="1222313">
                  <a:extLst>
                    <a:ext uri="{9D8B030D-6E8A-4147-A177-3AD203B41FA5}">
                      <a16:colId xmlns="" xmlns:a16="http://schemas.microsoft.com/office/drawing/2014/main" val="20006"/>
                    </a:ext>
                  </a:extLst>
                </a:gridCol>
                <a:gridCol w="1231213">
                  <a:extLst>
                    <a:ext uri="{9D8B030D-6E8A-4147-A177-3AD203B41FA5}">
                      <a16:colId xmlns="" xmlns:a16="http://schemas.microsoft.com/office/drawing/2014/main" val="2181190177"/>
                    </a:ext>
                  </a:extLst>
                </a:gridCol>
                <a:gridCol w="214133">
                  <a:extLst>
                    <a:ext uri="{9D8B030D-6E8A-4147-A177-3AD203B41FA5}">
                      <a16:colId xmlns="" xmlns:a16="http://schemas.microsoft.com/office/drawing/2014/main" val="2672157140"/>
                    </a:ext>
                  </a:extLst>
                </a:gridCol>
                <a:gridCol w="214133">
                  <a:extLst>
                    <a:ext uri="{9D8B030D-6E8A-4147-A177-3AD203B41FA5}">
                      <a16:colId xmlns="" xmlns:a16="http://schemas.microsoft.com/office/drawing/2014/main" val="1797396850"/>
                    </a:ext>
                  </a:extLst>
                </a:gridCol>
              </a:tblGrid>
              <a:tr h="175593">
                <a:tc>
                  <a:txBody>
                    <a:bodyPr/>
                    <a:lstStyle/>
                    <a:p>
                      <a:pPr latinLnBrk="1">
                        <a:lnSpc>
                          <a:spcPct val="100000"/>
                        </a:lnSpc>
                      </a:pPr>
                      <a:r>
                        <a:rPr lang="en-US" altLang="ko-KR" sz="500" b="1" i="0" dirty="0">
                          <a:solidFill>
                            <a:schemeClr val="tx1"/>
                          </a:solidFill>
                          <a:latin typeface="Nanum Gothic" charset="-127"/>
                          <a:ea typeface="Nanum Gothic" charset="-127"/>
                          <a:cs typeface="Nanum Gothic" charset="-127"/>
                        </a:rPr>
                        <a:t>Data connection</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500" b="1" i="0" dirty="0">
                          <a:solidFill>
                            <a:schemeClr val="tx1"/>
                          </a:solidFill>
                          <a:latin typeface="Nanum Gothic" charset="-127"/>
                          <a:ea typeface="Nanum Gothic" charset="-127"/>
                          <a:cs typeface="Nanum Gothic" charset="-127"/>
                        </a:rPr>
                        <a:t>Database Name</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lnSpc>
                          <a:spcPct val="100000"/>
                        </a:lnSpc>
                      </a:pPr>
                      <a:r>
                        <a:rPr lang="en-US" altLang="ko-KR" sz="500" b="1" i="0">
                          <a:solidFill>
                            <a:schemeClr val="tx1"/>
                          </a:solidFill>
                          <a:latin typeface="Nanum Gothic" charset="-127"/>
                          <a:ea typeface="Nanum Gothic" charset="-127"/>
                          <a:cs typeface="Nanum Gothic" charset="-127"/>
                        </a:rPr>
                        <a:t>Metadata Name</a:t>
                      </a:r>
                      <a:endParaRPr lang="ko-KR" altLang="en-US" sz="500" b="1"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500" b="1" i="0" dirty="0">
                          <a:solidFill>
                            <a:schemeClr val="tx1"/>
                          </a:solidFill>
                          <a:latin typeface="Nanum Gothic" charset="-127"/>
                          <a:ea typeface="Nanum Gothic" charset="-127"/>
                          <a:cs typeface="Nanum Gothic" charset="-127"/>
                        </a:rPr>
                        <a:t>Table Name</a:t>
                      </a:r>
                      <a:endParaRPr lang="ko-KR" altLang="en-US" sz="5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 b="1" i="0" dirty="0">
                          <a:solidFill>
                            <a:schemeClr val="tx1"/>
                          </a:solidFill>
                          <a:latin typeface="Nanum Gothic" charset="-127"/>
                          <a:ea typeface="Nanum Gothic" charset="-127"/>
                          <a:cs typeface="Nanum Gothic" charset="-127"/>
                        </a:rPr>
                        <a:t>Query test</a:t>
                      </a:r>
                      <a:endParaRPr lang="ko-KR" altLang="en-US" sz="400" b="1"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400" b="1" i="0">
                          <a:solidFill>
                            <a:schemeClr val="tx1"/>
                          </a:solidFill>
                          <a:latin typeface="Nanum Gothic" charset="-127"/>
                          <a:ea typeface="Nanum Gothic" charset="-127"/>
                          <a:cs typeface="Nanum Gothic" charset="-127"/>
                        </a:rPr>
                        <a:t>Data</a:t>
                      </a:r>
                      <a:endParaRPr lang="ko-KR" altLang="en-US" sz="400" b="1"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500" b="0" i="0" dirty="0" err="1">
                          <a:solidFill>
                            <a:schemeClr val="tx1"/>
                          </a:solidFill>
                          <a:latin typeface="Nanum Gothic Regular" charset="-127"/>
                          <a:ea typeface="Nanum Gothic Regular" charset="-127"/>
                        </a:rPr>
                        <a:t>databaseName</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Metadata </a:t>
                      </a:r>
                      <a:r>
                        <a:rPr lang="en-US" altLang="ko-KR" sz="600" b="1" dirty="0">
                          <a:solidFill>
                            <a:srgbClr val="FF0000"/>
                          </a:solidFill>
                          <a:latin typeface="+mn-ea"/>
                          <a:ea typeface="+mn-ea"/>
                          <a:cs typeface="Malgun Gothic" charset="-127"/>
                        </a:rPr>
                        <a:t>time</a:t>
                      </a:r>
                      <a:r>
                        <a:rPr lang="en-US" altLang="ko-KR" sz="600" b="0" dirty="0">
                          <a:solidFill>
                            <a:schemeClr val="tx1"/>
                          </a:solidFill>
                          <a:latin typeface="+mn-ea"/>
                          <a:ea typeface="+mn-ea"/>
                          <a:cs typeface="Malgun Gothic" charset="-127"/>
                        </a:rPr>
                        <a:t> </a:t>
                      </a:r>
                      <a:r>
                        <a:rPr lang="en-US" altLang="ko-KR" sz="600" b="0" dirty="0" err="1">
                          <a:solidFill>
                            <a:schemeClr val="tx1"/>
                          </a:solidFill>
                          <a:latin typeface="+mn-ea"/>
                          <a:ea typeface="+mn-ea"/>
                          <a:cs typeface="Malgun Gothic" charset="-127"/>
                        </a:rPr>
                        <a:t>DataName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mn-ea"/>
                          <a:ea typeface="+mn-ea"/>
                        </a:rPr>
                        <a:t>EnginePhysicalDataName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3217731312"/>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500" b="0" i="0" dirty="0" err="1">
                          <a:solidFill>
                            <a:schemeClr val="tx1"/>
                          </a:solidFill>
                          <a:latin typeface="Nanum Gothic Regular" charset="-127"/>
                          <a:ea typeface="Nanum Gothic Regular" charset="-127"/>
                        </a:rPr>
                        <a:t>information_schema</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err="1">
                          <a:solidFill>
                            <a:schemeClr val="tx1"/>
                          </a:solidFill>
                          <a:latin typeface="+mn-ea"/>
                          <a:ea typeface="+mn-ea"/>
                          <a:cs typeface="Malgun Gothic" charset="-127"/>
                        </a:rPr>
                        <a:t>metaData</a:t>
                      </a:r>
                      <a:r>
                        <a:rPr lang="en-US" altLang="ko-KR" sz="700" b="0" dirty="0">
                          <a:solidFill>
                            <a:schemeClr val="tx1"/>
                          </a:solidFill>
                          <a:latin typeface="+mn-ea"/>
                          <a:ea typeface="+mn-ea"/>
                          <a:cs typeface="Malgun Gothic" charset="-127"/>
                        </a:rPr>
                        <a:t> </a:t>
                      </a:r>
                      <a:r>
                        <a:rPr lang="en-US" altLang="ko-KR" sz="7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rPr>
                        <a:t>annualrevenuef460tes</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500" b="0" i="0" dirty="0" err="1">
                          <a:solidFill>
                            <a:schemeClr val="tx1"/>
                          </a:solidFill>
                          <a:latin typeface="Nanum Gothic Regular" charset="-127"/>
                          <a:ea typeface="Nanum Gothic Regular" charset="-127"/>
                        </a:rPr>
                        <a:t>information_schema</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excel</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mn-ea"/>
                          <a:ea typeface="+mn-ea"/>
                        </a:rPr>
                        <a:t>colou_</a:t>
                      </a:r>
                      <a:r>
                        <a:rPr lang="en-US" altLang="ko-KR" sz="600" b="1" i="0" dirty="0" err="1">
                          <a:solidFill>
                            <a:srgbClr val="FF0000"/>
                          </a:solidFill>
                          <a:latin typeface="+mn-ea"/>
                          <a:ea typeface="+mn-ea"/>
                        </a:rPr>
                        <a:t>Time</a:t>
                      </a:r>
                      <a:r>
                        <a:rPr lang="en-US" altLang="ko-KR" sz="600" b="0" i="0" dirty="0" err="1">
                          <a:solidFill>
                            <a:schemeClr val="tx1"/>
                          </a:solidFill>
                          <a:latin typeface="+mn-ea"/>
                          <a:ea typeface="+mn-ea"/>
                        </a:rPr>
                        <a:t>_rexcel</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500" b="0" i="0" err="1">
                          <a:solidFill>
                            <a:schemeClr val="tx1"/>
                          </a:solidFill>
                          <a:latin typeface="Nanum Gothic Regular" charset="-127"/>
                          <a:ea typeface="Nanum Gothic Regular" charset="-127"/>
                        </a:rPr>
                        <a:t>information_schema</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a:solidFill>
                            <a:schemeClr val="tx1"/>
                          </a:solidFill>
                          <a:latin typeface="+mn-ea"/>
                          <a:ea typeface="+mn-ea"/>
                          <a:cs typeface="Malgun Gothic" charset="-127"/>
                        </a:rPr>
                        <a:t>insurance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mn-ea"/>
                          <a:ea typeface="+mn-ea"/>
                        </a:rPr>
                        <a:t>fl_</a:t>
                      </a:r>
                      <a:r>
                        <a:rPr lang="en-US" altLang="ko-KR" sz="600" b="1" i="0" dirty="0" err="1">
                          <a:solidFill>
                            <a:srgbClr val="FF0000"/>
                          </a:solidFill>
                          <a:latin typeface="+mn-ea"/>
                          <a:ea typeface="+mn-ea"/>
                        </a:rPr>
                        <a:t>time</a:t>
                      </a:r>
                      <a:r>
                        <a:rPr lang="en-US" altLang="ko-KR" sz="600" b="0" i="0" dirty="0" err="1">
                          <a:solidFill>
                            <a:schemeClr val="tx1"/>
                          </a:solidFill>
                          <a:latin typeface="+mn-ea"/>
                          <a:ea typeface="+mn-ea"/>
                        </a:rPr>
                        <a:t>_insurance_sample_snaps</a:t>
                      </a:r>
                      <a:r>
                        <a:rPr lang="en-US" altLang="ko-KR" sz="600" b="0" i="0" dirty="0">
                          <a:solidFill>
                            <a:schemeClr val="tx1"/>
                          </a:solidFill>
                          <a:latin typeface="+mn-ea"/>
                          <a:ea typeface="+mn-ea"/>
                        </a:rPr>
                        <a:t>...</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500" b="0" i="0" err="1">
                          <a:solidFill>
                            <a:schemeClr val="tx1"/>
                          </a:solidFill>
                          <a:latin typeface="Nanum Gothic Regular" charset="-127"/>
                          <a:ea typeface="Nanum Gothic Regular" charset="-127"/>
                        </a:rPr>
                        <a:t>information_schema</a:t>
                      </a:r>
                      <a:endParaRPr lang="ko-KR" altLang="en-US" sz="500" b="0" i="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err="1">
                          <a:solidFill>
                            <a:schemeClr val="tx1"/>
                          </a:solidFill>
                          <a:latin typeface="+mn-ea"/>
                          <a:ea typeface="+mn-ea"/>
                          <a:cs typeface="Malgun Gothic" charset="-127"/>
                        </a:rPr>
                        <a:t>nullTest</a:t>
                      </a:r>
                      <a:r>
                        <a:rPr lang="en-US" altLang="ko-KR" sz="600" b="0" dirty="0">
                          <a:solidFill>
                            <a:schemeClr val="tx1"/>
                          </a:solidFill>
                          <a:latin typeface="+mn-ea"/>
                          <a:ea typeface="+mn-ea"/>
                          <a:cs typeface="Malgun Gothic" charset="-127"/>
                        </a:rPr>
                        <a:t> </a:t>
                      </a:r>
                      <a:r>
                        <a:rPr lang="en-US" altLang="ko-KR" sz="6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 altLang="ko-KR" sz="600" b="0" i="0" dirty="0" err="1">
                          <a:solidFill>
                            <a:schemeClr val="tx1"/>
                          </a:solidFill>
                          <a:latin typeface="+mn-ea"/>
                          <a:ea typeface="+mn-ea"/>
                        </a:rPr>
                        <a:t>jhkim_audit_with_all_null_column</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92097">
                <a:tc>
                  <a:txBody>
                    <a:bodyPr/>
                    <a:lstStyle/>
                    <a:p>
                      <a:r>
                        <a:rPr lang="en-US" altLang="ko-KR" sz="500" b="0" i="0" dirty="0">
                          <a:solidFill>
                            <a:schemeClr val="tx1"/>
                          </a:solidFill>
                          <a:latin typeface="Nanum Gothic Regular" charset="-127"/>
                          <a:ea typeface="Nanum Gothic Regular" charset="-127"/>
                        </a:rPr>
                        <a:t>Hive-</a:t>
                      </a:r>
                      <a:r>
                        <a:rPr lang="en-US" altLang="ko-KR" sz="500" b="0" i="0" dirty="0" err="1">
                          <a:solidFill>
                            <a:schemeClr val="tx1"/>
                          </a:solidFill>
                          <a:latin typeface="Nanum Gothic Regular" charset="-127"/>
                          <a:ea typeface="Nanum Gothic Regular" charset="-127"/>
                        </a:rPr>
                        <a:t>metatron</a:t>
                      </a:r>
                      <a:r>
                        <a:rPr lang="en-US" altLang="ko-KR" sz="500" b="0" i="0" dirty="0">
                          <a:solidFill>
                            <a:schemeClr val="tx1"/>
                          </a:solidFill>
                          <a:latin typeface="Nanum Gothic Regular" charset="-127"/>
                          <a:ea typeface="Nanum Gothic Regular" charset="-127"/>
                        </a:rPr>
                        <a:t>-had...</a:t>
                      </a:r>
                      <a:endParaRPr lang="ko-KR" altLang="en-US" sz="5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schemeClr val="tx1"/>
                          </a:solidFill>
                          <a:effectLst/>
                          <a:uLnTx/>
                          <a:uFillTx/>
                          <a:latin typeface="Nanum Gothic Regular" charset="-127"/>
                          <a:ea typeface="Nanum Gothic Regular" charset="-127"/>
                          <a:cs typeface="+mn-cs"/>
                        </a:rPr>
                        <a:t>Polaris</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600" b="0" dirty="0">
                          <a:solidFill>
                            <a:schemeClr val="tx1"/>
                          </a:solidFill>
                          <a:latin typeface="+mn-ea"/>
                          <a:ea typeface="+mn-ea"/>
                          <a:cs typeface="Malgun Gothic" charset="-127"/>
                        </a:rPr>
                        <a:t>Metadata </a:t>
                      </a:r>
                      <a:r>
                        <a:rPr lang="en-US" altLang="ko-KR" sz="600" b="1" dirty="0">
                          <a:solidFill>
                            <a:srgbClr val="FF0000"/>
                          </a:solidFill>
                          <a:latin typeface="+mn-ea"/>
                          <a:ea typeface="+mn-ea"/>
                          <a:cs typeface="Malgun Gothic" charset="-127"/>
                        </a:rPr>
                        <a:t>time</a:t>
                      </a:r>
                      <a:r>
                        <a:rPr lang="en-US" altLang="ko-KR" sz="600" b="0" dirty="0">
                          <a:solidFill>
                            <a:schemeClr val="tx1"/>
                          </a:solidFill>
                          <a:latin typeface="+mn-ea"/>
                          <a:ea typeface="+mn-ea"/>
                          <a:cs typeface="Malgun Gothic" charset="-127"/>
                        </a:rPr>
                        <a:t> </a:t>
                      </a:r>
                      <a:r>
                        <a:rPr lang="en-US" altLang="ko-KR" sz="600" b="0" dirty="0" err="1">
                          <a:solidFill>
                            <a:schemeClr val="tx1"/>
                          </a:solidFill>
                          <a:latin typeface="+mn-ea"/>
                          <a:ea typeface="+mn-ea"/>
                          <a:cs typeface="Malgun Gothic" charset="-127"/>
                        </a:rPr>
                        <a:t>DataName</a:t>
                      </a:r>
                      <a:endParaRPr lang="en-US" altLang="ko-KR" sz="600" b="0" dirty="0">
                        <a:solidFill>
                          <a:schemeClr val="tx1"/>
                        </a:solidFill>
                        <a:latin typeface="+mn-ea"/>
                        <a:ea typeface="+mn-ea"/>
                        <a:cs typeface="Malgun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mn-ea"/>
                          <a:ea typeface="+mn-ea"/>
                        </a:rPr>
                        <a:t>EnginePhysicalDataName</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dirty="0">
                        <a:solidFill>
                          <a:schemeClr val="tx1"/>
                        </a:solidFill>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5"/>
                  </a:ext>
                </a:extLst>
              </a:tr>
              <a:tr h="19209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Hive-</a:t>
                      </a:r>
                      <a:r>
                        <a:rPr kumimoji="0" lang="en-US" altLang="ko-KR" sz="500" b="0" i="0" u="none" strike="noStrike" kern="1200" cap="none" spc="0" normalizeH="0" baseline="0" noProof="0" dirty="0" err="1">
                          <a:ln>
                            <a:noFill/>
                          </a:ln>
                          <a:solidFill>
                            <a:schemeClr val="tx1"/>
                          </a:solidFill>
                          <a:effectLst/>
                          <a:uLnTx/>
                          <a:uFillTx/>
                          <a:latin typeface="Nanum Gothic Regular" charset="-127"/>
                          <a:ea typeface="Nanum Gothic Regular" charset="-127"/>
                          <a:cs typeface="+mn-cs"/>
                        </a:rPr>
                        <a:t>metatron</a:t>
                      </a:r>
                      <a:r>
                        <a:rPr kumimoji="0" lang="en-US" altLang="ko-KR" sz="5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rPr>
                        <a:t>-had...</a:t>
                      </a:r>
                      <a:endParaRPr kumimoji="0" lang="ko-KR" altLang="en-US" sz="500" b="0" i="0" u="none" strike="noStrike" kern="1200" cap="none" spc="0" normalizeH="0" baseline="0" noProof="0" dirty="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500" b="0" i="0" u="none" strike="noStrike" kern="1200" cap="none" spc="0" normalizeH="0" baseline="0" noProof="0">
                          <a:ln>
                            <a:noFill/>
                          </a:ln>
                          <a:solidFill>
                            <a:schemeClr val="tx1"/>
                          </a:solidFill>
                          <a:effectLst/>
                          <a:uLnTx/>
                          <a:uFillTx/>
                          <a:latin typeface="Nanum Gothic Regular" charset="-127"/>
                          <a:ea typeface="Nanum Gothic Regular" charset="-127"/>
                          <a:cs typeface="+mn-cs"/>
                        </a:rPr>
                        <a:t>Polaris</a:t>
                      </a:r>
                      <a:endParaRPr kumimoji="0" lang="ko-KR" altLang="en-US" sz="500" b="0" i="0" u="none" strike="noStrike" kern="1200" cap="none" spc="0" normalizeH="0" baseline="0" noProof="0">
                        <a:ln>
                          <a:noFill/>
                        </a:ln>
                        <a:solidFill>
                          <a:schemeClr val="tx1"/>
                        </a:solidFill>
                        <a:effectLst/>
                        <a:uLnTx/>
                        <a:uFillTx/>
                        <a:latin typeface="Nanum Gothic Regular" charset="-127"/>
                        <a:ea typeface="Nanum Gothic Regular" charset="-127"/>
                        <a:cs typeface="+mn-cs"/>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ko-KR" sz="700" b="0" dirty="0" err="1">
                          <a:solidFill>
                            <a:schemeClr val="tx1"/>
                          </a:solidFill>
                          <a:latin typeface="+mn-ea"/>
                          <a:ea typeface="+mn-ea"/>
                          <a:cs typeface="Malgun Gothic" charset="-127"/>
                        </a:rPr>
                        <a:t>metaData</a:t>
                      </a:r>
                      <a:r>
                        <a:rPr lang="en-US" altLang="ko-KR" sz="700" b="0" dirty="0">
                          <a:solidFill>
                            <a:schemeClr val="tx1"/>
                          </a:solidFill>
                          <a:latin typeface="+mn-ea"/>
                          <a:ea typeface="+mn-ea"/>
                          <a:cs typeface="Malgun Gothic" charset="-127"/>
                        </a:rPr>
                        <a:t> </a:t>
                      </a:r>
                      <a:r>
                        <a:rPr lang="en-US" altLang="ko-KR" sz="700" b="1" dirty="0">
                          <a:solidFill>
                            <a:srgbClr val="FF0000"/>
                          </a:solidFill>
                          <a:latin typeface="+mn-ea"/>
                          <a:ea typeface="+mn-ea"/>
                          <a:cs typeface="Malgun Gothic" charset="-127"/>
                        </a:rPr>
                        <a:t>time</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n-ea"/>
                          <a:ea typeface="+mn-ea"/>
                        </a:rPr>
                        <a:t>annualrevenuef460tes</a:t>
                      </a:r>
                      <a:endParaRPr lang="ko-KR" altLang="en-US" sz="600" b="0" i="0" dirty="0">
                        <a:solidFill>
                          <a:schemeClr val="tx1"/>
                        </a:solidFill>
                        <a:latin typeface="Nanum Gothic Regular" charset="-127"/>
                        <a:ea typeface="Nanum Gothic Regular"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rPr>
                        <a:t>▶</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1" lang="en-US" altLang="ko-KR" sz="600" b="0" i="0" u="none" strike="noStrike" kern="1200" cap="none" spc="0" normalizeH="0" baseline="0" noProof="0" dirty="0">
                        <a:ln>
                          <a:noFill/>
                        </a:ln>
                        <a:solidFill>
                          <a:schemeClr val="tx1"/>
                        </a:solidFill>
                        <a:effectLst/>
                        <a:uLnTx/>
                        <a:uFillTx/>
                        <a:latin typeface="Nanum Gothic" charset="-127"/>
                        <a:ea typeface="Nanum Gothic" charset="-127"/>
                        <a:cs typeface="Nanum Gothic" charset="-127"/>
                      </a:endParaRP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21240140"/>
                  </a:ext>
                </a:extLst>
              </a:tr>
            </a:tbl>
          </a:graphicData>
        </a:graphic>
      </p:graphicFrame>
      <p:grpSp>
        <p:nvGrpSpPr>
          <p:cNvPr id="56" name="그룹 55">
            <a:extLst>
              <a:ext uri="{FF2B5EF4-FFF2-40B4-BE49-F238E27FC236}">
                <a16:creationId xmlns="" xmlns:a16="http://schemas.microsoft.com/office/drawing/2014/main" id="{91CF5B5A-F119-A94C-AD9F-6E32F06F5C9B}"/>
              </a:ext>
            </a:extLst>
          </p:cNvPr>
          <p:cNvGrpSpPr/>
          <p:nvPr/>
        </p:nvGrpSpPr>
        <p:grpSpPr>
          <a:xfrm>
            <a:off x="9428121" y="5173507"/>
            <a:ext cx="105169" cy="103572"/>
            <a:chOff x="3253304" y="2754775"/>
            <a:chExt cx="132291" cy="130282"/>
          </a:xfrm>
        </p:grpSpPr>
        <p:sp>
          <p:nvSpPr>
            <p:cNvPr id="57" name="직사각형 56">
              <a:extLst>
                <a:ext uri="{FF2B5EF4-FFF2-40B4-BE49-F238E27FC236}">
                  <a16:creationId xmlns="" xmlns:a16="http://schemas.microsoft.com/office/drawing/2014/main" id="{94CC1814-8861-BE41-A676-EDCB6B253873}"/>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58" name="직사각형 57">
              <a:extLst>
                <a:ext uri="{FF2B5EF4-FFF2-40B4-BE49-F238E27FC236}">
                  <a16:creationId xmlns="" xmlns:a16="http://schemas.microsoft.com/office/drawing/2014/main" id="{D231BB6A-B205-7345-ACAA-1B636E08C3AC}"/>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59" name="그룹 58">
            <a:extLst>
              <a:ext uri="{FF2B5EF4-FFF2-40B4-BE49-F238E27FC236}">
                <a16:creationId xmlns="" xmlns:a16="http://schemas.microsoft.com/office/drawing/2014/main" id="{A3349FD1-7FFB-C849-961A-0A3F916573F4}"/>
              </a:ext>
            </a:extLst>
          </p:cNvPr>
          <p:cNvGrpSpPr/>
          <p:nvPr/>
        </p:nvGrpSpPr>
        <p:grpSpPr>
          <a:xfrm>
            <a:off x="9428121" y="5366417"/>
            <a:ext cx="105169" cy="103572"/>
            <a:chOff x="3253304" y="2754775"/>
            <a:chExt cx="132291" cy="130282"/>
          </a:xfrm>
        </p:grpSpPr>
        <p:sp>
          <p:nvSpPr>
            <p:cNvPr id="60" name="직사각형 59">
              <a:extLst>
                <a:ext uri="{FF2B5EF4-FFF2-40B4-BE49-F238E27FC236}">
                  <a16:creationId xmlns="" xmlns:a16="http://schemas.microsoft.com/office/drawing/2014/main" id="{FCB282F9-0FAD-E141-9F27-89FE2D4C8A9B}"/>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61" name="직사각형 60">
              <a:extLst>
                <a:ext uri="{FF2B5EF4-FFF2-40B4-BE49-F238E27FC236}">
                  <a16:creationId xmlns="" xmlns:a16="http://schemas.microsoft.com/office/drawing/2014/main" id="{40469E67-2DD7-C94E-A9B9-239EE160A8EA}"/>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62" name="그룹 61">
            <a:extLst>
              <a:ext uri="{FF2B5EF4-FFF2-40B4-BE49-F238E27FC236}">
                <a16:creationId xmlns="" xmlns:a16="http://schemas.microsoft.com/office/drawing/2014/main" id="{DC0AB859-381C-AD4D-8D3B-286285A786DC}"/>
              </a:ext>
            </a:extLst>
          </p:cNvPr>
          <p:cNvGrpSpPr/>
          <p:nvPr/>
        </p:nvGrpSpPr>
        <p:grpSpPr>
          <a:xfrm>
            <a:off x="9428121" y="5559327"/>
            <a:ext cx="105169" cy="103572"/>
            <a:chOff x="3253304" y="2754775"/>
            <a:chExt cx="132291" cy="130282"/>
          </a:xfrm>
        </p:grpSpPr>
        <p:sp>
          <p:nvSpPr>
            <p:cNvPr id="63" name="직사각형 62">
              <a:extLst>
                <a:ext uri="{FF2B5EF4-FFF2-40B4-BE49-F238E27FC236}">
                  <a16:creationId xmlns="" xmlns:a16="http://schemas.microsoft.com/office/drawing/2014/main" id="{A1C23D1F-1918-BE4E-AB88-43B0D481AB21}"/>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64" name="직사각형 63">
              <a:extLst>
                <a:ext uri="{FF2B5EF4-FFF2-40B4-BE49-F238E27FC236}">
                  <a16:creationId xmlns="" xmlns:a16="http://schemas.microsoft.com/office/drawing/2014/main" id="{6D486B38-5A9A-C34E-88DF-0E362DB4134F}"/>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65" name="그룹 64">
            <a:extLst>
              <a:ext uri="{FF2B5EF4-FFF2-40B4-BE49-F238E27FC236}">
                <a16:creationId xmlns="" xmlns:a16="http://schemas.microsoft.com/office/drawing/2014/main" id="{4317FB3C-5649-D642-A73E-4A31EFF516BC}"/>
              </a:ext>
            </a:extLst>
          </p:cNvPr>
          <p:cNvGrpSpPr/>
          <p:nvPr/>
        </p:nvGrpSpPr>
        <p:grpSpPr>
          <a:xfrm>
            <a:off x="9428121" y="5752237"/>
            <a:ext cx="105169" cy="103572"/>
            <a:chOff x="3253304" y="2754775"/>
            <a:chExt cx="132291" cy="130282"/>
          </a:xfrm>
        </p:grpSpPr>
        <p:sp>
          <p:nvSpPr>
            <p:cNvPr id="66" name="직사각형 65">
              <a:extLst>
                <a:ext uri="{FF2B5EF4-FFF2-40B4-BE49-F238E27FC236}">
                  <a16:creationId xmlns="" xmlns:a16="http://schemas.microsoft.com/office/drawing/2014/main" id="{0FBF7CB2-C01A-1C44-9FAE-D149C3416B9D}"/>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67" name="직사각형 66">
              <a:extLst>
                <a:ext uri="{FF2B5EF4-FFF2-40B4-BE49-F238E27FC236}">
                  <a16:creationId xmlns="" xmlns:a16="http://schemas.microsoft.com/office/drawing/2014/main" id="{844D52EC-2910-BE4F-A0F3-D61161A81CCB}"/>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68" name="그룹 67">
            <a:extLst>
              <a:ext uri="{FF2B5EF4-FFF2-40B4-BE49-F238E27FC236}">
                <a16:creationId xmlns="" xmlns:a16="http://schemas.microsoft.com/office/drawing/2014/main" id="{E17B612E-533A-1E4D-BD65-6A21FD72B46D}"/>
              </a:ext>
            </a:extLst>
          </p:cNvPr>
          <p:cNvGrpSpPr/>
          <p:nvPr/>
        </p:nvGrpSpPr>
        <p:grpSpPr>
          <a:xfrm>
            <a:off x="9428121" y="5945147"/>
            <a:ext cx="105169" cy="103572"/>
            <a:chOff x="3253304" y="2754775"/>
            <a:chExt cx="132291" cy="130282"/>
          </a:xfrm>
        </p:grpSpPr>
        <p:sp>
          <p:nvSpPr>
            <p:cNvPr id="69" name="직사각형 68">
              <a:extLst>
                <a:ext uri="{FF2B5EF4-FFF2-40B4-BE49-F238E27FC236}">
                  <a16:creationId xmlns="" xmlns:a16="http://schemas.microsoft.com/office/drawing/2014/main" id="{8C8F5F38-229B-5546-9D96-A4AAB43C9953}"/>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70" name="직사각형 69">
              <a:extLst>
                <a:ext uri="{FF2B5EF4-FFF2-40B4-BE49-F238E27FC236}">
                  <a16:creationId xmlns="" xmlns:a16="http://schemas.microsoft.com/office/drawing/2014/main" id="{A43DA5C9-291F-F145-8D06-CE59B8583979}"/>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71" name="그룹 70">
            <a:extLst>
              <a:ext uri="{FF2B5EF4-FFF2-40B4-BE49-F238E27FC236}">
                <a16:creationId xmlns="" xmlns:a16="http://schemas.microsoft.com/office/drawing/2014/main" id="{3DA81C32-12EA-9B4B-87CA-B8004037FA5C}"/>
              </a:ext>
            </a:extLst>
          </p:cNvPr>
          <p:cNvGrpSpPr/>
          <p:nvPr/>
        </p:nvGrpSpPr>
        <p:grpSpPr>
          <a:xfrm>
            <a:off x="9428121" y="6138057"/>
            <a:ext cx="105169" cy="103572"/>
            <a:chOff x="3253304" y="2754775"/>
            <a:chExt cx="132291" cy="130282"/>
          </a:xfrm>
        </p:grpSpPr>
        <p:sp>
          <p:nvSpPr>
            <p:cNvPr id="72" name="직사각형 71">
              <a:extLst>
                <a:ext uri="{FF2B5EF4-FFF2-40B4-BE49-F238E27FC236}">
                  <a16:creationId xmlns="" xmlns:a16="http://schemas.microsoft.com/office/drawing/2014/main" id="{B19AAB0E-24F8-4344-96AB-E7A059E4C304}"/>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73" name="직사각형 72">
              <a:extLst>
                <a:ext uri="{FF2B5EF4-FFF2-40B4-BE49-F238E27FC236}">
                  <a16:creationId xmlns="" xmlns:a16="http://schemas.microsoft.com/office/drawing/2014/main" id="{DDC78682-B374-5346-AEF0-5A78CD382DCD}"/>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74" name="그룹 73">
            <a:extLst>
              <a:ext uri="{FF2B5EF4-FFF2-40B4-BE49-F238E27FC236}">
                <a16:creationId xmlns="" xmlns:a16="http://schemas.microsoft.com/office/drawing/2014/main" id="{A7337AAA-E7AC-4146-9234-C9693766C8C7}"/>
              </a:ext>
            </a:extLst>
          </p:cNvPr>
          <p:cNvGrpSpPr/>
          <p:nvPr/>
        </p:nvGrpSpPr>
        <p:grpSpPr>
          <a:xfrm>
            <a:off x="9428121" y="6330967"/>
            <a:ext cx="105169" cy="103572"/>
            <a:chOff x="3253304" y="2754775"/>
            <a:chExt cx="132291" cy="130282"/>
          </a:xfrm>
        </p:grpSpPr>
        <p:sp>
          <p:nvSpPr>
            <p:cNvPr id="75" name="직사각형 74">
              <a:extLst>
                <a:ext uri="{FF2B5EF4-FFF2-40B4-BE49-F238E27FC236}">
                  <a16:creationId xmlns="" xmlns:a16="http://schemas.microsoft.com/office/drawing/2014/main" id="{AECD8311-3FB5-9A49-A22A-4B682B00050D}"/>
                </a:ext>
              </a:extLst>
            </p:cNvPr>
            <p:cNvSpPr/>
            <p:nvPr/>
          </p:nvSpPr>
          <p:spPr>
            <a:xfrm>
              <a:off x="3275635" y="2754775"/>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76" name="직사각형 75">
              <a:extLst>
                <a:ext uri="{FF2B5EF4-FFF2-40B4-BE49-F238E27FC236}">
                  <a16:creationId xmlns="" xmlns:a16="http://schemas.microsoft.com/office/drawing/2014/main" id="{5B9BB6E6-E32C-364F-B68C-FFB2C964F7DC}"/>
                </a:ext>
              </a:extLst>
            </p:cNvPr>
            <p:cNvSpPr/>
            <p:nvPr/>
          </p:nvSpPr>
          <p:spPr>
            <a:xfrm>
              <a:off x="3253304" y="2775097"/>
              <a:ext cx="109960" cy="10996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87" name="그룹 15">
            <a:extLst>
              <a:ext uri="{FF2B5EF4-FFF2-40B4-BE49-F238E27FC236}">
                <a16:creationId xmlns="" xmlns:a16="http://schemas.microsoft.com/office/drawing/2014/main" id="{A38AE426-4506-0A41-8BA2-6CB00046DF77}"/>
              </a:ext>
            </a:extLst>
          </p:cNvPr>
          <p:cNvGrpSpPr/>
          <p:nvPr/>
        </p:nvGrpSpPr>
        <p:grpSpPr>
          <a:xfrm>
            <a:off x="5333903" y="6475191"/>
            <a:ext cx="4303503" cy="216972"/>
            <a:chOff x="1991360" y="4044266"/>
            <a:chExt cx="6156960" cy="312325"/>
          </a:xfrm>
        </p:grpSpPr>
        <p:sp>
          <p:nvSpPr>
            <p:cNvPr id="88" name="자유형 16">
              <a:extLst>
                <a:ext uri="{FF2B5EF4-FFF2-40B4-BE49-F238E27FC236}">
                  <a16:creationId xmlns="" xmlns:a16="http://schemas.microsoft.com/office/drawing/2014/main" id="{13AC5E2C-761F-FD41-912E-466FEB821476}"/>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89" name="자유형 17">
              <a:extLst>
                <a:ext uri="{FF2B5EF4-FFF2-40B4-BE49-F238E27FC236}">
                  <a16:creationId xmlns="" xmlns:a16="http://schemas.microsoft.com/office/drawing/2014/main" id="{1CF99C09-4ED7-EE4A-BDAD-A4CD4E71F2A3}"/>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sp>
        <p:nvSpPr>
          <p:cNvPr id="54" name="사각형 설명선[R] 53">
            <a:extLst>
              <a:ext uri="{FF2B5EF4-FFF2-40B4-BE49-F238E27FC236}">
                <a16:creationId xmlns="" xmlns:a16="http://schemas.microsoft.com/office/drawing/2014/main" id="{5AC7430D-16BE-AA4E-A73B-8D4AFFB3ABB1}"/>
              </a:ext>
            </a:extLst>
          </p:cNvPr>
          <p:cNvSpPr/>
          <p:nvPr/>
        </p:nvSpPr>
        <p:spPr>
          <a:xfrm>
            <a:off x="5351477" y="5991692"/>
            <a:ext cx="1144078" cy="149647"/>
          </a:xfrm>
          <a:prstGeom prst="wedgeRectCallout">
            <a:avLst>
              <a:gd name="adj1" fmla="val -8671"/>
              <a:gd name="adj2" fmla="val -73071"/>
            </a:avLst>
          </a:prstGeom>
          <a:solidFill>
            <a:srgbClr val="000000">
              <a:alpha val="69804"/>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ctr">
            <a:spAutoFit/>
          </a:bodyPr>
          <a:lstStyle/>
          <a:p>
            <a:pPr algn="ctr"/>
            <a:r>
              <a:rPr kumimoji="1" lang="en-US" altLang="ko-KR" sz="500" dirty="0">
                <a:solidFill>
                  <a:schemeClr val="bg1"/>
                </a:solidFill>
                <a:latin typeface="Nanum Gothic" charset="-127"/>
                <a:ea typeface="Nanum Gothic" charset="-127"/>
                <a:cs typeface="Nanum Gothic" charset="-127"/>
              </a:rPr>
              <a:t>Hive-metatron-hadoop-04-10000</a:t>
            </a:r>
            <a:endParaRPr kumimoji="1" lang="en-US" altLang="ko-KR" sz="400" dirty="0">
              <a:solidFill>
                <a:schemeClr val="bg1"/>
              </a:solidFill>
              <a:latin typeface="Nanum Gothic" charset="-127"/>
              <a:ea typeface="Nanum Gothic" charset="-127"/>
              <a:cs typeface="Nanum Gothic" charset="-127"/>
            </a:endParaRPr>
          </a:p>
        </p:txBody>
      </p:sp>
      <p:pic>
        <p:nvPicPr>
          <p:cNvPr id="55" name="그림 54">
            <a:extLst>
              <a:ext uri="{FF2B5EF4-FFF2-40B4-BE49-F238E27FC236}">
                <a16:creationId xmlns="" xmlns:a16="http://schemas.microsoft.com/office/drawing/2014/main" id="{ED69DF4B-30D3-D747-A5AC-74890166B856}"/>
              </a:ext>
            </a:extLst>
          </p:cNvPr>
          <p:cNvPicPr>
            <a:picLocks noChangeAspect="1"/>
          </p:cNvPicPr>
          <p:nvPr/>
        </p:nvPicPr>
        <p:blipFill rotWithShape="1">
          <a:blip r:embed="rId5"/>
          <a:srcRect l="10507" t="18765" r="58164" b="15538"/>
          <a:stretch/>
        </p:blipFill>
        <p:spPr>
          <a:xfrm>
            <a:off x="5830212" y="5874316"/>
            <a:ext cx="90074" cy="141661"/>
          </a:xfrm>
          <a:prstGeom prst="rect">
            <a:avLst/>
          </a:prstGeom>
        </p:spPr>
      </p:pic>
      <p:cxnSp>
        <p:nvCxnSpPr>
          <p:cNvPr id="9" name="직선 연결선[R] 8">
            <a:extLst>
              <a:ext uri="{FF2B5EF4-FFF2-40B4-BE49-F238E27FC236}">
                <a16:creationId xmlns="" xmlns:a16="http://schemas.microsoft.com/office/drawing/2014/main" id="{747A75C1-17F6-FA42-9485-F4012AE55EBA}"/>
              </a:ext>
            </a:extLst>
          </p:cNvPr>
          <p:cNvCxnSpPr>
            <a:cxnSpLocks/>
          </p:cNvCxnSpPr>
          <p:nvPr/>
        </p:nvCxnSpPr>
        <p:spPr>
          <a:xfrm>
            <a:off x="9595413" y="2064211"/>
            <a:ext cx="0" cy="552836"/>
          </a:xfrm>
          <a:prstGeom prst="line">
            <a:avLst/>
          </a:prstGeom>
          <a:ln w="57150">
            <a:solidFill>
              <a:srgbClr val="000000">
                <a:alpha val="50196"/>
              </a:srgbClr>
            </a:solidFill>
          </a:ln>
        </p:spPr>
        <p:style>
          <a:lnRef idx="1">
            <a:schemeClr val="accent1"/>
          </a:lnRef>
          <a:fillRef idx="0">
            <a:schemeClr val="accent1"/>
          </a:fillRef>
          <a:effectRef idx="0">
            <a:schemeClr val="accent1"/>
          </a:effectRef>
          <a:fontRef idx="minor">
            <a:schemeClr val="tx1"/>
          </a:fontRef>
        </p:style>
      </p:cxnSp>
      <p:pic>
        <p:nvPicPr>
          <p:cNvPr id="93" name="그림 46">
            <a:extLst>
              <a:ext uri="{FF2B5EF4-FFF2-40B4-BE49-F238E27FC236}">
                <a16:creationId xmlns="" xmlns:a16="http://schemas.microsoft.com/office/drawing/2014/main" id="{EF0702BD-78F7-0F4C-8CB8-51439EAE813D}"/>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930605" y="2330890"/>
            <a:ext cx="128032" cy="128031"/>
          </a:xfrm>
          <a:prstGeom prst="rect">
            <a:avLst/>
          </a:prstGeom>
        </p:spPr>
      </p:pic>
      <p:pic>
        <p:nvPicPr>
          <p:cNvPr id="94" name="그림 46">
            <a:extLst>
              <a:ext uri="{FF2B5EF4-FFF2-40B4-BE49-F238E27FC236}">
                <a16:creationId xmlns="" xmlns:a16="http://schemas.microsoft.com/office/drawing/2014/main" id="{5FC99140-042F-D84D-818F-46717EF9FD4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67522" y="2330890"/>
            <a:ext cx="128032" cy="128031"/>
          </a:xfrm>
          <a:prstGeom prst="rect">
            <a:avLst/>
          </a:prstGeom>
        </p:spPr>
      </p:pic>
      <p:pic>
        <p:nvPicPr>
          <p:cNvPr id="95" name="그림 46">
            <a:extLst>
              <a:ext uri="{FF2B5EF4-FFF2-40B4-BE49-F238E27FC236}">
                <a16:creationId xmlns="" xmlns:a16="http://schemas.microsoft.com/office/drawing/2014/main" id="{A3B5433D-388C-6D4F-9DB1-F41ABFD8AA9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8991832" y="5001975"/>
            <a:ext cx="128032" cy="128031"/>
          </a:xfrm>
          <a:prstGeom prst="rect">
            <a:avLst/>
          </a:prstGeom>
        </p:spPr>
      </p:pic>
      <p:pic>
        <p:nvPicPr>
          <p:cNvPr id="96" name="그림 46">
            <a:extLst>
              <a:ext uri="{FF2B5EF4-FFF2-40B4-BE49-F238E27FC236}">
                <a16:creationId xmlns="" xmlns:a16="http://schemas.microsoft.com/office/drawing/2014/main" id="{9EA3901C-6617-3D42-9781-C9F6EFA27F61}"/>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7768756" y="5001975"/>
            <a:ext cx="128032" cy="128031"/>
          </a:xfrm>
          <a:prstGeom prst="rect">
            <a:avLst/>
          </a:prstGeom>
        </p:spPr>
      </p:pic>
      <p:pic>
        <p:nvPicPr>
          <p:cNvPr id="97" name="그림 46">
            <a:extLst>
              <a:ext uri="{FF2B5EF4-FFF2-40B4-BE49-F238E27FC236}">
                <a16:creationId xmlns="" xmlns:a16="http://schemas.microsoft.com/office/drawing/2014/main" id="{794EF470-0399-2544-9918-7CD0E0B9289A}"/>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6583567" y="5001975"/>
            <a:ext cx="128032" cy="128031"/>
          </a:xfrm>
          <a:prstGeom prst="rect">
            <a:avLst/>
          </a:prstGeom>
        </p:spPr>
      </p:pic>
      <p:pic>
        <p:nvPicPr>
          <p:cNvPr id="98" name="그림 46">
            <a:extLst>
              <a:ext uri="{FF2B5EF4-FFF2-40B4-BE49-F238E27FC236}">
                <a16:creationId xmlns="" xmlns:a16="http://schemas.microsoft.com/office/drawing/2014/main" id="{AAA86784-A29C-EA49-9369-3FA46DA112B3}"/>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839053" y="5001975"/>
            <a:ext cx="128032" cy="128031"/>
          </a:xfrm>
          <a:prstGeom prst="rect">
            <a:avLst/>
          </a:prstGeom>
        </p:spPr>
      </p:pic>
      <p:sp>
        <p:nvSpPr>
          <p:cNvPr id="85" name="타원 84">
            <a:extLst>
              <a:ext uri="{FF2B5EF4-FFF2-40B4-BE49-F238E27FC236}">
                <a16:creationId xmlns="" xmlns:a16="http://schemas.microsoft.com/office/drawing/2014/main" id="{1A572FC9-2543-9B43-B88C-23A26EEE277E}"/>
              </a:ext>
            </a:extLst>
          </p:cNvPr>
          <p:cNvSpPr/>
          <p:nvPr/>
        </p:nvSpPr>
        <p:spPr>
          <a:xfrm>
            <a:off x="5167174" y="157908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86" name="타원 85">
            <a:extLst>
              <a:ext uri="{FF2B5EF4-FFF2-40B4-BE49-F238E27FC236}">
                <a16:creationId xmlns="" xmlns:a16="http://schemas.microsoft.com/office/drawing/2014/main" id="{D04ECD68-A38E-264E-B20A-8511A7E934E0}"/>
              </a:ext>
            </a:extLst>
          </p:cNvPr>
          <p:cNvSpPr/>
          <p:nvPr/>
        </p:nvSpPr>
        <p:spPr>
          <a:xfrm>
            <a:off x="5125519" y="18557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sp>
        <p:nvSpPr>
          <p:cNvPr id="91" name="타원 90">
            <a:extLst>
              <a:ext uri="{FF2B5EF4-FFF2-40B4-BE49-F238E27FC236}">
                <a16:creationId xmlns="" xmlns:a16="http://schemas.microsoft.com/office/drawing/2014/main" id="{7ACCC8BA-E9FD-2448-8232-0D5B9DD86696}"/>
              </a:ext>
            </a:extLst>
          </p:cNvPr>
          <p:cNvSpPr/>
          <p:nvPr/>
        </p:nvSpPr>
        <p:spPr>
          <a:xfrm>
            <a:off x="5125518" y="21360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3</a:t>
            </a:r>
            <a:endParaRPr lang="ko-KR" altLang="en-US" sz="700" b="1">
              <a:solidFill>
                <a:prstClr val="white"/>
              </a:solidFill>
              <a:latin typeface="Nanum Gothic" charset="-127"/>
              <a:ea typeface="Nanum Gothic" charset="-127"/>
              <a:cs typeface="Nanum Gothic" charset="-127"/>
            </a:endParaRPr>
          </a:p>
        </p:txBody>
      </p:sp>
      <p:sp>
        <p:nvSpPr>
          <p:cNvPr id="92" name="타원 91">
            <a:extLst>
              <a:ext uri="{FF2B5EF4-FFF2-40B4-BE49-F238E27FC236}">
                <a16:creationId xmlns="" xmlns:a16="http://schemas.microsoft.com/office/drawing/2014/main" id="{2166D776-87F4-4F4F-A3B1-C10FE2F139D1}"/>
              </a:ext>
            </a:extLst>
          </p:cNvPr>
          <p:cNvSpPr/>
          <p:nvPr/>
        </p:nvSpPr>
        <p:spPr>
          <a:xfrm>
            <a:off x="5096170" y="47843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90" name="직사각형 89">
            <a:extLst>
              <a:ext uri="{FF2B5EF4-FFF2-40B4-BE49-F238E27FC236}">
                <a16:creationId xmlns="" xmlns:a16="http://schemas.microsoft.com/office/drawing/2014/main" id="{EF1BB65A-E7D4-6743-BFBA-BE761CAE324E}"/>
              </a:ext>
            </a:extLst>
          </p:cNvPr>
          <p:cNvSpPr/>
          <p:nvPr/>
        </p:nvSpPr>
        <p:spPr>
          <a:xfrm>
            <a:off x="5933" y="-17362"/>
            <a:ext cx="12186067" cy="687536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smtClean="0">
                <a:solidFill>
                  <a:schemeClr val="bg1"/>
                </a:solidFill>
                <a:ea typeface="Nanum Gothic" charset="-127"/>
                <a:cs typeface="Nanum Gothic" charset="-127"/>
              </a:rPr>
              <a:t>TBD</a:t>
            </a:r>
            <a:endParaRPr kumimoji="1" lang="ko-KR" altLang="en-US" sz="1000" dirty="0">
              <a:solidFill>
                <a:schemeClr val="bg1"/>
              </a:solidFill>
              <a:ea typeface="Nanum Gothic" charset="-127"/>
              <a:cs typeface="Nanum Gothic" charset="-127"/>
            </a:endParaRPr>
          </a:p>
        </p:txBody>
      </p:sp>
    </p:spTree>
    <p:extLst>
      <p:ext uri="{BB962C8B-B14F-4D97-AF65-F5344CB8AC3E}">
        <p14:creationId xmlns:p14="http://schemas.microsoft.com/office/powerpoint/2010/main" val="28082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 xmlns:a16="http://schemas.microsoft.com/office/drawing/2014/main" id="{0F626050-12B2-374E-B22C-513302FA7D3F}"/>
              </a:ext>
            </a:extLst>
          </p:cNvPr>
          <p:cNvSpPr>
            <a:spLocks noGrp="1"/>
          </p:cNvSpPr>
          <p:nvPr>
            <p:ph type="body" sz="quarter" idx="11"/>
          </p:nvPr>
        </p:nvSpPr>
        <p:spPr/>
        <p:txBody>
          <a:bodyPr/>
          <a:lstStyle/>
          <a:p>
            <a:r>
              <a:rPr kumimoji="1" lang="en-US" altLang="ko-KR" dirty="0">
                <a:latin typeface="나눔고딕OTF" panose="020D0604000000000000" pitchFamily="34" charset="-127"/>
                <a:ea typeface="나눔고딕OTF" panose="020D0604000000000000" pitchFamily="34" charset="-127"/>
              </a:rPr>
              <a:t>03.02 </a:t>
            </a:r>
            <a:r>
              <a:rPr kumimoji="1" lang="ko-KR" altLang="en-US" dirty="0">
                <a:latin typeface="나눔고딕OTF" panose="020D0604000000000000" pitchFamily="34" charset="-127"/>
                <a:ea typeface="나눔고딕OTF" panose="020D0604000000000000" pitchFamily="34" charset="-127"/>
              </a:rPr>
              <a:t>좌측 패널 구성</a:t>
            </a:r>
          </a:p>
        </p:txBody>
      </p:sp>
      <p:sp>
        <p:nvSpPr>
          <p:cNvPr id="4" name="제목 3">
            <a:extLst>
              <a:ext uri="{FF2B5EF4-FFF2-40B4-BE49-F238E27FC236}">
                <a16:creationId xmlns="" xmlns:a16="http://schemas.microsoft.com/office/drawing/2014/main" id="{22E9E5A0-5043-0343-B0C3-2EC318805479}"/>
              </a:ext>
            </a:extLst>
          </p:cNvPr>
          <p:cNvSpPr>
            <a:spLocks noGrp="1"/>
          </p:cNvSpPr>
          <p:nvPr>
            <p:ph type="title"/>
          </p:nvPr>
        </p:nvSpPr>
        <p:spPr/>
        <p:txBody>
          <a:bodyPr/>
          <a:lstStyle/>
          <a:p>
            <a:r>
              <a:rPr kumimoji="1" lang="ko-KR" altLang="en-US" dirty="0">
                <a:latin typeface="나눔고딕OTF" panose="020D0604000000000000" pitchFamily="34" charset="-127"/>
                <a:ea typeface="나눔고딕OTF" panose="020D0604000000000000" pitchFamily="34" charset="-127"/>
              </a:rPr>
              <a:t>쿼리 테스트 </a:t>
            </a:r>
            <a:r>
              <a:rPr kumimoji="1" lang="en-US" altLang="ko-KR" dirty="0">
                <a:latin typeface="나눔고딕OTF" panose="020D0604000000000000" pitchFamily="34" charset="-127"/>
                <a:ea typeface="나눔고딕OTF" panose="020D0604000000000000" pitchFamily="34" charset="-127"/>
              </a:rPr>
              <a:t>(</a:t>
            </a:r>
            <a:r>
              <a:rPr kumimoji="1" lang="ko-KR" altLang="en-US" dirty="0" err="1">
                <a:latin typeface="나눔고딕OTF" panose="020D0604000000000000" pitchFamily="34" charset="-127"/>
                <a:ea typeface="나눔고딕OTF" panose="020D0604000000000000" pitchFamily="34" charset="-127"/>
              </a:rPr>
              <a:t>전체팝업</a:t>
            </a:r>
            <a:r>
              <a:rPr kumimoji="1" lang="en-US" altLang="ko-KR" dirty="0">
                <a:latin typeface="나눔고딕OTF" panose="020D0604000000000000" pitchFamily="34" charset="-127"/>
                <a:ea typeface="나눔고딕OTF" panose="020D0604000000000000" pitchFamily="34" charset="-127"/>
              </a:rPr>
              <a:t>)</a:t>
            </a:r>
            <a:endParaRPr kumimoji="1" lang="ko-KR" altLang="en-US" dirty="0"/>
          </a:p>
        </p:txBody>
      </p:sp>
      <p:sp>
        <p:nvSpPr>
          <p:cNvPr id="5" name="슬라이드 번호 개체 틀 4">
            <a:extLst>
              <a:ext uri="{FF2B5EF4-FFF2-40B4-BE49-F238E27FC236}">
                <a16:creationId xmlns="" xmlns:a16="http://schemas.microsoft.com/office/drawing/2014/main" id="{5E72E4BB-A2EF-8243-8BA4-2CA53689D685}"/>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35</a:t>
            </a:fld>
            <a:endParaRPr lang="ko-KR" altLang="en-US" dirty="0">
              <a:solidFill>
                <a:prstClr val="white">
                  <a:lumMod val="50000"/>
                </a:prstClr>
              </a:solidFill>
            </a:endParaRPr>
          </a:p>
        </p:txBody>
      </p:sp>
      <p:sp>
        <p:nvSpPr>
          <p:cNvPr id="6" name="텍스트 개체 틀 5">
            <a:extLst>
              <a:ext uri="{FF2B5EF4-FFF2-40B4-BE49-F238E27FC236}">
                <a16:creationId xmlns="" xmlns:a16="http://schemas.microsoft.com/office/drawing/2014/main" id="{FD5C92CA-B41A-4146-83B1-1DD3C01AC018}"/>
              </a:ext>
            </a:extLst>
          </p:cNvPr>
          <p:cNvSpPr>
            <a:spLocks noGrp="1"/>
          </p:cNvSpPr>
          <p:nvPr>
            <p:ph type="body" sz="quarter" idx="13"/>
          </p:nvPr>
        </p:nvSpPr>
        <p:spPr/>
        <p:txBody>
          <a:bodyPr/>
          <a:lstStyle/>
          <a:p>
            <a:r>
              <a:rPr kumimoji="1" lang="ko-KR" altLang="en-US" dirty="0"/>
              <a:t>쿼리 입력 영역</a:t>
            </a:r>
            <a:endParaRPr kumimoji="1" lang="en-US" altLang="ko-KR" dirty="0"/>
          </a:p>
          <a:p>
            <a:r>
              <a:rPr kumimoji="1" lang="ko-KR" altLang="en-US" dirty="0"/>
              <a:t>쿼리 실행 버튼</a:t>
            </a:r>
            <a:endParaRPr kumimoji="1" lang="en-US" altLang="ko-KR" dirty="0"/>
          </a:p>
          <a:p>
            <a:pPr lvl="1"/>
            <a:r>
              <a:rPr kumimoji="1" lang="ko-KR" altLang="en-US" dirty="0"/>
              <a:t>전체 </a:t>
            </a:r>
            <a:r>
              <a:rPr kumimoji="1" lang="ko-KR" altLang="en-US" dirty="0" err="1"/>
              <a:t>쿼리문</a:t>
            </a:r>
            <a:r>
              <a:rPr kumimoji="1" lang="ko-KR" altLang="en-US" dirty="0"/>
              <a:t> 실행</a:t>
            </a:r>
            <a:endParaRPr kumimoji="1" lang="en-US" altLang="ko-KR" dirty="0"/>
          </a:p>
          <a:p>
            <a:r>
              <a:rPr kumimoji="1" lang="ko-KR" altLang="en-US" dirty="0"/>
              <a:t>아웃풋 </a:t>
            </a:r>
            <a:r>
              <a:rPr kumimoji="1" lang="ko-KR" altLang="en-US" dirty="0" err="1"/>
              <a:t>로그창</a:t>
            </a:r>
            <a:endParaRPr kumimoji="1" lang="en-US" altLang="ko-KR" dirty="0"/>
          </a:p>
          <a:p>
            <a:pPr lvl="1"/>
            <a:r>
              <a:rPr kumimoji="1" lang="ko-KR" altLang="en-US" dirty="0" err="1"/>
              <a:t>워크벤치의</a:t>
            </a:r>
            <a:r>
              <a:rPr kumimoji="1" lang="ko-KR" altLang="en-US" dirty="0"/>
              <a:t> 아웃풋과 동작 동일</a:t>
            </a:r>
            <a:endParaRPr kumimoji="1" lang="en-US" altLang="ko-KR" dirty="0"/>
          </a:p>
          <a:p>
            <a:r>
              <a:rPr kumimoji="1" lang="ko-KR" altLang="en-US" dirty="0" err="1"/>
              <a:t>결과창</a:t>
            </a:r>
            <a:endParaRPr kumimoji="1" lang="en-US" altLang="ko-KR" dirty="0"/>
          </a:p>
          <a:p>
            <a:pPr lvl="1"/>
            <a:r>
              <a:rPr kumimoji="1" lang="ko-KR" altLang="en-US" dirty="0" err="1"/>
              <a:t>워크벤치의</a:t>
            </a:r>
            <a:r>
              <a:rPr kumimoji="1" lang="ko-KR" altLang="en-US" dirty="0"/>
              <a:t> </a:t>
            </a:r>
            <a:r>
              <a:rPr kumimoji="1" lang="ko-KR" altLang="en-US" dirty="0" err="1"/>
              <a:t>결과창</a:t>
            </a:r>
            <a:r>
              <a:rPr kumimoji="1" lang="ko-KR" altLang="en-US" dirty="0"/>
              <a:t> 동작 동일</a:t>
            </a:r>
          </a:p>
        </p:txBody>
      </p:sp>
      <p:sp>
        <p:nvSpPr>
          <p:cNvPr id="36" name="직사각형 35">
            <a:extLst>
              <a:ext uri="{FF2B5EF4-FFF2-40B4-BE49-F238E27FC236}">
                <a16:creationId xmlns="" xmlns:a16="http://schemas.microsoft.com/office/drawing/2014/main" id="{1C657B11-EDE9-F543-91F1-61DADF872497}"/>
              </a:ext>
            </a:extLst>
          </p:cNvPr>
          <p:cNvSpPr/>
          <p:nvPr/>
        </p:nvSpPr>
        <p:spPr>
          <a:xfrm>
            <a:off x="908124" y="4092361"/>
            <a:ext cx="8326167" cy="211356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72000" rIns="0" bIns="0" rtlCol="0" anchor="t" anchorCtr="0"/>
          <a:lstStyle/>
          <a:p>
            <a:pPr>
              <a:lnSpc>
                <a:spcPct val="150000"/>
              </a:lnSpc>
            </a:pPr>
            <a:endParaRPr lang="en-US" altLang="ko-KR" sz="600" dirty="0">
              <a:solidFill>
                <a:schemeClr val="tx1">
                  <a:lumMod val="95000"/>
                  <a:lumOff val="5000"/>
                </a:schemeClr>
              </a:solidFill>
              <a:latin typeface="나눔고딕OTF" panose="020D0604000000000000" pitchFamily="34" charset="-127"/>
              <a:ea typeface="나눔고딕OTF" panose="020D0604000000000000" pitchFamily="34" charset="-127"/>
            </a:endParaRPr>
          </a:p>
        </p:txBody>
      </p:sp>
      <p:sp>
        <p:nvSpPr>
          <p:cNvPr id="43" name="직사각형 42">
            <a:extLst>
              <a:ext uri="{FF2B5EF4-FFF2-40B4-BE49-F238E27FC236}">
                <a16:creationId xmlns="" xmlns:a16="http://schemas.microsoft.com/office/drawing/2014/main" id="{0EAA4BC9-4BF8-3445-A18B-174752DD3634}"/>
              </a:ext>
            </a:extLst>
          </p:cNvPr>
          <p:cNvSpPr/>
          <p:nvPr/>
        </p:nvSpPr>
        <p:spPr>
          <a:xfrm>
            <a:off x="908124" y="1366579"/>
            <a:ext cx="8393273" cy="2291021"/>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88000" tIns="108000" rIns="0" bIns="0" rtlCol="0" anchor="t" anchorCtr="0"/>
          <a:lstStyle/>
          <a:p>
            <a:pPr marL="136525" indent="0" algn="l">
              <a:tabLst/>
            </a:pPr>
            <a:r>
              <a:rPr lang="en-US" altLang="ko-KR" sz="800" dirty="0">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rPr>
              <a:t>select * from Table where</a:t>
            </a:r>
          </a:p>
          <a:p>
            <a:pPr marL="136525" indent="0" algn="l">
              <a:tabLst/>
            </a:pPr>
            <a:r>
              <a:rPr lang="en-US" altLang="ko-KR" sz="800" dirty="0" err="1">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rPr>
              <a:t>a.code</a:t>
            </a:r>
            <a:r>
              <a:rPr lang="en-US" altLang="ko-KR" sz="800" baseline="0" dirty="0">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rPr>
              <a:t> = </a:t>
            </a:r>
            <a:r>
              <a:rPr lang="en-US" altLang="ko-KR" sz="800" baseline="0" dirty="0" err="1">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rPr>
              <a:t>b.code</a:t>
            </a:r>
            <a:endParaRPr lang="ko-KR" altLang="en-US" sz="800" dirty="0">
              <a:solidFill>
                <a:prstClr val="black">
                  <a:lumMod val="75000"/>
                  <a:lumOff val="25000"/>
                </a:prstClr>
              </a:solidFill>
              <a:latin typeface="나눔고딕OTF" panose="020D0604000000000000" pitchFamily="34" charset="-127"/>
              <a:ea typeface="나눔고딕OTF" panose="020D0604000000000000" pitchFamily="34" charset="-127"/>
              <a:cs typeface="Nanum Gothic" charset="-127"/>
            </a:endParaRPr>
          </a:p>
        </p:txBody>
      </p:sp>
      <p:sp>
        <p:nvSpPr>
          <p:cNvPr id="44" name="TextBox 43">
            <a:extLst>
              <a:ext uri="{FF2B5EF4-FFF2-40B4-BE49-F238E27FC236}">
                <a16:creationId xmlns="" xmlns:a16="http://schemas.microsoft.com/office/drawing/2014/main" id="{A73D09AD-259A-6540-85AB-79E9EA4A4279}"/>
              </a:ext>
            </a:extLst>
          </p:cNvPr>
          <p:cNvSpPr txBox="1"/>
          <p:nvPr/>
        </p:nvSpPr>
        <p:spPr>
          <a:xfrm>
            <a:off x="901382" y="1363878"/>
            <a:ext cx="268022" cy="2293722"/>
          </a:xfrm>
          <a:prstGeom prst="rect">
            <a:avLst/>
          </a:prstGeom>
          <a:solidFill>
            <a:schemeClr val="bg1">
              <a:lumMod val="85000"/>
            </a:schemeClr>
          </a:solidFill>
        </p:spPr>
        <p:txBody>
          <a:bodyPr wrap="none" tIns="46800" rIns="90000" bIns="0" rtlCol="0">
            <a:noAutofit/>
          </a:bodyPr>
          <a:lstStyle/>
          <a:p>
            <a:r>
              <a:rPr kumimoji="1" lang="en-US" altLang="ko-KR" sz="600" dirty="0">
                <a:latin typeface="나눔고딕OTF" panose="020D0604000000000000" pitchFamily="34" charset="-127"/>
                <a:ea typeface="나눔고딕OTF" panose="020D0604000000000000" pitchFamily="34" charset="-127"/>
              </a:rPr>
              <a:t>1</a:t>
            </a:r>
          </a:p>
          <a:p>
            <a:r>
              <a:rPr kumimoji="1" lang="en-US" altLang="ko-KR" sz="600" dirty="0">
                <a:latin typeface="나눔고딕OTF" panose="020D0604000000000000" pitchFamily="34" charset="-127"/>
                <a:ea typeface="나눔고딕OTF" panose="020D0604000000000000" pitchFamily="34" charset="-127"/>
              </a:rPr>
              <a:t>2</a:t>
            </a:r>
          </a:p>
          <a:p>
            <a:r>
              <a:rPr kumimoji="1" lang="en-US" altLang="ko-KR" sz="600" dirty="0">
                <a:latin typeface="나눔고딕OTF" panose="020D0604000000000000" pitchFamily="34" charset="-127"/>
                <a:ea typeface="나눔고딕OTF" panose="020D0604000000000000" pitchFamily="34" charset="-127"/>
              </a:rPr>
              <a:t>3</a:t>
            </a:r>
          </a:p>
          <a:p>
            <a:r>
              <a:rPr kumimoji="1" lang="en-US" altLang="ko-KR" sz="600" dirty="0">
                <a:latin typeface="나눔고딕OTF" panose="020D0604000000000000" pitchFamily="34" charset="-127"/>
                <a:ea typeface="나눔고딕OTF" panose="020D0604000000000000" pitchFamily="34" charset="-127"/>
              </a:rPr>
              <a:t>4</a:t>
            </a:r>
          </a:p>
          <a:p>
            <a:r>
              <a:rPr kumimoji="1" lang="en-US" altLang="ko-KR" sz="600" dirty="0">
                <a:latin typeface="나눔고딕OTF" panose="020D0604000000000000" pitchFamily="34" charset="-127"/>
                <a:ea typeface="나눔고딕OTF" panose="020D0604000000000000" pitchFamily="34" charset="-127"/>
              </a:rPr>
              <a:t>5</a:t>
            </a:r>
          </a:p>
          <a:p>
            <a:r>
              <a:rPr kumimoji="1" lang="en-US" altLang="ko-KR" sz="600" dirty="0">
                <a:latin typeface="나눔고딕OTF" panose="020D0604000000000000" pitchFamily="34" charset="-127"/>
                <a:ea typeface="나눔고딕OTF" panose="020D0604000000000000" pitchFamily="34" charset="-127"/>
              </a:rPr>
              <a:t>6</a:t>
            </a:r>
          </a:p>
          <a:p>
            <a:r>
              <a:rPr kumimoji="1" lang="en-US" altLang="ko-KR" sz="600" dirty="0">
                <a:latin typeface="나눔고딕OTF" panose="020D0604000000000000" pitchFamily="34" charset="-127"/>
                <a:ea typeface="나눔고딕OTF" panose="020D0604000000000000" pitchFamily="34" charset="-127"/>
              </a:rPr>
              <a:t>7</a:t>
            </a:r>
          </a:p>
          <a:p>
            <a:r>
              <a:rPr kumimoji="1" lang="en-US" altLang="ko-KR" sz="600" dirty="0">
                <a:latin typeface="나눔고딕OTF" panose="020D0604000000000000" pitchFamily="34" charset="-127"/>
                <a:ea typeface="나눔고딕OTF" panose="020D0604000000000000" pitchFamily="34" charset="-127"/>
              </a:rPr>
              <a:t>8</a:t>
            </a:r>
          </a:p>
          <a:p>
            <a:r>
              <a:rPr kumimoji="1" lang="en-US" altLang="ko-KR" sz="600" dirty="0">
                <a:latin typeface="나눔고딕OTF" panose="020D0604000000000000" pitchFamily="34" charset="-127"/>
                <a:ea typeface="나눔고딕OTF" panose="020D0604000000000000" pitchFamily="34" charset="-127"/>
              </a:rPr>
              <a:t>9</a:t>
            </a:r>
          </a:p>
          <a:p>
            <a:r>
              <a:rPr kumimoji="1" lang="en-US" altLang="ko-KR" sz="600" dirty="0">
                <a:latin typeface="나눔고딕OTF" panose="020D0604000000000000" pitchFamily="34" charset="-127"/>
                <a:ea typeface="나눔고딕OTF" panose="020D0604000000000000" pitchFamily="34" charset="-127"/>
              </a:rPr>
              <a:t>10</a:t>
            </a:r>
          </a:p>
          <a:p>
            <a:r>
              <a:rPr kumimoji="1" lang="en-US" altLang="ko-KR" sz="600" dirty="0">
                <a:latin typeface="나눔고딕OTF" panose="020D0604000000000000" pitchFamily="34" charset="-127"/>
                <a:ea typeface="나눔고딕OTF" panose="020D0604000000000000" pitchFamily="34" charset="-127"/>
              </a:rPr>
              <a:t>11</a:t>
            </a:r>
          </a:p>
          <a:p>
            <a:r>
              <a:rPr kumimoji="1" lang="en-US" altLang="ko-KR" sz="600" dirty="0">
                <a:latin typeface="나눔고딕OTF" panose="020D0604000000000000" pitchFamily="34" charset="-127"/>
                <a:ea typeface="나눔고딕OTF" panose="020D0604000000000000" pitchFamily="34" charset="-127"/>
              </a:rPr>
              <a:t>12</a:t>
            </a:r>
          </a:p>
          <a:p>
            <a:r>
              <a:rPr kumimoji="1" lang="en-US" altLang="ko-KR" sz="600" dirty="0">
                <a:latin typeface="나눔고딕OTF" panose="020D0604000000000000" pitchFamily="34" charset="-127"/>
                <a:ea typeface="나눔고딕OTF" panose="020D0604000000000000" pitchFamily="34" charset="-127"/>
              </a:rPr>
              <a:t>13</a:t>
            </a:r>
          </a:p>
          <a:p>
            <a:r>
              <a:rPr kumimoji="1" lang="en-US" altLang="ko-KR" sz="600" dirty="0">
                <a:latin typeface="나눔고딕OTF" panose="020D0604000000000000" pitchFamily="34" charset="-127"/>
                <a:ea typeface="나눔고딕OTF" panose="020D0604000000000000" pitchFamily="34" charset="-127"/>
              </a:rPr>
              <a:t>14</a:t>
            </a:r>
          </a:p>
          <a:p>
            <a:r>
              <a:rPr kumimoji="1" lang="en-US" altLang="ko-KR" sz="600" dirty="0">
                <a:latin typeface="나눔고딕OTF" panose="020D0604000000000000" pitchFamily="34" charset="-127"/>
                <a:ea typeface="나눔고딕OTF" panose="020D0604000000000000" pitchFamily="34" charset="-127"/>
              </a:rPr>
              <a:t>15</a:t>
            </a:r>
          </a:p>
          <a:p>
            <a:r>
              <a:rPr kumimoji="1" lang="en-US" altLang="ko-KR" sz="600" dirty="0">
                <a:latin typeface="나눔고딕OTF" panose="020D0604000000000000" pitchFamily="34" charset="-127"/>
                <a:ea typeface="나눔고딕OTF" panose="020D0604000000000000" pitchFamily="34" charset="-127"/>
              </a:rPr>
              <a:t>16</a:t>
            </a:r>
          </a:p>
          <a:p>
            <a:r>
              <a:rPr kumimoji="1" lang="en-US" altLang="ko-KR" sz="600" dirty="0">
                <a:latin typeface="나눔고딕OTF" panose="020D0604000000000000" pitchFamily="34" charset="-127"/>
                <a:ea typeface="나눔고딕OTF" panose="020D0604000000000000" pitchFamily="34" charset="-127"/>
              </a:rPr>
              <a:t>17</a:t>
            </a:r>
          </a:p>
          <a:p>
            <a:r>
              <a:rPr kumimoji="1" lang="en-US" altLang="ko-KR" sz="600" dirty="0">
                <a:latin typeface="나눔고딕OTF" panose="020D0604000000000000" pitchFamily="34" charset="-127"/>
                <a:ea typeface="나눔고딕OTF" panose="020D0604000000000000" pitchFamily="34" charset="-127"/>
              </a:rPr>
              <a:t>18</a:t>
            </a:r>
          </a:p>
          <a:p>
            <a:r>
              <a:rPr kumimoji="1" lang="en-US" altLang="ko-KR" sz="600" dirty="0">
                <a:latin typeface="나눔고딕OTF" panose="020D0604000000000000" pitchFamily="34" charset="-127"/>
                <a:ea typeface="나눔고딕OTF" panose="020D0604000000000000" pitchFamily="34" charset="-127"/>
              </a:rPr>
              <a:t>19</a:t>
            </a:r>
          </a:p>
          <a:p>
            <a:r>
              <a:rPr kumimoji="1" lang="en-US" altLang="ko-KR" sz="600" dirty="0">
                <a:latin typeface="나눔고딕OTF" panose="020D0604000000000000" pitchFamily="34" charset="-127"/>
                <a:ea typeface="나눔고딕OTF" panose="020D0604000000000000" pitchFamily="34" charset="-127"/>
              </a:rPr>
              <a:t>20</a:t>
            </a:r>
          </a:p>
          <a:p>
            <a:r>
              <a:rPr kumimoji="1" lang="en-US" altLang="ko-KR" sz="600" dirty="0">
                <a:latin typeface="나눔고딕OTF" panose="020D0604000000000000" pitchFamily="34" charset="-127"/>
                <a:ea typeface="나눔고딕OTF" panose="020D0604000000000000" pitchFamily="34" charset="-127"/>
              </a:rPr>
              <a:t>21</a:t>
            </a:r>
          </a:p>
          <a:p>
            <a:r>
              <a:rPr kumimoji="1" lang="en-US" altLang="ko-KR" sz="600" dirty="0">
                <a:latin typeface="나눔고딕OTF" panose="020D0604000000000000" pitchFamily="34" charset="-127"/>
                <a:ea typeface="나눔고딕OTF" panose="020D0604000000000000" pitchFamily="34" charset="-127"/>
              </a:rPr>
              <a:t>22</a:t>
            </a:r>
          </a:p>
          <a:p>
            <a:r>
              <a:rPr kumimoji="1" lang="en-US" altLang="ko-KR" sz="600" dirty="0">
                <a:latin typeface="나눔고딕OTF" panose="020D0604000000000000" pitchFamily="34" charset="-127"/>
                <a:ea typeface="나눔고딕OTF" panose="020D0604000000000000" pitchFamily="34" charset="-127"/>
              </a:rPr>
              <a:t>23</a:t>
            </a:r>
          </a:p>
          <a:p>
            <a:r>
              <a:rPr kumimoji="1" lang="en-US" altLang="ko-KR" sz="600" dirty="0">
                <a:latin typeface="나눔고딕OTF" panose="020D0604000000000000" pitchFamily="34" charset="-127"/>
                <a:ea typeface="나눔고딕OTF" panose="020D0604000000000000" pitchFamily="34" charset="-127"/>
              </a:rPr>
              <a:t>24</a:t>
            </a:r>
          </a:p>
        </p:txBody>
      </p:sp>
      <p:grpSp>
        <p:nvGrpSpPr>
          <p:cNvPr id="66" name="그룹 65">
            <a:extLst>
              <a:ext uri="{FF2B5EF4-FFF2-40B4-BE49-F238E27FC236}">
                <a16:creationId xmlns="" xmlns:a16="http://schemas.microsoft.com/office/drawing/2014/main" id="{9AAE5279-53B7-8340-B0AF-A34C553A18FE}"/>
              </a:ext>
            </a:extLst>
          </p:cNvPr>
          <p:cNvGrpSpPr/>
          <p:nvPr/>
        </p:nvGrpSpPr>
        <p:grpSpPr>
          <a:xfrm>
            <a:off x="7947840" y="3295134"/>
            <a:ext cx="1168730" cy="249130"/>
            <a:chOff x="1846422" y="5162390"/>
            <a:chExt cx="1168730" cy="249130"/>
          </a:xfrm>
        </p:grpSpPr>
        <p:sp>
          <p:nvSpPr>
            <p:cNvPr id="67" name="모서리가 둥근 직사각형 127">
              <a:extLst>
                <a:ext uri="{FF2B5EF4-FFF2-40B4-BE49-F238E27FC236}">
                  <a16:creationId xmlns="" xmlns:a16="http://schemas.microsoft.com/office/drawing/2014/main" id="{C7100A3E-F91F-BE46-A79C-33097CB68529}"/>
                </a:ext>
              </a:extLst>
            </p:cNvPr>
            <p:cNvSpPr/>
            <p:nvPr/>
          </p:nvSpPr>
          <p:spPr>
            <a:xfrm>
              <a:off x="1846422" y="5162390"/>
              <a:ext cx="1168730" cy="249130"/>
            </a:xfrm>
            <a:prstGeom prst="roundRect">
              <a:avLst>
                <a:gd name="adj" fmla="val 18668"/>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tx1"/>
                  </a:solidFill>
                  <a:latin typeface="나눔고딕" panose="020D0604000000000000" pitchFamily="50" charset="-127"/>
                  <a:ea typeface="나눔고딕" panose="020D0604000000000000" pitchFamily="50" charset="-127"/>
                  <a:cs typeface="Nanum Gothic" charset="-127"/>
                </a:rPr>
                <a:t>Execute</a:t>
              </a:r>
              <a:endParaRPr lang="ko-KR" altLang="en-US" sz="800" dirty="0">
                <a:solidFill>
                  <a:schemeClr val="tx1"/>
                </a:solidFill>
                <a:latin typeface="나눔고딕" panose="020D0604000000000000" pitchFamily="50" charset="-127"/>
                <a:ea typeface="나눔고딕" panose="020D0604000000000000" pitchFamily="50" charset="-127"/>
                <a:cs typeface="Nanum Gothic" charset="-127"/>
              </a:endParaRPr>
            </a:p>
          </p:txBody>
        </p:sp>
        <p:pic>
          <p:nvPicPr>
            <p:cNvPr id="69" name="그림 68">
              <a:extLst>
                <a:ext uri="{FF2B5EF4-FFF2-40B4-BE49-F238E27FC236}">
                  <a16:creationId xmlns="" xmlns:a16="http://schemas.microsoft.com/office/drawing/2014/main" id="{1EFE6C60-3D7B-5E49-90A7-4F9AF8FD7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086" y="5228733"/>
              <a:ext cx="108000" cy="108000"/>
            </a:xfrm>
            <a:prstGeom prst="rect">
              <a:avLst/>
            </a:prstGeom>
          </p:spPr>
        </p:pic>
      </p:grpSp>
      <p:sp>
        <p:nvSpPr>
          <p:cNvPr id="80" name="TextBox 79">
            <a:extLst>
              <a:ext uri="{FF2B5EF4-FFF2-40B4-BE49-F238E27FC236}">
                <a16:creationId xmlns="" xmlns:a16="http://schemas.microsoft.com/office/drawing/2014/main" id="{814BDB44-0120-CB42-8CA3-D91ADE6B4A45}"/>
              </a:ext>
            </a:extLst>
          </p:cNvPr>
          <p:cNvSpPr txBox="1"/>
          <p:nvPr/>
        </p:nvSpPr>
        <p:spPr>
          <a:xfrm>
            <a:off x="864566" y="1141260"/>
            <a:ext cx="488916" cy="123111"/>
          </a:xfrm>
          <a:prstGeom prst="rect">
            <a:avLst/>
          </a:prstGeom>
          <a:noFill/>
        </p:spPr>
        <p:txBody>
          <a:bodyPr wrap="none" lIns="0" tIns="0" rIns="0" bIns="0" rtlCol="0">
            <a:spAutoFit/>
          </a:bodyPr>
          <a:lstStyle/>
          <a:p>
            <a:r>
              <a:rPr kumimoji="1" lang="en-US" altLang="ko-KR" sz="800" dirty="0"/>
              <a:t>Query test</a:t>
            </a:r>
            <a:endParaRPr kumimoji="1" lang="ko-KR" altLang="en-US" sz="800" dirty="0"/>
          </a:p>
        </p:txBody>
      </p:sp>
      <p:sp>
        <p:nvSpPr>
          <p:cNvPr id="81" name="직사각형 80">
            <a:extLst>
              <a:ext uri="{FF2B5EF4-FFF2-40B4-BE49-F238E27FC236}">
                <a16:creationId xmlns="" xmlns:a16="http://schemas.microsoft.com/office/drawing/2014/main" id="{55057248-9083-4A49-931D-22219C76FAA6}"/>
              </a:ext>
            </a:extLst>
          </p:cNvPr>
          <p:cNvSpPr/>
          <p:nvPr/>
        </p:nvSpPr>
        <p:spPr>
          <a:xfrm>
            <a:off x="1585202" y="3851852"/>
            <a:ext cx="677078" cy="23833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700" b="1" dirty="0">
                <a:solidFill>
                  <a:schemeClr val="tx1"/>
                </a:solidFill>
              </a:rPr>
              <a:t>Result data</a:t>
            </a:r>
            <a:endParaRPr kumimoji="1" lang="ko-KR" altLang="en-US" sz="700" b="1" dirty="0">
              <a:solidFill>
                <a:schemeClr val="tx1"/>
              </a:solidFill>
            </a:endParaRPr>
          </a:p>
        </p:txBody>
      </p:sp>
      <p:sp>
        <p:nvSpPr>
          <p:cNvPr id="82" name="직사각형 81">
            <a:extLst>
              <a:ext uri="{FF2B5EF4-FFF2-40B4-BE49-F238E27FC236}">
                <a16:creationId xmlns="" xmlns:a16="http://schemas.microsoft.com/office/drawing/2014/main" id="{A4394201-C520-B149-A16F-B39135AEF1C4}"/>
              </a:ext>
            </a:extLst>
          </p:cNvPr>
          <p:cNvSpPr/>
          <p:nvPr/>
        </p:nvSpPr>
        <p:spPr>
          <a:xfrm>
            <a:off x="908124" y="3851851"/>
            <a:ext cx="677078" cy="238335"/>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700" b="1" dirty="0">
                <a:solidFill>
                  <a:schemeClr val="tx1"/>
                </a:solidFill>
              </a:rPr>
              <a:t>Output</a:t>
            </a:r>
            <a:endParaRPr kumimoji="1" lang="ko-KR" altLang="en-US" sz="700" b="1" dirty="0">
              <a:solidFill>
                <a:schemeClr val="tx1"/>
              </a:solidFill>
            </a:endParaRPr>
          </a:p>
        </p:txBody>
      </p:sp>
      <p:pic>
        <p:nvPicPr>
          <p:cNvPr id="83" name="그림 82">
            <a:extLst>
              <a:ext uri="{FF2B5EF4-FFF2-40B4-BE49-F238E27FC236}">
                <a16:creationId xmlns="" xmlns:a16="http://schemas.microsoft.com/office/drawing/2014/main" id="{DD838924-8B8C-5C4E-ABE0-C515758A2A87}"/>
              </a:ext>
            </a:extLst>
          </p:cNvPr>
          <p:cNvPicPr>
            <a:picLocks/>
          </p:cNvPicPr>
          <p:nvPr/>
        </p:nvPicPr>
        <p:blipFill>
          <a:blip r:embed="rId3"/>
          <a:stretch>
            <a:fillRect/>
          </a:stretch>
        </p:blipFill>
        <p:spPr>
          <a:xfrm>
            <a:off x="908124" y="4090186"/>
            <a:ext cx="8326166" cy="2115743"/>
          </a:xfrm>
          <a:prstGeom prst="rect">
            <a:avLst/>
          </a:prstGeom>
        </p:spPr>
      </p:pic>
      <p:sp>
        <p:nvSpPr>
          <p:cNvPr id="17" name="타원 16">
            <a:extLst>
              <a:ext uri="{FF2B5EF4-FFF2-40B4-BE49-F238E27FC236}">
                <a16:creationId xmlns="" xmlns:a16="http://schemas.microsoft.com/office/drawing/2014/main" id="{3F019DB2-6BAE-EB44-A484-DF4E3558B40E}"/>
              </a:ext>
            </a:extLst>
          </p:cNvPr>
          <p:cNvSpPr/>
          <p:nvPr/>
        </p:nvSpPr>
        <p:spPr>
          <a:xfrm>
            <a:off x="1129318" y="14586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8" name="타원 17">
            <a:extLst>
              <a:ext uri="{FF2B5EF4-FFF2-40B4-BE49-F238E27FC236}">
                <a16:creationId xmlns="" xmlns:a16="http://schemas.microsoft.com/office/drawing/2014/main" id="{47CB87AF-2F7B-7A43-BCB6-40B66A28E8F9}"/>
              </a:ext>
            </a:extLst>
          </p:cNvPr>
          <p:cNvSpPr/>
          <p:nvPr/>
        </p:nvSpPr>
        <p:spPr>
          <a:xfrm>
            <a:off x="8112504" y="31953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2</a:t>
            </a:r>
            <a:endParaRPr lang="ko-KR" altLang="en-US" sz="700" b="1">
              <a:solidFill>
                <a:prstClr val="white"/>
              </a:solidFill>
              <a:latin typeface="Nanum Gothic" charset="-127"/>
              <a:ea typeface="Nanum Gothic" charset="-127"/>
              <a:cs typeface="Nanum Gothic" charset="-127"/>
            </a:endParaRPr>
          </a:p>
        </p:txBody>
      </p:sp>
      <p:sp>
        <p:nvSpPr>
          <p:cNvPr id="19" name="타원 18">
            <a:extLst>
              <a:ext uri="{FF2B5EF4-FFF2-40B4-BE49-F238E27FC236}">
                <a16:creationId xmlns="" xmlns:a16="http://schemas.microsoft.com/office/drawing/2014/main" id="{ECFEEF7E-B9D3-AB4B-9B7D-2B5ECF7A0BFB}"/>
              </a:ext>
            </a:extLst>
          </p:cNvPr>
          <p:cNvSpPr/>
          <p:nvPr/>
        </p:nvSpPr>
        <p:spPr>
          <a:xfrm>
            <a:off x="1287008" y="378227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Nanum Gothic" charset="-127"/>
                <a:ea typeface="Nanum Gothic" charset="-127"/>
                <a:cs typeface="Nanum Gothic" charset="-127"/>
              </a:rPr>
              <a:t>3</a:t>
            </a:r>
            <a:endParaRPr lang="ko-KR" altLang="en-US" sz="700" b="1">
              <a:solidFill>
                <a:prstClr val="white"/>
              </a:solidFill>
              <a:latin typeface="Nanum Gothic" charset="-127"/>
              <a:ea typeface="Nanum Gothic" charset="-127"/>
              <a:cs typeface="Nanum Gothic" charset="-127"/>
            </a:endParaRPr>
          </a:p>
        </p:txBody>
      </p:sp>
      <p:sp>
        <p:nvSpPr>
          <p:cNvPr id="20" name="타원 19">
            <a:extLst>
              <a:ext uri="{FF2B5EF4-FFF2-40B4-BE49-F238E27FC236}">
                <a16:creationId xmlns="" xmlns:a16="http://schemas.microsoft.com/office/drawing/2014/main" id="{2AB60A4F-20B5-3942-A5DF-88B33F801134}"/>
              </a:ext>
            </a:extLst>
          </p:cNvPr>
          <p:cNvSpPr/>
          <p:nvPr/>
        </p:nvSpPr>
        <p:spPr>
          <a:xfrm>
            <a:off x="2030559" y="37715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21" name="직사각형 20">
            <a:extLst>
              <a:ext uri="{FF2B5EF4-FFF2-40B4-BE49-F238E27FC236}">
                <a16:creationId xmlns="" xmlns:a16="http://schemas.microsoft.com/office/drawing/2014/main" id="{EF1BB65A-E7D4-6743-BFBA-BE761CAE324E}"/>
              </a:ext>
            </a:extLst>
          </p:cNvPr>
          <p:cNvSpPr/>
          <p:nvPr/>
        </p:nvSpPr>
        <p:spPr>
          <a:xfrm>
            <a:off x="5933" y="-17362"/>
            <a:ext cx="12186067" cy="687536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smtClean="0">
                <a:solidFill>
                  <a:schemeClr val="bg1"/>
                </a:solidFill>
                <a:ea typeface="Nanum Gothic" charset="-127"/>
                <a:cs typeface="Nanum Gothic" charset="-127"/>
              </a:rPr>
              <a:t>TBD</a:t>
            </a:r>
            <a:endParaRPr kumimoji="1" lang="ko-KR" altLang="en-US" sz="1000" dirty="0">
              <a:solidFill>
                <a:schemeClr val="bg1"/>
              </a:solidFill>
              <a:ea typeface="Nanum Gothic" charset="-127"/>
              <a:cs typeface="Nanum Gothic" charset="-127"/>
            </a:endParaRPr>
          </a:p>
        </p:txBody>
      </p:sp>
    </p:spTree>
    <p:extLst>
      <p:ext uri="{BB962C8B-B14F-4D97-AF65-F5344CB8AC3E}">
        <p14:creationId xmlns:p14="http://schemas.microsoft.com/office/powerpoint/2010/main" val="23942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 xmlns:a16="http://schemas.microsoft.com/office/drawing/2014/main" id="{9F8EBED1-658A-DD4F-BF9D-D4D17928E557}"/>
              </a:ext>
            </a:extLst>
          </p:cNvPr>
          <p:cNvSpPr>
            <a:spLocks noGrp="1"/>
          </p:cNvSpPr>
          <p:nvPr>
            <p:ph type="body" sz="quarter" idx="14"/>
          </p:nvPr>
        </p:nvSpPr>
        <p:spPr/>
        <p:txBody>
          <a:bodyPr/>
          <a:lstStyle/>
          <a:p>
            <a:r>
              <a:rPr kumimoji="1" lang="en-US" altLang="ko-KR" dirty="0"/>
              <a:t>Workbench-062.2</a:t>
            </a:r>
            <a:endParaRPr kumimoji="1" lang="ko-KR" altLang="en-US" dirty="0"/>
          </a:p>
        </p:txBody>
      </p:sp>
      <p:sp>
        <p:nvSpPr>
          <p:cNvPr id="4" name="제목 3">
            <a:extLst>
              <a:ext uri="{FF2B5EF4-FFF2-40B4-BE49-F238E27FC236}">
                <a16:creationId xmlns="" xmlns:a16="http://schemas.microsoft.com/office/drawing/2014/main" id="{24FB1B08-5435-5E45-B194-60519E0FE2E1}"/>
              </a:ext>
            </a:extLst>
          </p:cNvPr>
          <p:cNvSpPr>
            <a:spLocks noGrp="1"/>
          </p:cNvSpPr>
          <p:nvPr>
            <p:ph type="title"/>
          </p:nvPr>
        </p:nvSpPr>
        <p:spPr/>
        <p:txBody>
          <a:bodyPr/>
          <a:lstStyle/>
          <a:p>
            <a:r>
              <a:rPr kumimoji="1" lang="ko-KR" altLang="en-US" dirty="0">
                <a:latin typeface="나눔고딕OTF" panose="020D0604000000000000" pitchFamily="34" charset="-127"/>
                <a:ea typeface="나눔고딕OTF" panose="020D0604000000000000" pitchFamily="34" charset="-127"/>
              </a:rPr>
              <a:t>데이터 커넥션 정보 </a:t>
            </a:r>
            <a:r>
              <a:rPr kumimoji="1" lang="en-US" altLang="ko-KR" dirty="0">
                <a:latin typeface="나눔고딕OTF" panose="020D0604000000000000" pitchFamily="34" charset="-127"/>
                <a:ea typeface="나눔고딕OTF" panose="020D0604000000000000" pitchFamily="34" charset="-127"/>
              </a:rPr>
              <a:t>/  </a:t>
            </a:r>
            <a:r>
              <a:rPr kumimoji="1" lang="ko-KR" altLang="en-US" dirty="0">
                <a:latin typeface="나눔고딕OTF" panose="020D0604000000000000" pitchFamily="34" charset="-127"/>
                <a:ea typeface="나눔고딕OTF" panose="020D0604000000000000" pitchFamily="34" charset="-127"/>
              </a:rPr>
              <a:t>통합 스키마 </a:t>
            </a:r>
            <a:r>
              <a:rPr kumimoji="1" lang="ko-KR" altLang="en-US" dirty="0" err="1">
                <a:latin typeface="나눔고딕OTF" panose="020D0604000000000000" pitchFamily="34" charset="-127"/>
                <a:ea typeface="나눔고딕OTF" panose="020D0604000000000000" pitchFamily="34" charset="-127"/>
              </a:rPr>
              <a:t>브라우져</a:t>
            </a:r>
            <a:r>
              <a:rPr kumimoji="1" lang="ko-KR" altLang="en-US" dirty="0">
                <a:latin typeface="나눔고딕OTF" panose="020D0604000000000000" pitchFamily="34" charset="-127"/>
                <a:ea typeface="나눔고딕OTF" panose="020D0604000000000000" pitchFamily="34" charset="-127"/>
              </a:rPr>
              <a:t> </a:t>
            </a:r>
            <a:r>
              <a:rPr kumimoji="1" lang="en-US" altLang="ko-KR" dirty="0">
                <a:latin typeface="나눔고딕OTF" panose="020D0604000000000000" pitchFamily="34" charset="-127"/>
                <a:ea typeface="나눔고딕OTF" panose="020D0604000000000000" pitchFamily="34" charset="-127"/>
              </a:rPr>
              <a:t>(</a:t>
            </a:r>
            <a:r>
              <a:rPr kumimoji="1" lang="ko-KR" altLang="en-US" dirty="0" err="1">
                <a:latin typeface="나눔고딕OTF" panose="020D0604000000000000" pitchFamily="34" charset="-127"/>
                <a:ea typeface="나눔고딕OTF" panose="020D0604000000000000" pitchFamily="34" charset="-127"/>
              </a:rPr>
              <a:t>전체팝업</a:t>
            </a:r>
            <a:r>
              <a:rPr kumimoji="1" lang="en-US" altLang="ko-KR" dirty="0">
                <a:latin typeface="나눔고딕OTF" panose="020D0604000000000000" pitchFamily="34" charset="-127"/>
                <a:ea typeface="나눔고딕OTF" panose="020D0604000000000000" pitchFamily="34" charset="-127"/>
              </a:rPr>
              <a:t>)</a:t>
            </a:r>
            <a:endParaRPr kumimoji="1" lang="ko-KR" altLang="en-US" dirty="0"/>
          </a:p>
        </p:txBody>
      </p:sp>
      <p:sp>
        <p:nvSpPr>
          <p:cNvPr id="5" name="슬라이드 번호 개체 틀 4">
            <a:extLst>
              <a:ext uri="{FF2B5EF4-FFF2-40B4-BE49-F238E27FC236}">
                <a16:creationId xmlns="" xmlns:a16="http://schemas.microsoft.com/office/drawing/2014/main" id="{B3A0B23A-C95E-F54C-BBDD-8329ABF6DCCB}"/>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36</a:t>
            </a:fld>
            <a:endParaRPr lang="ko-KR" altLang="en-US" dirty="0">
              <a:solidFill>
                <a:prstClr val="white">
                  <a:lumMod val="50000"/>
                </a:prstClr>
              </a:solidFill>
            </a:endParaRPr>
          </a:p>
        </p:txBody>
      </p:sp>
      <p:sp>
        <p:nvSpPr>
          <p:cNvPr id="6" name="텍스트 개체 틀 5">
            <a:extLst>
              <a:ext uri="{FF2B5EF4-FFF2-40B4-BE49-F238E27FC236}">
                <a16:creationId xmlns="" xmlns:a16="http://schemas.microsoft.com/office/drawing/2014/main" id="{12F37C66-F980-6643-9374-9EFFBA70519E}"/>
              </a:ext>
            </a:extLst>
          </p:cNvPr>
          <p:cNvSpPr>
            <a:spLocks noGrp="1"/>
          </p:cNvSpPr>
          <p:nvPr>
            <p:ph type="body" sz="quarter" idx="13"/>
          </p:nvPr>
        </p:nvSpPr>
        <p:spPr>
          <a:xfrm>
            <a:off x="10063512" y="405738"/>
            <a:ext cx="1953784" cy="6206377"/>
          </a:xfrm>
        </p:spPr>
        <p:txBody>
          <a:bodyPr/>
          <a:lstStyle/>
          <a:p>
            <a:r>
              <a:rPr kumimoji="1" lang="ko-KR" altLang="en-US" dirty="0"/>
              <a:t> 데이터 </a:t>
            </a:r>
            <a:r>
              <a:rPr kumimoji="1" lang="ko-KR" altLang="en-US" dirty="0" err="1"/>
              <a:t>미리보기</a:t>
            </a:r>
            <a:endParaRPr kumimoji="1" lang="en-US" altLang="ko-KR" dirty="0"/>
          </a:p>
          <a:p>
            <a:pPr lvl="1"/>
            <a:r>
              <a:rPr kumimoji="1" lang="ko-KR" altLang="en-US" dirty="0"/>
              <a:t>테이블 안에 들어가 있는 데이터의 </a:t>
            </a:r>
            <a:r>
              <a:rPr kumimoji="1" lang="ko-KR" altLang="en-US" dirty="0" err="1"/>
              <a:t>미리보기</a:t>
            </a:r>
            <a:r>
              <a:rPr kumimoji="1" lang="ko-KR" altLang="en-US" dirty="0"/>
              <a:t> 내용이 보여짐</a:t>
            </a:r>
            <a:endParaRPr kumimoji="1" lang="en-US" altLang="ko-KR" dirty="0"/>
          </a:p>
          <a:p>
            <a:endParaRPr kumimoji="1" lang="ko-KR" altLang="en-US" dirty="0"/>
          </a:p>
        </p:txBody>
      </p:sp>
      <p:sp>
        <p:nvSpPr>
          <p:cNvPr id="7" name="텍스트 개체 틀 9">
            <a:extLst>
              <a:ext uri="{FF2B5EF4-FFF2-40B4-BE49-F238E27FC236}">
                <a16:creationId xmlns="" xmlns:a16="http://schemas.microsoft.com/office/drawing/2014/main" id="{4DABDDF3-4BA6-C444-85E4-E1C87C63C2A8}"/>
              </a:ext>
            </a:extLst>
          </p:cNvPr>
          <p:cNvSpPr txBox="1">
            <a:spLocks/>
          </p:cNvSpPr>
          <p:nvPr/>
        </p:nvSpPr>
        <p:spPr>
          <a:xfrm>
            <a:off x="158111" y="260648"/>
            <a:ext cx="8986919" cy="259200"/>
          </a:xfrm>
          <a:prstGeom prst="rect">
            <a:avLst/>
          </a:prstGeom>
        </p:spPr>
        <p:txBody>
          <a:bodyPr vert="horz" lIns="0" tIns="72000" rIns="0" bIns="0" rtlCol="0" anchor="t" anchorCtr="0">
            <a:normAutofit/>
          </a:bodyPr>
          <a:lstStyle>
            <a:lvl1pPr marL="0" indent="0" algn="l" defTabSz="914400" rtl="0" eaLnBrk="1" latinLnBrk="1" hangingPunct="1">
              <a:lnSpc>
                <a:spcPct val="90000"/>
              </a:lnSpc>
              <a:spcBef>
                <a:spcPts val="1000"/>
              </a:spcBef>
              <a:buFontTx/>
              <a:buNone/>
              <a:defRPr sz="600" b="0" i="0" kern="1200">
                <a:solidFill>
                  <a:schemeClr val="bg1">
                    <a:lumMod val="50000"/>
                  </a:schemeClr>
                </a:solidFill>
                <a:latin typeface="Malgun Gothic" charset="-127"/>
                <a:ea typeface="Malgun Gothic" charset="-127"/>
                <a:cs typeface="+mn-cs"/>
              </a:defRPr>
            </a:lvl1pPr>
            <a:lvl2pPr marL="685800" indent="-228600" algn="l" defTabSz="914400" rtl="0" eaLnBrk="1" latinLnBrk="1" hangingPunct="1">
              <a:lnSpc>
                <a:spcPct val="90000"/>
              </a:lnSpc>
              <a:spcBef>
                <a:spcPts val="500"/>
              </a:spcBef>
              <a:buFont typeface="Arial"/>
              <a:buChar char="•"/>
              <a:defRPr sz="1400" b="0" i="0" kern="1200">
                <a:solidFill>
                  <a:schemeClr val="bg1">
                    <a:lumMod val="50000"/>
                    <a:lumOff val="50000"/>
                  </a:schemeClr>
                </a:solidFill>
                <a:latin typeface="나눔고딕OTF" panose="020D0604000000000000" pitchFamily="34" charset="-127"/>
                <a:ea typeface="나눔고딕OTF" panose="020D0604000000000000" pitchFamily="34" charset="-127"/>
                <a:cs typeface="+mn-cs"/>
              </a:defRPr>
            </a:lvl2pPr>
            <a:lvl3pPr marL="1143000" indent="-228600" algn="l" defTabSz="914400" rtl="0" eaLnBrk="1" latinLnBrk="1" hangingPunct="1">
              <a:lnSpc>
                <a:spcPct val="90000"/>
              </a:lnSpc>
              <a:spcBef>
                <a:spcPts val="500"/>
              </a:spcBef>
              <a:buFont typeface="Arial"/>
              <a:buChar char="•"/>
              <a:defRPr sz="1400" b="0" i="0" kern="1200">
                <a:solidFill>
                  <a:schemeClr val="bg1">
                    <a:lumMod val="50000"/>
                    <a:lumOff val="50000"/>
                  </a:schemeClr>
                </a:solidFill>
                <a:latin typeface="나눔고딕OTF" panose="020D0604000000000000" pitchFamily="34" charset="-127"/>
                <a:ea typeface="나눔고딕OTF" panose="020D0604000000000000" pitchFamily="34" charset="-127"/>
                <a:cs typeface="+mn-cs"/>
              </a:defRPr>
            </a:lvl3pPr>
            <a:lvl4pPr marL="1600200" indent="-228600" algn="l" defTabSz="914400" rtl="0" eaLnBrk="1" latinLnBrk="1" hangingPunct="1">
              <a:lnSpc>
                <a:spcPct val="90000"/>
              </a:lnSpc>
              <a:spcBef>
                <a:spcPts val="500"/>
              </a:spcBef>
              <a:buFont typeface="Arial"/>
              <a:buChar char="•"/>
              <a:defRPr sz="1400" b="0" i="0" kern="1200">
                <a:solidFill>
                  <a:schemeClr val="bg1">
                    <a:lumMod val="50000"/>
                    <a:lumOff val="50000"/>
                  </a:schemeClr>
                </a:solidFill>
                <a:latin typeface="나눔고딕OTF" panose="020D0604000000000000" pitchFamily="34" charset="-127"/>
                <a:ea typeface="나눔고딕OTF" panose="020D0604000000000000" pitchFamily="34" charset="-127"/>
                <a:cs typeface="+mn-cs"/>
              </a:defRPr>
            </a:lvl4pPr>
            <a:lvl5pPr marL="2057400" indent="-228600" algn="l" defTabSz="914400" rtl="0" eaLnBrk="1" latinLnBrk="1" hangingPunct="1">
              <a:lnSpc>
                <a:spcPct val="90000"/>
              </a:lnSpc>
              <a:spcBef>
                <a:spcPts val="500"/>
              </a:spcBef>
              <a:buFont typeface="Arial"/>
              <a:buChar char="•"/>
              <a:defRPr sz="1400" b="0" i="0" kern="1200">
                <a:solidFill>
                  <a:schemeClr val="bg1">
                    <a:lumMod val="50000"/>
                    <a:lumOff val="50000"/>
                  </a:schemeClr>
                </a:solidFill>
                <a:latin typeface="나눔고딕OTF" panose="020D0604000000000000" pitchFamily="34" charset="-127"/>
                <a:ea typeface="나눔고딕OTF" panose="020D0604000000000000" pitchFamily="34" charset="-127"/>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en-US" altLang="ko-KR" dirty="0">
                <a:latin typeface="나눔고딕OTF" panose="020D0604000000000000" pitchFamily="34" charset="-127"/>
                <a:ea typeface="나눔고딕OTF" panose="020D0604000000000000" pitchFamily="34" charset="-127"/>
              </a:rPr>
              <a:t>03.02 </a:t>
            </a:r>
            <a:r>
              <a:rPr kumimoji="1" lang="ko-KR" altLang="en-US" dirty="0">
                <a:latin typeface="나눔고딕OTF" panose="020D0604000000000000" pitchFamily="34" charset="-127"/>
                <a:ea typeface="나눔고딕OTF" panose="020D0604000000000000" pitchFamily="34" charset="-127"/>
              </a:rPr>
              <a:t>좌측 패널 구성</a:t>
            </a:r>
          </a:p>
        </p:txBody>
      </p:sp>
      <p:cxnSp>
        <p:nvCxnSpPr>
          <p:cNvPr id="8" name="직선 연결선[R] 7">
            <a:extLst>
              <a:ext uri="{FF2B5EF4-FFF2-40B4-BE49-F238E27FC236}">
                <a16:creationId xmlns="" xmlns:a16="http://schemas.microsoft.com/office/drawing/2014/main" id="{1F26DA03-927D-B745-B32B-57A50DC60A55}"/>
              </a:ext>
            </a:extLst>
          </p:cNvPr>
          <p:cNvCxnSpPr/>
          <p:nvPr/>
        </p:nvCxnSpPr>
        <p:spPr>
          <a:xfrm>
            <a:off x="782271" y="1409670"/>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R] 8">
            <a:extLst>
              <a:ext uri="{FF2B5EF4-FFF2-40B4-BE49-F238E27FC236}">
                <a16:creationId xmlns="" xmlns:a16="http://schemas.microsoft.com/office/drawing/2014/main" id="{090F32D6-8EC3-734E-9F8A-2F14D34AB55D}"/>
              </a:ext>
            </a:extLst>
          </p:cNvPr>
          <p:cNvCxnSpPr/>
          <p:nvPr/>
        </p:nvCxnSpPr>
        <p:spPr>
          <a:xfrm>
            <a:off x="2595403" y="1437241"/>
            <a:ext cx="0" cy="47814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30E729CB-BA81-B546-9732-F1F554724C7E}"/>
              </a:ext>
            </a:extLst>
          </p:cNvPr>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62.2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11" name="모서리가 둥근 직사각형 25">
            <a:extLst>
              <a:ext uri="{FF2B5EF4-FFF2-40B4-BE49-F238E27FC236}">
                <a16:creationId xmlns="" xmlns:a16="http://schemas.microsoft.com/office/drawing/2014/main" id="{D317032B-11A8-3545-8EE8-9256071D5551}"/>
              </a:ext>
            </a:extLst>
          </p:cNvPr>
          <p:cNvSpPr/>
          <p:nvPr/>
        </p:nvSpPr>
        <p:spPr>
          <a:xfrm>
            <a:off x="2622897" y="1465812"/>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prstClr val="black">
                    <a:lumMod val="75000"/>
                    <a:lumOff val="25000"/>
                  </a:prstClr>
                </a:solidFill>
                <a:latin typeface="Nanum Gothic" charset="-127"/>
                <a:ea typeface="Nanum Gothic" charset="-127"/>
                <a:cs typeface="Nanum Gothic" charset="-127"/>
              </a:rPr>
              <a:t>Columns</a:t>
            </a:r>
          </a:p>
        </p:txBody>
      </p:sp>
      <p:sp>
        <p:nvSpPr>
          <p:cNvPr id="12" name="모서리가 둥근 직사각형 25">
            <a:extLst>
              <a:ext uri="{FF2B5EF4-FFF2-40B4-BE49-F238E27FC236}">
                <a16:creationId xmlns="" xmlns:a16="http://schemas.microsoft.com/office/drawing/2014/main" id="{471192DB-38F8-2D46-9DF8-C80CC710160C}"/>
              </a:ext>
            </a:extLst>
          </p:cNvPr>
          <p:cNvSpPr/>
          <p:nvPr/>
        </p:nvSpPr>
        <p:spPr>
          <a:xfrm>
            <a:off x="3706265" y="1465812"/>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prstClr val="black">
                    <a:lumMod val="75000"/>
                    <a:lumOff val="25000"/>
                  </a:prstClr>
                </a:solidFill>
                <a:latin typeface="Nanum Gothic" charset="-127"/>
                <a:ea typeface="Nanum Gothic" charset="-127"/>
                <a:cs typeface="Nanum Gothic" charset="-127"/>
              </a:rPr>
              <a:t>Information</a:t>
            </a:r>
            <a:endParaRPr lang="ko-KR" altLang="en-US" sz="700" dirty="0">
              <a:solidFill>
                <a:prstClr val="black">
                  <a:lumMod val="75000"/>
                  <a:lumOff val="25000"/>
                </a:prstClr>
              </a:solidFill>
              <a:latin typeface="Nanum Gothic" charset="-127"/>
              <a:ea typeface="Nanum Gothic" charset="-127"/>
              <a:cs typeface="Nanum Gothic" charset="-127"/>
            </a:endParaRPr>
          </a:p>
        </p:txBody>
      </p:sp>
      <p:sp>
        <p:nvSpPr>
          <p:cNvPr id="13" name="모서리가 둥근 직사각형 25">
            <a:extLst>
              <a:ext uri="{FF2B5EF4-FFF2-40B4-BE49-F238E27FC236}">
                <a16:creationId xmlns="" xmlns:a16="http://schemas.microsoft.com/office/drawing/2014/main" id="{23EFED59-F688-4B4F-959B-3733F927E9F2}"/>
              </a:ext>
            </a:extLst>
          </p:cNvPr>
          <p:cNvSpPr/>
          <p:nvPr/>
        </p:nvSpPr>
        <p:spPr>
          <a:xfrm>
            <a:off x="4789633" y="1465812"/>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b="1" dirty="0">
                <a:solidFill>
                  <a:prstClr val="black"/>
                </a:solidFill>
                <a:latin typeface="Nanum Gothic" charset="-127"/>
                <a:ea typeface="Nanum Gothic" charset="-127"/>
                <a:cs typeface="Nanum Gothic" charset="-127"/>
              </a:rPr>
              <a:t>Data</a:t>
            </a:r>
            <a:endParaRPr kumimoji="1" lang="ko-KR" altLang="en-US" sz="700" b="1" dirty="0">
              <a:solidFill>
                <a:prstClr val="black"/>
              </a:solidFill>
              <a:latin typeface="Nanum Gothic" charset="-127"/>
              <a:ea typeface="Nanum Gothic" charset="-127"/>
              <a:cs typeface="Nanum Gothic" charset="-127"/>
            </a:endParaRPr>
          </a:p>
        </p:txBody>
      </p:sp>
      <p:sp>
        <p:nvSpPr>
          <p:cNvPr id="14" name="모서리가 둥근 직사각형 13">
            <a:extLst>
              <a:ext uri="{FF2B5EF4-FFF2-40B4-BE49-F238E27FC236}">
                <a16:creationId xmlns="" xmlns:a16="http://schemas.microsoft.com/office/drawing/2014/main" id="{E75051FB-9FDB-D34F-9C83-5238349C616C}"/>
              </a:ext>
            </a:extLst>
          </p:cNvPr>
          <p:cNvSpPr/>
          <p:nvPr/>
        </p:nvSpPr>
        <p:spPr>
          <a:xfrm>
            <a:off x="2630210" y="1699846"/>
            <a:ext cx="6541050" cy="3858035"/>
          </a:xfrm>
          <a:prstGeom prst="roundRect">
            <a:avLst>
              <a:gd name="adj" fmla="val 382"/>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5" name="그룹 14">
            <a:extLst>
              <a:ext uri="{FF2B5EF4-FFF2-40B4-BE49-F238E27FC236}">
                <a16:creationId xmlns="" xmlns:a16="http://schemas.microsoft.com/office/drawing/2014/main" id="{8ECBB12D-12DF-0848-A234-C8ECDC600A20}"/>
              </a:ext>
            </a:extLst>
          </p:cNvPr>
          <p:cNvGrpSpPr/>
          <p:nvPr/>
        </p:nvGrpSpPr>
        <p:grpSpPr>
          <a:xfrm>
            <a:off x="2635251" y="1920050"/>
            <a:ext cx="6665194" cy="4258131"/>
            <a:chOff x="2009315" y="2541860"/>
            <a:chExt cx="5932229" cy="4094853"/>
          </a:xfrm>
        </p:grpSpPr>
        <p:grpSp>
          <p:nvGrpSpPr>
            <p:cNvPr id="16" name="그룹 15">
              <a:extLst>
                <a:ext uri="{FF2B5EF4-FFF2-40B4-BE49-F238E27FC236}">
                  <a16:creationId xmlns="" xmlns:a16="http://schemas.microsoft.com/office/drawing/2014/main" id="{A32435C9-AB33-C145-8B82-3DC0E87DA4F0}"/>
                </a:ext>
              </a:extLst>
            </p:cNvPr>
            <p:cNvGrpSpPr/>
            <p:nvPr/>
          </p:nvGrpSpPr>
          <p:grpSpPr>
            <a:xfrm>
              <a:off x="2009315" y="2541860"/>
              <a:ext cx="5932229" cy="4094853"/>
              <a:chOff x="461542" y="1624664"/>
              <a:chExt cx="6529864" cy="3854647"/>
            </a:xfrm>
          </p:grpSpPr>
          <p:pic>
            <p:nvPicPr>
              <p:cNvPr id="23" name="그림 22">
                <a:extLst>
                  <a:ext uri="{FF2B5EF4-FFF2-40B4-BE49-F238E27FC236}">
                    <a16:creationId xmlns="" xmlns:a16="http://schemas.microsoft.com/office/drawing/2014/main" id="{8A7067C7-B1F0-4C4D-9037-DFEEC54EAD3F}"/>
                  </a:ext>
                </a:extLst>
              </p:cNvPr>
              <p:cNvPicPr>
                <a:picLocks noChangeAspect="1"/>
              </p:cNvPicPr>
              <p:nvPr/>
            </p:nvPicPr>
            <p:blipFill rotWithShape="1">
              <a:blip r:embed="rId8">
                <a:extLst>
                  <a:ext uri="{28A0092B-C50C-407E-A947-70E740481C1C}">
                    <a14:useLocalDpi xmlns:a14="http://schemas.microsoft.com/office/drawing/2010/main" val="0"/>
                  </a:ext>
                </a:extLst>
              </a:blip>
              <a:srcRect l="28628" t="21187" r="27121" b="12095"/>
              <a:stretch/>
            </p:blipFill>
            <p:spPr>
              <a:xfrm>
                <a:off x="461542" y="1631850"/>
                <a:ext cx="6529864" cy="3847461"/>
              </a:xfrm>
              <a:prstGeom prst="rect">
                <a:avLst/>
              </a:prstGeom>
              <a:ln>
                <a:noFill/>
              </a:ln>
            </p:spPr>
          </p:pic>
          <p:pic>
            <p:nvPicPr>
              <p:cNvPr id="24" name="그림 23">
                <a:extLst>
                  <a:ext uri="{FF2B5EF4-FFF2-40B4-BE49-F238E27FC236}">
                    <a16:creationId xmlns="" xmlns:a16="http://schemas.microsoft.com/office/drawing/2014/main" id="{01DD5230-044B-1B43-9BF4-05E3E502F425}"/>
                  </a:ext>
                </a:extLst>
              </p:cNvPr>
              <p:cNvPicPr>
                <a:picLocks noChangeAspect="1"/>
              </p:cNvPicPr>
              <p:nvPr/>
            </p:nvPicPr>
            <p:blipFill rotWithShape="1">
              <a:blip r:embed="rId8">
                <a:extLst>
                  <a:ext uri="{28A0092B-C50C-407E-A947-70E740481C1C}">
                    <a14:useLocalDpi xmlns:a14="http://schemas.microsoft.com/office/drawing/2010/main" val="0"/>
                  </a:ext>
                </a:extLst>
              </a:blip>
              <a:srcRect l="53924" t="21186" r="44350" b="76044"/>
              <a:stretch/>
            </p:blipFill>
            <p:spPr>
              <a:xfrm>
                <a:off x="2158602" y="1624664"/>
                <a:ext cx="254838" cy="159791"/>
              </a:xfrm>
              <a:prstGeom prst="rect">
                <a:avLst/>
              </a:prstGeom>
              <a:ln>
                <a:noFill/>
              </a:ln>
            </p:spPr>
          </p:pic>
        </p:grpSp>
        <p:sp>
          <p:nvSpPr>
            <p:cNvPr id="17" name="Username Box">
              <a:extLst>
                <a:ext uri="{FF2B5EF4-FFF2-40B4-BE49-F238E27FC236}">
                  <a16:creationId xmlns="" xmlns:a16="http://schemas.microsoft.com/office/drawing/2014/main" id="{70500C9C-DE51-4E4A-BF16-BC81B6D7FED6}"/>
                </a:ext>
              </a:extLst>
            </p:cNvPr>
            <p:cNvSpPr>
              <a:spLocks/>
            </p:cNvSpPr>
            <p:nvPr>
              <p:custDataLst>
                <p:tags r:id="rId1"/>
              </p:custDataLst>
            </p:nvPr>
          </p:nvSpPr>
          <p:spPr bwMode="auto">
            <a:xfrm>
              <a:off x="2583383"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18" name="Username Box">
              <a:extLst>
                <a:ext uri="{FF2B5EF4-FFF2-40B4-BE49-F238E27FC236}">
                  <a16:creationId xmlns="" xmlns:a16="http://schemas.microsoft.com/office/drawing/2014/main" id="{2AC9FA56-A283-E242-B911-1206591969F4}"/>
                </a:ext>
              </a:extLst>
            </p:cNvPr>
            <p:cNvSpPr>
              <a:spLocks/>
            </p:cNvSpPr>
            <p:nvPr>
              <p:custDataLst>
                <p:tags r:id="rId2"/>
              </p:custDataLst>
            </p:nvPr>
          </p:nvSpPr>
          <p:spPr bwMode="auto">
            <a:xfrm>
              <a:off x="3457223" y="2569113"/>
              <a:ext cx="344176"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19" name="Username Box">
              <a:extLst>
                <a:ext uri="{FF2B5EF4-FFF2-40B4-BE49-F238E27FC236}">
                  <a16:creationId xmlns="" xmlns:a16="http://schemas.microsoft.com/office/drawing/2014/main" id="{0909CDB7-4825-E348-8FD3-55BB021BEB01}"/>
                </a:ext>
              </a:extLst>
            </p:cNvPr>
            <p:cNvSpPr>
              <a:spLocks/>
            </p:cNvSpPr>
            <p:nvPr>
              <p:custDataLst>
                <p:tags r:id="rId3"/>
              </p:custDataLst>
            </p:nvPr>
          </p:nvSpPr>
          <p:spPr bwMode="auto">
            <a:xfrm>
              <a:off x="442517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20" name="Username Box">
              <a:extLst>
                <a:ext uri="{FF2B5EF4-FFF2-40B4-BE49-F238E27FC236}">
                  <a16:creationId xmlns="" xmlns:a16="http://schemas.microsoft.com/office/drawing/2014/main" id="{037AC844-C63B-584C-98B3-78D095202DAA}"/>
                </a:ext>
              </a:extLst>
            </p:cNvPr>
            <p:cNvSpPr>
              <a:spLocks/>
            </p:cNvSpPr>
            <p:nvPr>
              <p:custDataLst>
                <p:tags r:id="rId4"/>
              </p:custDataLst>
            </p:nvPr>
          </p:nvSpPr>
          <p:spPr bwMode="auto">
            <a:xfrm>
              <a:off x="5316330"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21" name="Username Box">
              <a:extLst>
                <a:ext uri="{FF2B5EF4-FFF2-40B4-BE49-F238E27FC236}">
                  <a16:creationId xmlns="" xmlns:a16="http://schemas.microsoft.com/office/drawing/2014/main" id="{EC2B82E9-AD01-6948-BF55-3E6C30C66F8B}"/>
                </a:ext>
              </a:extLst>
            </p:cNvPr>
            <p:cNvSpPr>
              <a:spLocks/>
            </p:cNvSpPr>
            <p:nvPr>
              <p:custDataLst>
                <p:tags r:id="rId5"/>
              </p:custDataLst>
            </p:nvPr>
          </p:nvSpPr>
          <p:spPr bwMode="auto">
            <a:xfrm>
              <a:off x="6234652"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sp>
          <p:nvSpPr>
            <p:cNvPr id="22" name="Username Box">
              <a:extLst>
                <a:ext uri="{FF2B5EF4-FFF2-40B4-BE49-F238E27FC236}">
                  <a16:creationId xmlns="" xmlns:a16="http://schemas.microsoft.com/office/drawing/2014/main" id="{F50EB0E5-B354-F54A-938B-222B463A64C7}"/>
                </a:ext>
              </a:extLst>
            </p:cNvPr>
            <p:cNvSpPr>
              <a:spLocks/>
            </p:cNvSpPr>
            <p:nvPr>
              <p:custDataLst>
                <p:tags r:id="rId6"/>
              </p:custDataLst>
            </p:nvPr>
          </p:nvSpPr>
          <p:spPr bwMode="auto">
            <a:xfrm>
              <a:off x="7128534" y="2569113"/>
              <a:ext cx="256409" cy="14249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schemeClr val="bg1"/>
                </a:solidFill>
                <a:latin typeface="Nanum Gothic" charset="-127"/>
                <a:ea typeface="Nanum Gothic" charset="-127"/>
                <a:cs typeface="Nanum Gothic" charset="-127"/>
              </a:endParaRPr>
            </a:p>
          </p:txBody>
        </p:sp>
      </p:grpSp>
      <p:cxnSp>
        <p:nvCxnSpPr>
          <p:cNvPr id="25" name="직선 연결선[R] 24">
            <a:extLst>
              <a:ext uri="{FF2B5EF4-FFF2-40B4-BE49-F238E27FC236}">
                <a16:creationId xmlns="" xmlns:a16="http://schemas.microsoft.com/office/drawing/2014/main" id="{5A2B5A6C-25B9-344F-8F4B-20A9EE497403}"/>
              </a:ext>
            </a:extLst>
          </p:cNvPr>
          <p:cNvCxnSpPr/>
          <p:nvPr/>
        </p:nvCxnSpPr>
        <p:spPr>
          <a:xfrm>
            <a:off x="2603180" y="1468073"/>
            <a:ext cx="0" cy="47814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제목 2">
            <a:extLst>
              <a:ext uri="{FF2B5EF4-FFF2-40B4-BE49-F238E27FC236}">
                <a16:creationId xmlns="" xmlns:a16="http://schemas.microsoft.com/office/drawing/2014/main" id="{30D91016-1F66-6249-A58D-37E3B884A9D9}"/>
              </a:ext>
            </a:extLst>
          </p:cNvPr>
          <p:cNvSpPr txBox="1">
            <a:spLocks/>
          </p:cNvSpPr>
          <p:nvPr/>
        </p:nvSpPr>
        <p:spPr bwMode="auto">
          <a:xfrm>
            <a:off x="963542" y="979109"/>
            <a:ext cx="1178880" cy="282030"/>
          </a:xfrm>
          <a:prstGeom prst="rect">
            <a:avLst/>
          </a:prstGeom>
          <a:noFill/>
          <a:ln w="3175">
            <a:noFill/>
          </a:ln>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800" b="1" dirty="0">
                <a:solidFill>
                  <a:prstClr val="black"/>
                </a:solidFill>
                <a:latin typeface="Nanum Gothic" charset="-127"/>
                <a:ea typeface="Nanum Gothic" charset="-127"/>
                <a:cs typeface="Nanum Gothic" charset="-127"/>
              </a:rPr>
              <a:t>Scheme Information</a:t>
            </a:r>
          </a:p>
        </p:txBody>
      </p:sp>
      <p:sp>
        <p:nvSpPr>
          <p:cNvPr id="27" name="타원 26">
            <a:extLst>
              <a:ext uri="{FF2B5EF4-FFF2-40B4-BE49-F238E27FC236}">
                <a16:creationId xmlns="" xmlns:a16="http://schemas.microsoft.com/office/drawing/2014/main" id="{F733D8A5-BF15-D248-84C1-3C3D43A2BB59}"/>
              </a:ext>
            </a:extLst>
          </p:cNvPr>
          <p:cNvSpPr/>
          <p:nvPr/>
        </p:nvSpPr>
        <p:spPr>
          <a:xfrm>
            <a:off x="4848098" y="149691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pic>
        <p:nvPicPr>
          <p:cNvPr id="28" name="그래픽 27" descr="표">
            <a:extLst>
              <a:ext uri="{FF2B5EF4-FFF2-40B4-BE49-F238E27FC236}">
                <a16:creationId xmlns="" xmlns:a16="http://schemas.microsoft.com/office/drawing/2014/main" id="{F6182433-7E1F-B843-8286-CC3B729A0E57}"/>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834753" y="1086537"/>
            <a:ext cx="149531" cy="149531"/>
          </a:xfrm>
          <a:prstGeom prst="rect">
            <a:avLst/>
          </a:prstGeom>
        </p:spPr>
      </p:pic>
      <p:grpSp>
        <p:nvGrpSpPr>
          <p:cNvPr id="29" name="그룹 28">
            <a:extLst>
              <a:ext uri="{FF2B5EF4-FFF2-40B4-BE49-F238E27FC236}">
                <a16:creationId xmlns="" xmlns:a16="http://schemas.microsoft.com/office/drawing/2014/main" id="{ECEA8B87-0087-B246-B479-94CE3DCA02CB}"/>
              </a:ext>
            </a:extLst>
          </p:cNvPr>
          <p:cNvGrpSpPr/>
          <p:nvPr/>
        </p:nvGrpSpPr>
        <p:grpSpPr>
          <a:xfrm>
            <a:off x="2693044" y="1695071"/>
            <a:ext cx="1626810" cy="147142"/>
            <a:chOff x="901599" y="1411225"/>
            <a:chExt cx="2289169" cy="207051"/>
          </a:xfrm>
        </p:grpSpPr>
        <p:sp>
          <p:nvSpPr>
            <p:cNvPr id="30" name="제목 2">
              <a:extLst>
                <a:ext uri="{FF2B5EF4-FFF2-40B4-BE49-F238E27FC236}">
                  <a16:creationId xmlns="" xmlns:a16="http://schemas.microsoft.com/office/drawing/2014/main" id="{3606D10C-3C06-C943-92E7-9BD7E669D904}"/>
                </a:ext>
              </a:extLst>
            </p:cNvPr>
            <p:cNvSpPr txBox="1">
              <a:spLocks/>
            </p:cNvSpPr>
            <p:nvPr/>
          </p:nvSpPr>
          <p:spPr bwMode="auto">
            <a:xfrm>
              <a:off x="975059" y="1411225"/>
              <a:ext cx="2215709" cy="198987"/>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a:solidFill>
                    <a:schemeClr val="bg1">
                      <a:lumMod val="75000"/>
                    </a:schemeClr>
                  </a:solidFill>
                  <a:latin typeface="Nanum Gothic" charset="-127"/>
                  <a:ea typeface="Nanum Gothic" charset="-127"/>
                  <a:cs typeface="Nanum Gothic" charset="-127"/>
                </a:rPr>
                <a:t>Search data</a:t>
              </a:r>
              <a:endParaRPr lang="en-US" altLang="ko-KR" sz="600" dirty="0">
                <a:solidFill>
                  <a:schemeClr val="bg1">
                    <a:lumMod val="75000"/>
                  </a:schemeClr>
                </a:solidFill>
                <a:latin typeface="Nanum Gothic" charset="-127"/>
                <a:ea typeface="Nanum Gothic" charset="-127"/>
                <a:cs typeface="Nanum Gothic" charset="-127"/>
              </a:endParaRPr>
            </a:p>
          </p:txBody>
        </p:sp>
        <p:pic>
          <p:nvPicPr>
            <p:cNvPr id="31" name="그림 30">
              <a:extLst>
                <a:ext uri="{FF2B5EF4-FFF2-40B4-BE49-F238E27FC236}">
                  <a16:creationId xmlns="" xmlns:a16="http://schemas.microsoft.com/office/drawing/2014/main" id="{E442A4DB-8184-0640-985E-21564B9A8501}"/>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32" name="직선 연결선[R] 31">
              <a:extLst>
                <a:ext uri="{FF2B5EF4-FFF2-40B4-BE49-F238E27FC236}">
                  <a16:creationId xmlns="" xmlns:a16="http://schemas.microsoft.com/office/drawing/2014/main" id="{E8B258E1-1637-7841-95F7-83D299218804}"/>
                </a:ext>
              </a:extLst>
            </p:cNvPr>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모서리가 둥근 직사각형 83">
            <a:extLst>
              <a:ext uri="{FF2B5EF4-FFF2-40B4-BE49-F238E27FC236}">
                <a16:creationId xmlns="" xmlns:a16="http://schemas.microsoft.com/office/drawing/2014/main" id="{608637D9-769F-FC4E-8222-B6DF9F4490EB}"/>
              </a:ext>
            </a:extLst>
          </p:cNvPr>
          <p:cNvSpPr/>
          <p:nvPr/>
        </p:nvSpPr>
        <p:spPr>
          <a:xfrm rot="5400000" flipV="1">
            <a:off x="2233441" y="383881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Regular" charset="-127"/>
              <a:ea typeface="Nanum Gothic Regular" charset="-127"/>
            </a:endParaRPr>
          </a:p>
        </p:txBody>
      </p:sp>
      <p:sp>
        <p:nvSpPr>
          <p:cNvPr id="34" name="모서리가 둥근 직사각형 90">
            <a:extLst>
              <a:ext uri="{FF2B5EF4-FFF2-40B4-BE49-F238E27FC236}">
                <a16:creationId xmlns="" xmlns:a16="http://schemas.microsoft.com/office/drawing/2014/main" id="{88881677-DD16-A04D-86E5-5C42D718E787}"/>
              </a:ext>
            </a:extLst>
          </p:cNvPr>
          <p:cNvSpPr/>
          <p:nvPr/>
        </p:nvSpPr>
        <p:spPr>
          <a:xfrm>
            <a:off x="841725" y="2539414"/>
            <a:ext cx="1594800" cy="3463063"/>
          </a:xfrm>
          <a:prstGeom prst="roundRect">
            <a:avLst>
              <a:gd name="adj" fmla="val 0"/>
            </a:avLst>
          </a:prstGeom>
          <a:noFill/>
          <a:ln w="3175" cap="sq">
            <a:noFill/>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nchorCtr="0"/>
          <a:lstStyle/>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001)</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002 )</a:t>
            </a:r>
          </a:p>
          <a:p>
            <a:pPr eaLnBrk="0" fontAlgn="base" latinLnBrk="0" hangingPunct="0">
              <a:lnSpc>
                <a:spcPts val="1800"/>
              </a:lnSpc>
              <a:spcBef>
                <a:spcPct val="0"/>
              </a:spcBef>
              <a:spcAft>
                <a:spcPct val="0"/>
              </a:spcAft>
            </a:pP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003</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004 )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005 )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006 )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007 )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008 )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009 )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010 )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011 )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012 )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001 )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002 )</a:t>
            </a:r>
          </a:p>
          <a:p>
            <a:pPr eaLnBrk="0" fontAlgn="base" latinLnBrk="0" hangingPunct="0">
              <a:lnSpc>
                <a:spcPts val="1800"/>
              </a:lnSpc>
              <a:spcBef>
                <a:spcPct val="0"/>
              </a:spcBef>
              <a:spcAft>
                <a:spcPct val="0"/>
              </a:spcAft>
            </a:pP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TALBE 01 ( </a:t>
            </a:r>
            <a:r>
              <a:rPr kumimoji="1" lang="ko-KR" altLang="en-US"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테이블 이름 </a:t>
            </a:r>
            <a:r>
              <a:rPr kumimoji="1" lang="en-US" altLang="ko-KR" sz="700" dirty="0">
                <a:solidFill>
                  <a:prstClr val="white">
                    <a:lumMod val="50000"/>
                  </a:prstClr>
                </a:solidFill>
                <a:latin typeface="나눔고딕OTF" panose="020D0604000000000000" pitchFamily="34" charset="-127"/>
                <a:ea typeface="나눔고딕OTF" panose="020D0604000000000000" pitchFamily="34" charset="-127"/>
                <a:cs typeface="Nanum Gothic" charset="-127"/>
              </a:rPr>
              <a:t>003 )</a:t>
            </a:r>
          </a:p>
        </p:txBody>
      </p:sp>
      <p:sp>
        <p:nvSpPr>
          <p:cNvPr id="35" name="직사각형 34">
            <a:extLst>
              <a:ext uri="{FF2B5EF4-FFF2-40B4-BE49-F238E27FC236}">
                <a16:creationId xmlns="" xmlns:a16="http://schemas.microsoft.com/office/drawing/2014/main" id="{00322286-B2D5-F34A-B80A-B0408BFB994D}"/>
              </a:ext>
            </a:extLst>
          </p:cNvPr>
          <p:cNvSpPr/>
          <p:nvPr/>
        </p:nvSpPr>
        <p:spPr>
          <a:xfrm>
            <a:off x="755795" y="3000506"/>
            <a:ext cx="1839608" cy="266485"/>
          </a:xfrm>
          <a:prstGeom prst="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700" dirty="0">
                <a:solidFill>
                  <a:schemeClr val="bg1"/>
                </a:solidFill>
                <a:latin typeface="나눔고딕OTF" panose="020D0604000000000000" pitchFamily="34" charset="-127"/>
                <a:ea typeface="나눔고딕OTF" panose="020D0604000000000000" pitchFamily="34" charset="-127"/>
              </a:rPr>
              <a:t>   </a:t>
            </a:r>
            <a:r>
              <a:rPr kumimoji="1" lang="en-US" altLang="ko-KR" sz="700" dirty="0">
                <a:solidFill>
                  <a:schemeClr val="bg1"/>
                </a:solidFill>
                <a:latin typeface="나눔고딕OTF" panose="020D0604000000000000" pitchFamily="34" charset="-127"/>
                <a:ea typeface="나눔고딕OTF" panose="020D0604000000000000" pitchFamily="34" charset="-127"/>
              </a:rPr>
              <a:t>TABLE03 ( </a:t>
            </a:r>
            <a:r>
              <a:rPr kumimoji="1" lang="ko-KR" altLang="en-US" sz="700" dirty="0">
                <a:solidFill>
                  <a:schemeClr val="bg1"/>
                </a:solidFill>
                <a:latin typeface="나눔고딕OTF" panose="020D0604000000000000" pitchFamily="34" charset="-127"/>
                <a:ea typeface="나눔고딕OTF" panose="020D0604000000000000" pitchFamily="34" charset="-127"/>
              </a:rPr>
              <a:t>테이블 이름 </a:t>
            </a:r>
            <a:r>
              <a:rPr kumimoji="1" lang="en-US" altLang="ko-KR" sz="700" dirty="0">
                <a:solidFill>
                  <a:schemeClr val="bg1"/>
                </a:solidFill>
                <a:latin typeface="나눔고딕OTF" panose="020D0604000000000000" pitchFamily="34" charset="-127"/>
                <a:ea typeface="나눔고딕OTF" panose="020D0604000000000000" pitchFamily="34" charset="-127"/>
              </a:rPr>
              <a:t>003 )</a:t>
            </a:r>
            <a:endParaRPr kumimoji="1" lang="ko-KR" altLang="en-US" sz="700" dirty="0">
              <a:solidFill>
                <a:schemeClr val="bg1"/>
              </a:solidFill>
              <a:latin typeface="나눔고딕OTF" panose="020D0604000000000000" pitchFamily="34" charset="-127"/>
              <a:ea typeface="나눔고딕OTF" panose="020D0604000000000000" pitchFamily="34" charset="-127"/>
            </a:endParaRPr>
          </a:p>
        </p:txBody>
      </p:sp>
      <p:pic>
        <p:nvPicPr>
          <p:cNvPr id="36" name="그림 35">
            <a:extLst>
              <a:ext uri="{FF2B5EF4-FFF2-40B4-BE49-F238E27FC236}">
                <a16:creationId xmlns="" xmlns:a16="http://schemas.microsoft.com/office/drawing/2014/main" id="{A2E66541-1C3C-BE43-B1F8-2A2F5328F11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78877" y="3146713"/>
            <a:ext cx="167706" cy="168315"/>
          </a:xfrm>
          <a:prstGeom prst="rect">
            <a:avLst/>
          </a:prstGeom>
        </p:spPr>
      </p:pic>
      <p:sp>
        <p:nvSpPr>
          <p:cNvPr id="37" name="제목 2">
            <a:extLst>
              <a:ext uri="{FF2B5EF4-FFF2-40B4-BE49-F238E27FC236}">
                <a16:creationId xmlns="" xmlns:a16="http://schemas.microsoft.com/office/drawing/2014/main" id="{F81E8627-9EFC-CC40-81A2-4DB5AE39EF6A}"/>
              </a:ext>
            </a:extLst>
          </p:cNvPr>
          <p:cNvSpPr txBox="1">
            <a:spLocks/>
          </p:cNvSpPr>
          <p:nvPr/>
        </p:nvSpPr>
        <p:spPr bwMode="auto">
          <a:xfrm>
            <a:off x="882411" y="2170406"/>
            <a:ext cx="1591995" cy="226466"/>
          </a:xfrm>
          <a:prstGeom prst="rect">
            <a:avLst/>
          </a:prstGeom>
          <a:solidFill>
            <a:schemeClr val="bg1"/>
          </a:solidFill>
          <a:ln w="3175">
            <a:noFill/>
          </a:ln>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2700" algn="l"/>
            <a:r>
              <a:rPr lang="ko-KR" altLang="en-US" sz="600" dirty="0">
                <a:solidFill>
                  <a:schemeClr val="bg1">
                    <a:lumMod val="75000"/>
                  </a:schemeClr>
                </a:solidFill>
                <a:latin typeface="Nanum Gothic" charset="-127"/>
                <a:ea typeface="Nanum Gothic" charset="-127"/>
                <a:cs typeface="Nanum Gothic" charset="-127"/>
              </a:rPr>
              <a:t>     테이블 검색</a:t>
            </a:r>
          </a:p>
        </p:txBody>
      </p:sp>
      <p:pic>
        <p:nvPicPr>
          <p:cNvPr id="38" name="그림 37">
            <a:extLst>
              <a:ext uri="{FF2B5EF4-FFF2-40B4-BE49-F238E27FC236}">
                <a16:creationId xmlns="" xmlns:a16="http://schemas.microsoft.com/office/drawing/2014/main" id="{1B134737-2858-DA44-A4D4-82412DF5D7E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06468" y="2249194"/>
            <a:ext cx="77899" cy="77899"/>
          </a:xfrm>
          <a:prstGeom prst="rect">
            <a:avLst/>
          </a:prstGeom>
        </p:spPr>
      </p:pic>
      <p:pic>
        <p:nvPicPr>
          <p:cNvPr id="39" name="그림 38">
            <a:extLst>
              <a:ext uri="{FF2B5EF4-FFF2-40B4-BE49-F238E27FC236}">
                <a16:creationId xmlns="" xmlns:a16="http://schemas.microsoft.com/office/drawing/2014/main" id="{084D3D11-8D96-8E40-9B70-9BF792F68487}"/>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946628" y="2236515"/>
            <a:ext cx="90580" cy="90578"/>
          </a:xfrm>
          <a:prstGeom prst="rect">
            <a:avLst/>
          </a:prstGeom>
        </p:spPr>
      </p:pic>
      <p:sp>
        <p:nvSpPr>
          <p:cNvPr id="40" name="제목 2">
            <a:extLst>
              <a:ext uri="{FF2B5EF4-FFF2-40B4-BE49-F238E27FC236}">
                <a16:creationId xmlns="" xmlns:a16="http://schemas.microsoft.com/office/drawing/2014/main" id="{AC6DD406-C8FF-E84C-9916-2211A8163F09}"/>
              </a:ext>
            </a:extLst>
          </p:cNvPr>
          <p:cNvSpPr txBox="1">
            <a:spLocks/>
          </p:cNvSpPr>
          <p:nvPr/>
        </p:nvSpPr>
        <p:spPr bwMode="auto">
          <a:xfrm>
            <a:off x="882411" y="2372923"/>
            <a:ext cx="1591995" cy="112962"/>
          </a:xfrm>
          <a:prstGeom prst="rect">
            <a:avLst/>
          </a:prstGeom>
          <a:solidFill>
            <a:schemeClr val="bg1">
              <a:lumMod val="75000"/>
            </a:schemeClr>
          </a:solidFill>
          <a:ln w="3175">
            <a:solidFill>
              <a:schemeClr val="bg1">
                <a:lumMod val="85000"/>
              </a:schemeClr>
            </a:solidFill>
          </a:ln>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2700" algn="l"/>
            <a:r>
              <a:rPr lang="en-US" altLang="ko-KR" sz="500" dirty="0">
                <a:solidFill>
                  <a:schemeClr val="tx1">
                    <a:lumMod val="75000"/>
                    <a:lumOff val="25000"/>
                  </a:schemeClr>
                </a:solidFill>
                <a:latin typeface="Nanum Gothic" charset="-127"/>
                <a:ea typeface="Nanum Gothic" charset="-127"/>
                <a:cs typeface="Nanum Gothic" charset="-127"/>
              </a:rPr>
              <a:t>2,300</a:t>
            </a:r>
            <a:r>
              <a:rPr lang="ko-KR" altLang="en-US" sz="500" dirty="0">
                <a:solidFill>
                  <a:schemeClr val="tx1">
                    <a:lumMod val="75000"/>
                    <a:lumOff val="25000"/>
                  </a:schemeClr>
                </a:solidFill>
                <a:latin typeface="Nanum Gothic" charset="-127"/>
                <a:ea typeface="Nanum Gothic" charset="-127"/>
                <a:cs typeface="Nanum Gothic" charset="-127"/>
              </a:rPr>
              <a:t> </a:t>
            </a:r>
            <a:r>
              <a:rPr lang="en-US" altLang="ko-KR" sz="500" dirty="0">
                <a:solidFill>
                  <a:schemeClr val="tx1">
                    <a:lumMod val="75000"/>
                    <a:lumOff val="25000"/>
                  </a:schemeClr>
                </a:solidFill>
                <a:latin typeface="Nanum Gothic" charset="-127"/>
                <a:ea typeface="Nanum Gothic" charset="-127"/>
                <a:cs typeface="Nanum Gothic" charset="-127"/>
              </a:rPr>
              <a:t>Tables</a:t>
            </a:r>
            <a:endParaRPr lang="ko-KR" altLang="en-US" sz="500" dirty="0">
              <a:solidFill>
                <a:schemeClr val="tx1"/>
              </a:solidFill>
              <a:latin typeface="Nanum Gothic" charset="-127"/>
              <a:ea typeface="Nanum Gothic" charset="-127"/>
              <a:cs typeface="Nanum Gothic" charset="-127"/>
            </a:endParaRPr>
          </a:p>
        </p:txBody>
      </p:sp>
      <p:pic>
        <p:nvPicPr>
          <p:cNvPr id="41" name="그림 40">
            <a:extLst>
              <a:ext uri="{FF2B5EF4-FFF2-40B4-BE49-F238E27FC236}">
                <a16:creationId xmlns="" xmlns:a16="http://schemas.microsoft.com/office/drawing/2014/main" id="{A22DC14E-342B-614D-8445-E826C64EE7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95062" y="2373333"/>
            <a:ext cx="105070" cy="108885"/>
          </a:xfrm>
          <a:prstGeom prst="rect">
            <a:avLst/>
          </a:prstGeom>
        </p:spPr>
      </p:pic>
      <p:grpSp>
        <p:nvGrpSpPr>
          <p:cNvPr id="42" name="그룹 41">
            <a:extLst>
              <a:ext uri="{FF2B5EF4-FFF2-40B4-BE49-F238E27FC236}">
                <a16:creationId xmlns="" xmlns:a16="http://schemas.microsoft.com/office/drawing/2014/main" id="{4FF3DD79-2257-0A47-8BDE-5B4741B08696}"/>
              </a:ext>
            </a:extLst>
          </p:cNvPr>
          <p:cNvGrpSpPr/>
          <p:nvPr/>
        </p:nvGrpSpPr>
        <p:grpSpPr>
          <a:xfrm>
            <a:off x="893298" y="1756170"/>
            <a:ext cx="1468490" cy="181684"/>
            <a:chOff x="253911" y="1833936"/>
            <a:chExt cx="1468490" cy="181684"/>
          </a:xfrm>
        </p:grpSpPr>
        <p:grpSp>
          <p:nvGrpSpPr>
            <p:cNvPr id="43" name="그룹 42">
              <a:extLst>
                <a:ext uri="{FF2B5EF4-FFF2-40B4-BE49-F238E27FC236}">
                  <a16:creationId xmlns="" xmlns:a16="http://schemas.microsoft.com/office/drawing/2014/main" id="{36BCC8C6-3532-FF4C-842E-10E10831BDDE}"/>
                </a:ext>
              </a:extLst>
            </p:cNvPr>
            <p:cNvGrpSpPr/>
            <p:nvPr userDrawn="1"/>
          </p:nvGrpSpPr>
          <p:grpSpPr>
            <a:xfrm>
              <a:off x="253911" y="1833936"/>
              <a:ext cx="1468490" cy="181684"/>
              <a:chOff x="253911" y="1833936"/>
              <a:chExt cx="1468490" cy="181684"/>
            </a:xfrm>
          </p:grpSpPr>
          <p:sp>
            <p:nvSpPr>
              <p:cNvPr id="45" name="제목 2">
                <a:extLst>
                  <a:ext uri="{FF2B5EF4-FFF2-40B4-BE49-F238E27FC236}">
                    <a16:creationId xmlns="" xmlns:a16="http://schemas.microsoft.com/office/drawing/2014/main" id="{34FAC8D2-9477-644C-BF3B-0B39C3FFA4BE}"/>
                  </a:ext>
                </a:extLst>
              </p:cNvPr>
              <p:cNvSpPr txBox="1">
                <a:spLocks/>
              </p:cNvSpPr>
              <p:nvPr userDrawn="1"/>
            </p:nvSpPr>
            <p:spPr bwMode="auto">
              <a:xfrm>
                <a:off x="253911" y="1833936"/>
                <a:ext cx="1468490" cy="179453"/>
              </a:xfrm>
              <a:prstGeom prst="rect">
                <a:avLst/>
              </a:prstGeom>
              <a:solidFill>
                <a:schemeClr val="bg1"/>
              </a:solidFill>
              <a:ln w="3175">
                <a:solidFill>
                  <a:schemeClr val="tx1">
                    <a:lumMod val="85000"/>
                    <a:lumOff val="15000"/>
                  </a:schemeClr>
                </a:solidFill>
              </a:ln>
            </p:spPr>
            <p:txBody>
              <a:bodyPr lIns="180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latin typeface="나눔고딕" panose="020D0604000000000000" pitchFamily="50" charset="-127"/>
                    <a:ea typeface="나눔고딕" panose="020D0604000000000000" pitchFamily="50" charset="-127"/>
                    <a:cs typeface="Nanum Gothic" charset="-127"/>
                  </a:rPr>
                  <a:t>Database name name...</a:t>
                </a:r>
              </a:p>
            </p:txBody>
          </p:sp>
          <p:sp>
            <p:nvSpPr>
              <p:cNvPr id="46" name="제목 2">
                <a:extLst>
                  <a:ext uri="{FF2B5EF4-FFF2-40B4-BE49-F238E27FC236}">
                    <a16:creationId xmlns="" xmlns:a16="http://schemas.microsoft.com/office/drawing/2014/main" id="{DB73E504-4F0F-8C4C-A9A7-39F961A3C5B6}"/>
                  </a:ext>
                </a:extLst>
              </p:cNvPr>
              <p:cNvSpPr txBox="1">
                <a:spLocks/>
              </p:cNvSpPr>
              <p:nvPr userDrawn="1"/>
            </p:nvSpPr>
            <p:spPr bwMode="auto">
              <a:xfrm flipH="1">
                <a:off x="1476270" y="1836167"/>
                <a:ext cx="242169" cy="179453"/>
              </a:xfrm>
              <a:prstGeom prst="rect">
                <a:avLst/>
              </a:prstGeom>
              <a:noFill/>
              <a:ln w="3175">
                <a:noFill/>
              </a:ln>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eaLnBrk="0" fontAlgn="base" hangingPunct="0">
                  <a:spcBef>
                    <a:spcPct val="0"/>
                  </a:spcBef>
                  <a:spcAft>
                    <a:spcPct val="0"/>
                  </a:spcAft>
                  <a:buClr>
                    <a:srgbClr val="336699"/>
                  </a:buClr>
                </a:pP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a:t>
                </a:r>
              </a:p>
            </p:txBody>
          </p:sp>
        </p:grpSp>
        <p:sp>
          <p:nvSpPr>
            <p:cNvPr id="44" name="제목 2">
              <a:extLst>
                <a:ext uri="{FF2B5EF4-FFF2-40B4-BE49-F238E27FC236}">
                  <a16:creationId xmlns="" xmlns:a16="http://schemas.microsoft.com/office/drawing/2014/main" id="{0D0AC16A-7F1B-F442-AE14-297BDA2F5089}"/>
                </a:ext>
              </a:extLst>
            </p:cNvPr>
            <p:cNvSpPr txBox="1">
              <a:spLocks/>
            </p:cNvSpPr>
            <p:nvPr userDrawn="1"/>
          </p:nvSpPr>
          <p:spPr bwMode="auto">
            <a:xfrm flipH="1">
              <a:off x="286697" y="1835764"/>
              <a:ext cx="242169" cy="179453"/>
            </a:xfrm>
            <a:prstGeom prst="rect">
              <a:avLst/>
            </a:prstGeom>
            <a:noFill/>
            <a:ln w="3175">
              <a:noFill/>
            </a:ln>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a:t>
              </a:r>
              <a:endPar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endParaRPr>
            </a:p>
          </p:txBody>
        </p:sp>
      </p:grpSp>
      <p:grpSp>
        <p:nvGrpSpPr>
          <p:cNvPr id="47" name="그룹 46">
            <a:extLst>
              <a:ext uri="{FF2B5EF4-FFF2-40B4-BE49-F238E27FC236}">
                <a16:creationId xmlns="" xmlns:a16="http://schemas.microsoft.com/office/drawing/2014/main" id="{48223A53-5B11-7F42-8F74-E2684FBD679B}"/>
              </a:ext>
            </a:extLst>
          </p:cNvPr>
          <p:cNvGrpSpPr/>
          <p:nvPr/>
        </p:nvGrpSpPr>
        <p:grpSpPr>
          <a:xfrm>
            <a:off x="886246" y="1533685"/>
            <a:ext cx="1471580" cy="170784"/>
            <a:chOff x="253910" y="1409904"/>
            <a:chExt cx="1471580" cy="170784"/>
          </a:xfrm>
        </p:grpSpPr>
        <p:sp>
          <p:nvSpPr>
            <p:cNvPr id="48" name="모서리가 둥근 직사각형 516">
              <a:extLst>
                <a:ext uri="{FF2B5EF4-FFF2-40B4-BE49-F238E27FC236}">
                  <a16:creationId xmlns="" xmlns:a16="http://schemas.microsoft.com/office/drawing/2014/main" id="{A1F094C8-7CD6-9746-96AF-08DDBF4719A1}"/>
                </a:ext>
              </a:extLst>
            </p:cNvPr>
            <p:cNvSpPr/>
            <p:nvPr userDrawn="1"/>
          </p:nvSpPr>
          <p:spPr>
            <a:xfrm>
              <a:off x="428710" y="1424974"/>
              <a:ext cx="854837" cy="136264"/>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l"/>
              <a:r>
                <a:rPr kumimoji="1" lang="ko-KR" altLang="en-US" sz="800" b="0" u="none" dirty="0">
                  <a:solidFill>
                    <a:schemeClr val="tx1">
                      <a:lumMod val="75000"/>
                      <a:lumOff val="25000"/>
                    </a:schemeClr>
                  </a:solidFill>
                  <a:latin typeface="나눔고딕OTF ExtraBold" panose="020D0904000000000000" pitchFamily="34" charset="-127"/>
                  <a:ea typeface="나눔고딕OTF ExtraBold" panose="020D0904000000000000" pitchFamily="34" charset="-127"/>
                  <a:cs typeface="Nanum Gothic" charset="-127"/>
                </a:rPr>
                <a:t>데이터 커넥션 이름</a:t>
              </a:r>
              <a:endParaRPr kumimoji="1" lang="en-US" altLang="ko-KR" sz="800" b="0" u="none" dirty="0">
                <a:solidFill>
                  <a:schemeClr val="tx1">
                    <a:lumMod val="75000"/>
                    <a:lumOff val="25000"/>
                  </a:schemeClr>
                </a:solidFill>
                <a:latin typeface="나눔고딕OTF ExtraBold" panose="020D0904000000000000" pitchFamily="34" charset="-127"/>
                <a:ea typeface="나눔고딕OTF ExtraBold" panose="020D0904000000000000" pitchFamily="34" charset="-127"/>
                <a:cs typeface="Nanum Gothic" charset="-127"/>
              </a:endParaRPr>
            </a:p>
          </p:txBody>
        </p:sp>
        <p:pic>
          <p:nvPicPr>
            <p:cNvPr id="49" name="그림 48">
              <a:extLst>
                <a:ext uri="{FF2B5EF4-FFF2-40B4-BE49-F238E27FC236}">
                  <a16:creationId xmlns="" xmlns:a16="http://schemas.microsoft.com/office/drawing/2014/main" id="{7D87A06B-A7DE-0641-BE3C-10166387CB59}"/>
                </a:ext>
              </a:extLst>
            </p:cNvPr>
            <p:cNvPicPr>
              <a:picLocks noChangeAspect="1"/>
            </p:cNvPicPr>
            <p:nvPr userDrawn="1"/>
          </p:nvPicPr>
          <p:blipFill>
            <a:blip r:embed="rId15">
              <a:duotone>
                <a:schemeClr val="bg2">
                  <a:shade val="45000"/>
                  <a:satMod val="135000"/>
                </a:schemeClr>
                <a:prstClr val="white"/>
              </a:duotone>
            </a:blip>
            <a:stretch>
              <a:fillRect/>
            </a:stretch>
          </p:blipFill>
          <p:spPr>
            <a:xfrm>
              <a:off x="1624779" y="1440129"/>
              <a:ext cx="100711" cy="100711"/>
            </a:xfrm>
            <a:prstGeom prst="rect">
              <a:avLst/>
            </a:prstGeom>
          </p:spPr>
        </p:pic>
        <p:pic>
          <p:nvPicPr>
            <p:cNvPr id="50" name="그림 49">
              <a:extLst>
                <a:ext uri="{FF2B5EF4-FFF2-40B4-BE49-F238E27FC236}">
                  <a16:creationId xmlns="" xmlns:a16="http://schemas.microsoft.com/office/drawing/2014/main" id="{08568B41-168E-7E4B-BB05-3C06A2050BAB}"/>
                </a:ext>
              </a:extLst>
            </p:cNvPr>
            <p:cNvPicPr>
              <a:picLocks noChangeAspect="1"/>
            </p:cNvPicPr>
            <p:nvPr userDrawn="1"/>
          </p:nvPicPr>
          <p:blipFill>
            <a:blip r:embed="rId16"/>
            <a:stretch>
              <a:fillRect/>
            </a:stretch>
          </p:blipFill>
          <p:spPr>
            <a:xfrm>
              <a:off x="253910" y="1409904"/>
              <a:ext cx="186795" cy="170784"/>
            </a:xfrm>
            <a:prstGeom prst="rect">
              <a:avLst/>
            </a:prstGeom>
            <a:ln>
              <a:noFill/>
            </a:ln>
          </p:spPr>
        </p:pic>
      </p:grpSp>
      <p:cxnSp>
        <p:nvCxnSpPr>
          <p:cNvPr id="51" name="직선 연결선[R] 50">
            <a:extLst>
              <a:ext uri="{FF2B5EF4-FFF2-40B4-BE49-F238E27FC236}">
                <a16:creationId xmlns="" xmlns:a16="http://schemas.microsoft.com/office/drawing/2014/main" id="{1157909B-5C32-8048-B89F-07B831BC28D3}"/>
              </a:ext>
            </a:extLst>
          </p:cNvPr>
          <p:cNvCxnSpPr/>
          <p:nvPr/>
        </p:nvCxnSpPr>
        <p:spPr>
          <a:xfrm>
            <a:off x="2609051" y="1675927"/>
            <a:ext cx="6696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2" name="직사각형 51">
            <a:extLst>
              <a:ext uri="{FF2B5EF4-FFF2-40B4-BE49-F238E27FC236}">
                <a16:creationId xmlns="" xmlns:a16="http://schemas.microsoft.com/office/drawing/2014/main" id="{EF1BB65A-E7D4-6743-BFBA-BE761CAE324E}"/>
              </a:ext>
            </a:extLst>
          </p:cNvPr>
          <p:cNvSpPr/>
          <p:nvPr/>
        </p:nvSpPr>
        <p:spPr>
          <a:xfrm>
            <a:off x="5933" y="-17362"/>
            <a:ext cx="12186067" cy="6875362"/>
          </a:xfrm>
          <a:prstGeom prst="rect">
            <a:avLst/>
          </a:prstGeom>
          <a:solidFill>
            <a:schemeClr val="tx1">
              <a:alpha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000" dirty="0" smtClean="0">
                <a:solidFill>
                  <a:schemeClr val="bg1"/>
                </a:solidFill>
                <a:ea typeface="Nanum Gothic" charset="-127"/>
                <a:cs typeface="Nanum Gothic" charset="-127"/>
              </a:rPr>
              <a:t>TBD</a:t>
            </a:r>
            <a:endParaRPr kumimoji="1" lang="ko-KR" altLang="en-US" sz="1000" dirty="0">
              <a:solidFill>
                <a:schemeClr val="bg1"/>
              </a:solidFill>
              <a:ea typeface="Nanum Gothic" charset="-127"/>
              <a:cs typeface="Nanum Gothic" charset="-127"/>
            </a:endParaRPr>
          </a:p>
        </p:txBody>
      </p:sp>
    </p:spTree>
    <p:extLst>
      <p:ext uri="{BB962C8B-B14F-4D97-AF65-F5344CB8AC3E}">
        <p14:creationId xmlns:p14="http://schemas.microsoft.com/office/powerpoint/2010/main" val="3700433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7 Basic Confirmation &amp; Alert Popup</a:t>
            </a:r>
            <a:endParaRPr lang="ko-KR" altLang="en-US" dirty="0"/>
          </a:p>
        </p:txBody>
      </p:sp>
      <p:sp>
        <p:nvSpPr>
          <p:cNvPr id="3" name="텍스트 개체 틀 2"/>
          <p:cNvSpPr>
            <a:spLocks noGrp="1"/>
          </p:cNvSpPr>
          <p:nvPr>
            <p:ph type="body" sz="quarter" idx="10"/>
          </p:nvPr>
        </p:nvSpPr>
        <p:spPr/>
        <p:txBody>
          <a:bodyPr/>
          <a:lstStyle/>
          <a:p>
            <a:r>
              <a:rPr kumimoji="1" lang="en-US" altLang="ko-KR" dirty="0"/>
              <a:t>Basic Confirmation &amp; Alert Popup</a:t>
            </a:r>
            <a:endParaRPr lang="ko-KR" altLang="en-US" dirty="0"/>
          </a:p>
        </p:txBody>
      </p:sp>
    </p:spTree>
    <p:extLst>
      <p:ext uri="{BB962C8B-B14F-4D97-AF65-F5344CB8AC3E}">
        <p14:creationId xmlns:p14="http://schemas.microsoft.com/office/powerpoint/2010/main" val="1192481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lang="en-US" altLang="ko-KR" dirty="0"/>
              <a:t>-</a:t>
            </a:r>
          </a:p>
        </p:txBody>
      </p:sp>
      <p:sp>
        <p:nvSpPr>
          <p:cNvPr id="4" name="제목 3"/>
          <p:cNvSpPr>
            <a:spLocks noGrp="1"/>
          </p:cNvSpPr>
          <p:nvPr>
            <p:ph type="title"/>
          </p:nvPr>
        </p:nvSpPr>
        <p:spPr/>
        <p:txBody>
          <a:bodyPr/>
          <a:lstStyle/>
          <a:p>
            <a:r>
              <a:rPr kumimoji="1" lang="en-US" altLang="ko-KR" dirty="0"/>
              <a:t>Basic Confirmation &amp; Alert Popup</a:t>
            </a:r>
            <a:endParaRPr kumimoji="1" lang="ko-KR" altLang="en-US" dirty="0"/>
          </a:p>
        </p:txBody>
      </p:sp>
      <p:sp>
        <p:nvSpPr>
          <p:cNvPr id="5" name="슬라이드 번호 개체 틀 4"/>
          <p:cNvSpPr>
            <a:spLocks noGrp="1"/>
          </p:cNvSpPr>
          <p:nvPr>
            <p:ph type="sldNum" sz="quarter" idx="4"/>
          </p:nvPr>
        </p:nvSpPr>
        <p:spPr>
          <a:xfrm>
            <a:off x="11590814" y="0"/>
            <a:ext cx="443077" cy="260648"/>
          </a:xfrm>
        </p:spPr>
        <p:txBody>
          <a:bodyPr/>
          <a:lstStyle/>
          <a:p>
            <a:fld id="{FB00E03F-6C3C-4996-8BB2-B710E9BCD333}" type="slidenum">
              <a:rPr lang="ko-KR" altLang="en-US" smtClean="0"/>
              <a:pPr/>
              <a:t>38</a:t>
            </a:fld>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3155974309"/>
              </p:ext>
            </p:extLst>
          </p:nvPr>
        </p:nvGraphicFramePr>
        <p:xfrm>
          <a:off x="274712" y="340065"/>
          <a:ext cx="10468050" cy="6285826"/>
        </p:xfrm>
        <a:graphic>
          <a:graphicData uri="http://schemas.openxmlformats.org/drawingml/2006/table">
            <a:tbl>
              <a:tblPr firstRow="1" bandRow="1">
                <a:tableStyleId>{F5AB1C69-6EDB-4FF4-983F-18BD219EF322}</a:tableStyleId>
              </a:tblPr>
              <a:tblGrid>
                <a:gridCol w="333091">
                  <a:extLst>
                    <a:ext uri="{9D8B030D-6E8A-4147-A177-3AD203B41FA5}">
                      <a16:colId xmlns="" xmlns:a16="http://schemas.microsoft.com/office/drawing/2014/main" val="20000"/>
                    </a:ext>
                  </a:extLst>
                </a:gridCol>
                <a:gridCol w="1742591">
                  <a:extLst>
                    <a:ext uri="{9D8B030D-6E8A-4147-A177-3AD203B41FA5}">
                      <a16:colId xmlns="" xmlns:a16="http://schemas.microsoft.com/office/drawing/2014/main" val="20001"/>
                    </a:ext>
                  </a:extLst>
                </a:gridCol>
                <a:gridCol w="3554569">
                  <a:extLst>
                    <a:ext uri="{9D8B030D-6E8A-4147-A177-3AD203B41FA5}">
                      <a16:colId xmlns="" xmlns:a16="http://schemas.microsoft.com/office/drawing/2014/main" val="20002"/>
                    </a:ext>
                  </a:extLst>
                </a:gridCol>
                <a:gridCol w="941385">
                  <a:extLst>
                    <a:ext uri="{9D8B030D-6E8A-4147-A177-3AD203B41FA5}">
                      <a16:colId xmlns="" xmlns:a16="http://schemas.microsoft.com/office/drawing/2014/main" val="20003"/>
                    </a:ext>
                  </a:extLst>
                </a:gridCol>
                <a:gridCol w="3896414">
                  <a:extLst>
                    <a:ext uri="{9D8B030D-6E8A-4147-A177-3AD203B41FA5}">
                      <a16:colId xmlns="" xmlns:a16="http://schemas.microsoft.com/office/drawing/2014/main" val="20005"/>
                    </a:ext>
                  </a:extLst>
                </a:gridCol>
              </a:tblGrid>
              <a:tr h="142153">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No.</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Case</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Detail</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BTN</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Malgun Gothic" charset="-127"/>
                          <a:ea typeface="Malgun Gothic" charset="-127"/>
                          <a:cs typeface="Malgun Gothic" charset="-127"/>
                        </a:rPr>
                        <a:t>Toast popup</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0"/>
                  </a:ext>
                </a:extLst>
              </a:tr>
              <a:tr h="142153">
                <a:tc>
                  <a:txBody>
                    <a:bodyPr/>
                    <a:lstStyle/>
                    <a:p>
                      <a:pPr latinLnBrk="1"/>
                      <a:r>
                        <a:rPr lang="nb-NO" altLang="ko-KR" sz="600" b="0" i="0" dirty="0">
                          <a:latin typeface="Malgun Gothic" charset="-127"/>
                          <a:ea typeface="Malgun Gothic" charset="-127"/>
                          <a:cs typeface="Malgun Gothic" charset="-127"/>
                        </a:rPr>
                        <a:t>[001.0]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Validation</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error</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에러 항목을 확인해 주세요</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42153">
                <a:tc rowSpan="2">
                  <a:txBody>
                    <a:bodyPr/>
                    <a:lstStyle/>
                    <a:p>
                      <a:pPr latinLnBrk="1"/>
                      <a:r>
                        <a:rPr lang="nb-NO" altLang="ko-KR" sz="600" b="0" i="0" dirty="0">
                          <a:solidFill>
                            <a:schemeClr val="tx1"/>
                          </a:solidFill>
                          <a:latin typeface="Malgun Gothic" charset="-127"/>
                          <a:ea typeface="Malgun Gothic" charset="-127"/>
                          <a:cs typeface="Malgun Gothic" charset="-127"/>
                        </a:rPr>
                        <a:t>[002.0]</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latinLnBrk="1"/>
                      <a:r>
                        <a:rPr lang="en-US" altLang="ko-KR" sz="600" b="0" i="0" dirty="0">
                          <a:solidFill>
                            <a:schemeClr val="tx1"/>
                          </a:solidFill>
                          <a:latin typeface="Malgun Gothic" charset="-127"/>
                          <a:ea typeface="Malgun Gothic" charset="-127"/>
                          <a:cs typeface="Malgun Gothic" charset="-127"/>
                        </a:rPr>
                        <a:t>(</a:t>
                      </a:r>
                      <a:r>
                        <a:rPr lang="ko-KR" altLang="en-US" sz="600" b="0" i="0" dirty="0">
                          <a:solidFill>
                            <a:schemeClr val="tx1"/>
                          </a:solidFill>
                          <a:latin typeface="Malgun Gothic" charset="-127"/>
                          <a:ea typeface="Malgun Gothic" charset="-127"/>
                          <a:cs typeface="Malgun Gothic" charset="-127"/>
                        </a:rPr>
                        <a:t>공통</a:t>
                      </a:r>
                      <a:r>
                        <a:rPr lang="en-US" altLang="ko-KR" sz="600" b="0" i="0" dirty="0">
                          <a:solidFill>
                            <a:schemeClr val="tx1"/>
                          </a:solidFill>
                          <a:latin typeface="Malgun Gothic" charset="-127"/>
                          <a:ea typeface="Malgun Gothic" charset="-127"/>
                          <a:cs typeface="Malgun Gothic" charset="-127"/>
                        </a:rPr>
                        <a:t>)</a:t>
                      </a:r>
                      <a:r>
                        <a:rPr lang="ko-KR" altLang="en-US" sz="600" b="0" i="0" dirty="0">
                          <a:solidFill>
                            <a:schemeClr val="tx1"/>
                          </a:solidFill>
                          <a:latin typeface="Malgun Gothic" charset="-127"/>
                          <a:ea typeface="Malgun Gothic" charset="-127"/>
                          <a:cs typeface="Malgun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latinLnBrk="1"/>
                      <a:r>
                        <a:rPr lang="ko-KR" altLang="en-US" sz="600" b="0" i="0" baseline="0" dirty="0">
                          <a:solidFill>
                            <a:schemeClr val="tx1"/>
                          </a:solidFill>
                          <a:latin typeface="Malgun Gothic" charset="-127"/>
                          <a:ea typeface="Malgun Gothic" charset="-127"/>
                          <a:cs typeface="Malgun Gothic" charset="-127"/>
                        </a:rPr>
                        <a:t>삭제하시겠습니까</a:t>
                      </a:r>
                      <a:r>
                        <a:rPr lang="en-US" altLang="ko-KR" sz="600" b="0" i="0" baseline="0" dirty="0">
                          <a:solidFill>
                            <a:schemeClr val="tx1"/>
                          </a:solidFill>
                          <a:latin typeface="Malgun Gothic" charset="-127"/>
                          <a:ea typeface="Malgun Gothic" charset="-127"/>
                          <a:cs typeface="Malgun Gothic" charset="-127"/>
                        </a:rPr>
                        <a:t>?</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Malgun Gothic" charset="-127"/>
                          <a:ea typeface="Malgun Gothic" charset="-127"/>
                          <a:cs typeface="Malgun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Malgun Gothic" charset="-127"/>
                          <a:ea typeface="Malgun Gothic" charset="-127"/>
                          <a:cs typeface="Malgun Gothic" charset="-127"/>
                        </a:rPr>
                        <a:t>삭제되었습니다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42153">
                <a:tc vMerge="1">
                  <a:txBody>
                    <a:bodyPr/>
                    <a:lstStyle/>
                    <a:p>
                      <a:pPr latinLnBrk="1"/>
                      <a:endParaRPr lang="ko-KR" altLang="en-US" sz="800" b="0" i="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a:latin typeface="SamsungGothicCondensedOTF" charset="-127"/>
                        <a:ea typeface="SamsungGothicCondensedOTF" charset="-127"/>
                        <a:cs typeface="SamsungGothicCondensedOTF" charset="-127"/>
                      </a:endParaRPr>
                    </a:p>
                  </a:txBody>
                  <a:tcPr/>
                </a:tc>
                <a:tc>
                  <a:txBody>
                    <a:bodyPr/>
                    <a:lstStyle/>
                    <a:p>
                      <a:pPr latinLnBrk="1"/>
                      <a:r>
                        <a:rPr lang="ko-KR" altLang="en-US" sz="600" b="0" i="0" dirty="0">
                          <a:solidFill>
                            <a:schemeClr val="tx1"/>
                          </a:solidFill>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solidFill>
                            <a:schemeClr val="tx1"/>
                          </a:solidFill>
                          <a:latin typeface="Malgun Gothic" charset="-127"/>
                          <a:ea typeface="Malgun Gothic" charset="-127"/>
                          <a:cs typeface="Malgun Gothic" charset="-127"/>
                        </a:rPr>
                        <a:t>-</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4215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[003.0]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공통</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저장 완료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저장되었습니다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4"/>
                  </a:ext>
                </a:extLst>
              </a:tr>
              <a:tr h="142153">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[004.0]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공통</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저장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dk1"/>
                          </a:solidFill>
                          <a:effectLst/>
                          <a:latin typeface="Malgun Gothic" charset="-127"/>
                          <a:ea typeface="Malgun Gothic" charset="-127"/>
                          <a:cs typeface="Malgun Gothic" charset="-127"/>
                        </a:rPr>
                        <a:t>(main)</a:t>
                      </a:r>
                      <a:r>
                        <a:rPr lang="ko-KR" altLang="en-US" sz="600" b="0" i="0" kern="1200" dirty="0">
                          <a:solidFill>
                            <a:schemeClr val="dk1"/>
                          </a:solidFill>
                          <a:effectLst/>
                          <a:latin typeface="Malgun Gothic" charset="-127"/>
                          <a:ea typeface="Malgun Gothic" charset="-127"/>
                          <a:cs typeface="Malgun Gothic" charset="-127"/>
                        </a:rPr>
                        <a:t>저장하지 않은 작업 내용이 있습니다</a:t>
                      </a:r>
                      <a:r>
                        <a:rPr lang="en-US" altLang="ko-KR" sz="600" b="0" i="0" kern="1200" dirty="0">
                          <a:solidFill>
                            <a:schemeClr val="dk1"/>
                          </a:solidFill>
                          <a:effectLst/>
                          <a:latin typeface="Malgun Gothic" charset="-127"/>
                          <a:ea typeface="Malgun Gothic" charset="-127"/>
                          <a:cs typeface="Malgun Gothic" charset="-127"/>
                        </a:rPr>
                        <a:t>.</a:t>
                      </a:r>
                      <a:r>
                        <a:rPr lang="ko-KR" altLang="en-US" sz="600" b="0" i="0" kern="1200" dirty="0">
                          <a:solidFill>
                            <a:schemeClr val="dk1"/>
                          </a:solidFill>
                          <a:effectLst/>
                          <a:latin typeface="Malgun Gothic" charset="-127"/>
                          <a:ea typeface="Malgun Gothic" charset="-127"/>
                          <a:cs typeface="Malgun Gothic" charset="-127"/>
                        </a:rPr>
                        <a:t> 저장하시겠습니까</a:t>
                      </a:r>
                      <a:r>
                        <a:rPr lang="en-US" altLang="ko-KR" sz="600" b="0" i="0" kern="1200" dirty="0">
                          <a:solidFill>
                            <a:schemeClr val="dk1"/>
                          </a:solidFill>
                          <a:effectLst/>
                          <a:latin typeface="Malgun Gothic" charset="-127"/>
                          <a:ea typeface="Malgun Gothic" charset="-127"/>
                          <a:cs typeface="Malgun Gothic" charset="-127"/>
                        </a:rPr>
                        <a:t>?</a:t>
                      </a:r>
                      <a:endParaRPr lang="en-US" altLang="ko-KR" sz="600" b="0" i="0" dirty="0">
                        <a:latin typeface="Malgun Gothic" charset="-127"/>
                        <a:ea typeface="Malgun Gothic" charset="-127"/>
                        <a:cs typeface="Malgun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a:t>
                      </a:r>
                      <a:r>
                        <a:rPr lang="ko-KR" altLang="en-US" sz="600" b="0" i="0" dirty="0">
                          <a:latin typeface="Malgun Gothic" charset="-127"/>
                          <a:ea typeface="Malgun Gothic" charset="-127"/>
                          <a:cs typeface="Malgun Gothic" charset="-127"/>
                        </a:rPr>
                        <a:t>무시하고 닫기를 선택하면 작업 내용이 저장되지 않습니다</a:t>
                      </a:r>
                      <a:r>
                        <a:rPr lang="en-US" altLang="ko-KR" sz="600" b="0" i="0" dirty="0">
                          <a:latin typeface="Malgun Gothic" charset="-127"/>
                          <a:ea typeface="Malgun Gothic" charset="-127"/>
                          <a:cs typeface="Malgun Gothic" charset="-127"/>
                        </a:rPr>
                        <a:t>.</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무시하고 닫기</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42153">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latin typeface="Malgun Gothic" charset="-127"/>
                          <a:ea typeface="Malgun Gothic" charset="-127"/>
                          <a:cs typeface="Malgun Gothic" charset="-127"/>
                        </a:rPr>
                        <a:t>저장하고 닫기</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저장되었습니다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14215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[005.0]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공통</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입력 글자수 초과</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n</a:t>
                      </a:r>
                      <a:r>
                        <a:rPr lang="ko-KR" altLang="en-US" sz="600" b="0" i="0" dirty="0">
                          <a:latin typeface="Malgun Gothic" charset="-127"/>
                          <a:ea typeface="Malgun Gothic" charset="-127"/>
                          <a:cs typeface="Malgun Gothic" charset="-127"/>
                        </a:rPr>
                        <a:t>자까지 입력할수 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14215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[008.0]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공통</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권한 없음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접근 권한이 없습니다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22702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[009.0]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공통</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네트워크 에러</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네트워크 에러로 동작에 실패하였습니다</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다시 시도해 주세요</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[010.0]</a:t>
                      </a: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sngStrike" dirty="0">
                          <a:latin typeface="Malgun Gothic" charset="-127"/>
                          <a:ea typeface="Malgun Gothic" charset="-127"/>
                          <a:cs typeface="Malgun Gothic" charset="-127"/>
                        </a:rPr>
                        <a:t>용어 사전 복제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(main) Do you want to copy this column dictionary?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(sub) </a:t>
                      </a:r>
                      <a:r>
                        <a:rPr lang="ko-KR" altLang="en-US" sz="600" b="0" i="0" strike="sngStrike" dirty="0">
                          <a:latin typeface="Malgun Gothic" charset="-127"/>
                          <a:ea typeface="Malgun Gothic" charset="-127"/>
                          <a:cs typeface="Malgun Gothic" charset="-127"/>
                        </a:rPr>
                        <a:t>’</a:t>
                      </a:r>
                      <a:r>
                        <a:rPr lang="en-US" altLang="ko-KR" sz="600" b="0" i="0" strike="sngStrike" dirty="0">
                          <a:latin typeface="Malgun Gothic" charset="-127"/>
                          <a:ea typeface="Malgun Gothic" charset="-127"/>
                          <a:cs typeface="Malgun Gothic" charset="-127"/>
                        </a:rPr>
                        <a:t>Column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메인</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이 용어 사전을 복제하시겠습니까</a:t>
                      </a:r>
                      <a:r>
                        <a:rPr lang="en-US" altLang="ko-KR" sz="600" b="0" i="0" strike="sngStrike"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서브</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용어 명</a:t>
                      </a:r>
                      <a:r>
                        <a:rPr lang="en-US" altLang="ko-KR" sz="600" b="0" i="0" strike="sngStrike" dirty="0">
                          <a:latin typeface="Malgun Gothic" charset="-127"/>
                          <a:ea typeface="Malgun Gothic" charset="-127"/>
                          <a:cs typeface="Malgun Gothic" charset="-127"/>
                        </a:rPr>
                        <a:t>’</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strike="sngStrike" dirty="0">
                          <a:latin typeface="Malgun Gothic" charset="-127"/>
                          <a:ea typeface="Malgun Gothic" charset="-127"/>
                          <a:cs typeface="Malgun Gothic" charset="-127"/>
                        </a:rPr>
                        <a:t>Cancel</a:t>
                      </a:r>
                    </a:p>
                    <a:p>
                      <a:pPr latinLnBrk="1"/>
                      <a:r>
                        <a:rPr lang="ko-KR" altLang="en-US" sz="600" b="0" i="0" strike="sngStrike"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3743377"/>
                  </a:ext>
                </a:extLst>
              </a:tr>
              <a:tr h="225652">
                <a:tc vMerge="1">
                  <a:txBody>
                    <a:bodyPr/>
                    <a:lstStyle/>
                    <a:p>
                      <a:endParaRPr lang="en-US"/>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strike="sngStrike" dirty="0">
                          <a:latin typeface="Malgun Gothic" charset="-127"/>
                          <a:ea typeface="Malgun Gothic" charset="-127"/>
                          <a:cs typeface="Malgun Gothic" charset="-127"/>
                        </a:rPr>
                        <a:t>Copy</a:t>
                      </a:r>
                    </a:p>
                    <a:p>
                      <a:pPr latinLnBrk="1"/>
                      <a:r>
                        <a:rPr lang="ko-KR" altLang="en-US" sz="600" b="0" i="0" strike="sngStrike" dirty="0">
                          <a:latin typeface="Malgun Gothic" charset="-127"/>
                          <a:ea typeface="Malgun Gothic" charset="-127"/>
                          <a:cs typeface="Malgun Gothic" charset="-127"/>
                        </a:rPr>
                        <a:t>복제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‘Copy of Column Name’ is created.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복제된</a:t>
                      </a:r>
                      <a:r>
                        <a:rPr lang="en-US" altLang="ko-KR" sz="600" b="0" i="0" strike="sngStrike" dirty="0">
                          <a:latin typeface="Malgun Gothic" charset="-127"/>
                          <a:ea typeface="Malgun Gothic" charset="-127"/>
                          <a:cs typeface="Malgun Gothic" charset="-127"/>
                        </a:rPr>
                        <a:t> </a:t>
                      </a:r>
                      <a:r>
                        <a:rPr lang="ko-KR" altLang="en-US" sz="600" b="0" i="0" strike="sngStrike" dirty="0">
                          <a:latin typeface="Malgun Gothic" charset="-127"/>
                          <a:ea typeface="Malgun Gothic" charset="-127"/>
                          <a:cs typeface="Malgun Gothic" charset="-127"/>
                        </a:rPr>
                        <a:t>용어 명</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이</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가</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생성되었습니다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798019096"/>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algun Gothic" charset="-127"/>
                          <a:ea typeface="Malgun Gothic" charset="-127"/>
                          <a:cs typeface="Malgun Gothic" charset="-127"/>
                        </a:rPr>
                        <a:t>[011.0]</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용어 사전 삭제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(main) Do you want to delete this column dictionary?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Column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메인</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 용어 사전을 삭제하시겠습니까</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서브</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용어 명</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Cancel</a:t>
                      </a:r>
                    </a:p>
                    <a:p>
                      <a:pPr latinLnBrk="1"/>
                      <a:r>
                        <a:rPr lang="ko-KR" altLang="en-US" sz="600" b="0" i="0"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693320448"/>
                  </a:ext>
                </a:extLst>
              </a:tr>
              <a:tr h="225652">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Delete</a:t>
                      </a:r>
                    </a:p>
                    <a:p>
                      <a:pPr latinLnBrk="1"/>
                      <a:r>
                        <a:rPr lang="ko-KR" altLang="en-US" sz="600" b="0" i="0" dirty="0">
                          <a:latin typeface="Malgun Gothic" charset="-127"/>
                          <a:ea typeface="Malgun Gothic" charset="-127"/>
                          <a:cs typeface="Malgun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‘Column Name’ is deleted.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용어 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이</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가</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삭제되었습니다</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401523025"/>
                  </a:ext>
                </a:extLst>
              </a:tr>
              <a:tr h="22565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[012.0]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용어 명 중복 에러</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The name ‘Logical Column Name’ is already taken. Please choose a different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용어 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이름은 이미 사용 중입니다</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다른 이름을 입력해주세요</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30826096"/>
                  </a:ext>
                </a:extLst>
              </a:tr>
              <a:tr h="2256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[013.0]</a:t>
                      </a:r>
                      <a:endParaRPr lang="ko-KR" altLang="en-US" sz="600" b="0" i="0" dirty="0">
                        <a:latin typeface="Malgun Gothic" charset="-127"/>
                        <a:ea typeface="Malgun Gothic" charset="-127"/>
                        <a:cs typeface="Malgun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용어 사전 생성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‘Logical Column Name’ is created.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용어 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이</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가</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생성되었습니다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7020966"/>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[014.0]</a:t>
                      </a: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strike="sngStrike" dirty="0">
                          <a:latin typeface="Malgun Gothic" charset="-127"/>
                          <a:ea typeface="Malgun Gothic" charset="-127"/>
                          <a:cs typeface="Malgun Gothic" charset="-127"/>
                        </a:rPr>
                        <a:t>코드 테이블 복제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(main) Do you want to copy this code table?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(sub) </a:t>
                      </a:r>
                      <a:r>
                        <a:rPr lang="ko-KR" altLang="en-US" sz="600" b="0" i="0" strike="sngStrike" dirty="0">
                          <a:latin typeface="Malgun Gothic" charset="-127"/>
                          <a:ea typeface="Malgun Gothic" charset="-127"/>
                          <a:cs typeface="Malgun Gothic" charset="-127"/>
                        </a:rPr>
                        <a:t>’</a:t>
                      </a:r>
                      <a:r>
                        <a:rPr lang="en-US" altLang="ko-KR" sz="600" b="0" i="0" strike="sngStrike" dirty="0">
                          <a:latin typeface="Malgun Gothic" charset="-127"/>
                          <a:ea typeface="Malgun Gothic" charset="-127"/>
                          <a:cs typeface="Malgun Gothic" charset="-127"/>
                        </a:rPr>
                        <a:t>Table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메인</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이 코드 테이블을 복제하시겠습니까</a:t>
                      </a:r>
                      <a:r>
                        <a:rPr lang="en-US" altLang="ko-KR" sz="600" b="0" i="0" strike="sngStrike"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서브</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테이블명</a:t>
                      </a:r>
                      <a:r>
                        <a:rPr lang="en-US" altLang="ko-KR" sz="600" b="0" i="0" strike="sngStrike" dirty="0">
                          <a:latin typeface="Malgun Gothic" charset="-127"/>
                          <a:ea typeface="Malgun Gothic" charset="-127"/>
                          <a:cs typeface="Malgun Gothic" charset="-127"/>
                        </a:rPr>
                        <a:t>’</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strike="sngStrike" dirty="0">
                          <a:latin typeface="Malgun Gothic" charset="-127"/>
                          <a:ea typeface="Malgun Gothic" charset="-127"/>
                          <a:cs typeface="Malgun Gothic" charset="-127"/>
                        </a:rPr>
                        <a:t>Cancel</a:t>
                      </a:r>
                    </a:p>
                    <a:p>
                      <a:pPr latinLnBrk="1"/>
                      <a:r>
                        <a:rPr lang="ko-KR" altLang="en-US" sz="600" b="0" i="0" strike="sngStrike"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225652">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strike="sngStrike" dirty="0">
                          <a:latin typeface="Malgun Gothic" charset="-127"/>
                          <a:ea typeface="Malgun Gothic" charset="-127"/>
                          <a:cs typeface="Malgun Gothic" charset="-127"/>
                        </a:rPr>
                        <a:t>Copy</a:t>
                      </a:r>
                    </a:p>
                    <a:p>
                      <a:pPr latinLnBrk="1"/>
                      <a:r>
                        <a:rPr lang="ko-KR" altLang="en-US" sz="600" b="0" i="0" strike="sngStrike" dirty="0">
                          <a:latin typeface="Malgun Gothic" charset="-127"/>
                          <a:ea typeface="Malgun Gothic" charset="-127"/>
                          <a:cs typeface="Malgun Gothic" charset="-127"/>
                        </a:rPr>
                        <a:t>복제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‘Copy of Table Name’ is created.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복제된</a:t>
                      </a:r>
                      <a:r>
                        <a:rPr lang="en-US" altLang="ko-KR" sz="600" b="0" i="0" strike="sngStrike" dirty="0">
                          <a:latin typeface="Malgun Gothic" charset="-127"/>
                          <a:ea typeface="Malgun Gothic" charset="-127"/>
                          <a:cs typeface="Malgun Gothic" charset="-127"/>
                        </a:rPr>
                        <a:t> </a:t>
                      </a:r>
                      <a:r>
                        <a:rPr lang="ko-KR" altLang="en-US" sz="600" b="0" i="0" strike="sngStrike" dirty="0">
                          <a:latin typeface="Malgun Gothic" charset="-127"/>
                          <a:ea typeface="Malgun Gothic" charset="-127"/>
                          <a:cs typeface="Malgun Gothic" charset="-127"/>
                        </a:rPr>
                        <a:t>테이블명</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이</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가</a:t>
                      </a:r>
                      <a:r>
                        <a:rPr lang="en-US" altLang="ko-KR" sz="600" b="0" i="0" strike="sngStrike" dirty="0">
                          <a:latin typeface="Malgun Gothic" charset="-127"/>
                          <a:ea typeface="Malgun Gothic" charset="-127"/>
                          <a:cs typeface="Malgun Gothic" charset="-127"/>
                        </a:rPr>
                        <a:t>)</a:t>
                      </a:r>
                      <a:r>
                        <a:rPr lang="ko-KR" altLang="en-US" sz="600" b="0" i="0" strike="sngStrike" dirty="0">
                          <a:latin typeface="Malgun Gothic" charset="-127"/>
                          <a:ea typeface="Malgun Gothic" charset="-127"/>
                          <a:cs typeface="Malgun Gothic" charset="-127"/>
                        </a:rPr>
                        <a:t> 생성되었습니다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24"/>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algun Gothic" charset="-127"/>
                          <a:ea typeface="Malgun Gothic" charset="-127"/>
                          <a:cs typeface="Malgun Gothic" charset="-127"/>
                        </a:rPr>
                        <a:t>[015.0]</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코드 테이블 삭제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(main) Do you want to delete this code table?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Table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메인</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 코드 테이블을 삭제하시겠습니까</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서브</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테이블명</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Cancel</a:t>
                      </a:r>
                    </a:p>
                    <a:p>
                      <a:pPr latinLnBrk="1"/>
                      <a:r>
                        <a:rPr lang="ko-KR" altLang="en-US" sz="600" b="0" i="0"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469324941"/>
                  </a:ext>
                </a:extLst>
              </a:tr>
              <a:tr h="225652">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Delete</a:t>
                      </a:r>
                    </a:p>
                    <a:p>
                      <a:pPr latinLnBrk="1"/>
                      <a:r>
                        <a:rPr lang="ko-KR" altLang="en-US" sz="600" b="0" i="0" dirty="0">
                          <a:latin typeface="Malgun Gothic" charset="-127"/>
                          <a:ea typeface="Malgun Gothic" charset="-127"/>
                          <a:cs typeface="Malgun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‘Table Name’ is deleted.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테이블명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이</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가</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삭제되었습니다</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108781775"/>
                  </a:ext>
                </a:extLst>
              </a:tr>
              <a:tr h="22565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[016.0]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코드 테이블 명 중복 에러</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The name ‘Code Table Name’ is already taken. Please choose a different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코드 테이블 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이름은 이미 사용 중입니다</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다른 이름을 입력해주세요</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336100551"/>
                  </a:ext>
                </a:extLst>
              </a:tr>
              <a:tr h="2256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[017.0]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코드 테이블 생성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‘Table Name’ is created.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테이블명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이</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가</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생성되었습니다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765127200"/>
                  </a:ext>
                </a:extLst>
              </a:tr>
              <a:tr h="2256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[018.0]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가져오기 실패 에러 </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An error occurred on line ‘number’. Please try again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숫자</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행에서 에러가 발생했습니다</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다시 시도해주세요</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756143074"/>
                  </a:ext>
                </a:extLst>
              </a:tr>
              <a:tr h="225652">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[019.0]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메타데이터 삭제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(main) Do you want to delete this metadata?</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 ‘Metadata Name’</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메인</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 메타 데이터를 삭제하시겠습니까</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서브</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메타 데이터명</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Cancel</a:t>
                      </a:r>
                    </a:p>
                    <a:p>
                      <a:pPr latinLnBrk="1"/>
                      <a:r>
                        <a:rPr lang="ko-KR" altLang="en-US" sz="600" b="0" i="0"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3863952"/>
                  </a:ext>
                </a:extLst>
              </a:tr>
              <a:tr h="225652">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latin typeface="Malgun Gothic" charset="-127"/>
                          <a:ea typeface="Malgun Gothic" charset="-127"/>
                          <a:cs typeface="Malgun Gothic" charset="-127"/>
                        </a:rPr>
                        <a:t>Delete</a:t>
                      </a:r>
                    </a:p>
                    <a:p>
                      <a:pPr latinLnBrk="1"/>
                      <a:r>
                        <a:rPr lang="ko-KR" altLang="en-US" sz="600" b="0" i="0" dirty="0">
                          <a:latin typeface="Malgun Gothic" charset="-127"/>
                          <a:ea typeface="Malgun Gothic" charset="-127"/>
                          <a:cs typeface="Malgun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‘Metadata Name’ is deleted.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메타 데이터명</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이</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가</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삭제되었습니다</a:t>
                      </a:r>
                      <a:r>
                        <a:rPr lang="en-US" altLang="ko-KR" sz="600" b="0" i="0" dirty="0">
                          <a:latin typeface="Malgun Gothic" charset="-127"/>
                          <a:ea typeface="Malgun Gothic" charset="-127"/>
                          <a:cs typeface="Malgun Gothic" charset="-127"/>
                        </a:rPr>
                        <a:t>.</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90596114"/>
                  </a:ext>
                </a:extLst>
              </a:tr>
              <a:tr h="197698">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[020.0]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카탈로그 삭제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Are you sure you want to delete ‘Catalog name’? This catalog information is also deleted from each metadata.</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 ‘data source name 01’, ‘data source name 02’,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(main) ‘</a:t>
                      </a:r>
                      <a:r>
                        <a:rPr lang="ko-KR" altLang="en-US" sz="600" b="0" i="0" dirty="0">
                          <a:solidFill>
                            <a:schemeClr val="tx1"/>
                          </a:solidFill>
                          <a:latin typeface="Nanum Gothic" charset="-127"/>
                          <a:ea typeface="Nanum Gothic" charset="-127"/>
                          <a:cs typeface="Nanum Gothic" charset="-127"/>
                        </a:rPr>
                        <a:t>카탈로그 이름</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를 삭제하시겠습니까</a:t>
                      </a:r>
                      <a:r>
                        <a:rPr lang="en-US" altLang="ko-KR" sz="600" b="0" i="0" dirty="0">
                          <a:solidFill>
                            <a:schemeClr val="tx1"/>
                          </a:solidFill>
                          <a:latin typeface="Nanum Gothic" charset="-127"/>
                          <a:ea typeface="Nanum Gothic" charset="-127"/>
                          <a:cs typeface="Nanum Gothic" charset="-127"/>
                        </a:rPr>
                        <a:t>? </a:t>
                      </a:r>
                      <a:r>
                        <a:rPr lang="ko-KR" altLang="en-US" sz="600" b="0" i="0" dirty="0">
                          <a:solidFill>
                            <a:schemeClr val="tx1"/>
                          </a:solidFill>
                          <a:latin typeface="Nanum Gothic" charset="-127"/>
                          <a:ea typeface="Nanum Gothic" charset="-127"/>
                          <a:cs typeface="Nanum Gothic" charset="-127"/>
                        </a:rPr>
                        <a:t>이 카탈로그 정보는 각 메타 데이터에서도 삭제됩니다</a:t>
                      </a:r>
                      <a:r>
                        <a:rPr lang="en-US" altLang="ko-KR" sz="600" b="0" i="0" dirty="0">
                          <a:solidFill>
                            <a:schemeClr val="tx1"/>
                          </a:solidFill>
                          <a:latin typeface="Nanum Gothic" charset="-127"/>
                          <a:ea typeface="Nanum Gothic" charset="-127"/>
                          <a:cs typeface="Nanum Gothic" charset="-127"/>
                        </a:rPr>
                        <a:t>.</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solidFill>
                            <a:schemeClr val="tx1"/>
                          </a:solidFill>
                          <a:latin typeface="Nanum Gothic" charset="-127"/>
                          <a:ea typeface="Nanum Gothic" charset="-127"/>
                          <a:cs typeface="Nanum Gothic" charset="-127"/>
                        </a:rPr>
                        <a:t>Cancel</a:t>
                      </a:r>
                    </a:p>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15494391"/>
                  </a:ext>
                </a:extLst>
              </a:tr>
              <a:tr h="197698">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solidFill>
                            <a:schemeClr val="tx1"/>
                          </a:solidFill>
                          <a:latin typeface="Nanum Gothic" charset="-127"/>
                          <a:ea typeface="Nanum Gothic" charset="-127"/>
                          <a:cs typeface="Nanum Gothic" charset="-127"/>
                        </a:rPr>
                        <a:t>Delete</a:t>
                      </a:r>
                    </a:p>
                    <a:p>
                      <a:pPr latinLnBrk="1"/>
                      <a:r>
                        <a:rPr lang="ko-KR" altLang="en-US" sz="600" b="0" i="0" dirty="0">
                          <a:solidFill>
                            <a:schemeClr val="tx1"/>
                          </a:solidFill>
                          <a:latin typeface="Nanum Gothic" charset="-127"/>
                          <a:ea typeface="Nanum Gothic" charset="-127"/>
                          <a:cs typeface="Nanum Gothic" charset="-127"/>
                        </a:rPr>
                        <a:t>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en-US" altLang="ko-KR" sz="600" b="0" i="0" dirty="0">
                          <a:solidFill>
                            <a:schemeClr val="tx1"/>
                          </a:solidFill>
                          <a:latin typeface="Nanum Gothic" charset="-127"/>
                          <a:ea typeface="Nanum Gothic" charset="-127"/>
                          <a:cs typeface="Nanum Gothic" charset="-127"/>
                        </a:rPr>
                        <a:t>‘Catalog name’ is deleted.</a:t>
                      </a:r>
                    </a:p>
                    <a:p>
                      <a:pPr latinLnBrk="1"/>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카탈로그 이름</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이 삭제되었습니다</a:t>
                      </a:r>
                      <a:r>
                        <a:rPr lang="en-US" altLang="ko-KR" sz="600" b="0" i="0" dirty="0">
                          <a:solidFill>
                            <a:schemeClr val="tx1"/>
                          </a:solidFill>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292920346"/>
                  </a:ext>
                </a:extLst>
              </a:tr>
              <a:tr h="19769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[021.0]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메타데이터 생성 완료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‘Metadata Name’ is created.</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메타 데이터명</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데이터 소스가</a:t>
                      </a:r>
                      <a:r>
                        <a:rPr lang="ko-KR" altLang="en-US" sz="600" b="0" i="0" baseline="0" dirty="0">
                          <a:solidFill>
                            <a:schemeClr val="tx1"/>
                          </a:solidFill>
                          <a:latin typeface="Nanum Gothic" charset="-127"/>
                          <a:ea typeface="Nanum Gothic" charset="-127"/>
                          <a:cs typeface="Nanum Gothic" charset="-127"/>
                        </a:rPr>
                        <a:t> 생성되었습니다</a:t>
                      </a:r>
                      <a:r>
                        <a:rPr lang="en-US" altLang="ko-KR" sz="600" b="0" i="0" baseline="0" dirty="0">
                          <a:solidFill>
                            <a:schemeClr val="tx1"/>
                          </a:solidFill>
                          <a:latin typeface="Nanum Gothic" charset="-127"/>
                          <a:ea typeface="Nanum Gothic" charset="-127"/>
                          <a:cs typeface="Nanum Gothic" charset="-127"/>
                        </a:rPr>
                        <a:t>.</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9979487"/>
                  </a:ext>
                </a:extLst>
              </a:tr>
            </a:tbl>
          </a:graphicData>
        </a:graphic>
      </p:graphicFrame>
    </p:spTree>
    <p:extLst>
      <p:ext uri="{BB962C8B-B14F-4D97-AF65-F5344CB8AC3E}">
        <p14:creationId xmlns:p14="http://schemas.microsoft.com/office/powerpoint/2010/main" val="517216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1"/>
          </p:nvPr>
        </p:nvSpPr>
        <p:spPr/>
        <p:txBody>
          <a:bodyPr/>
          <a:lstStyle/>
          <a:p>
            <a:r>
              <a:rPr lang="en-US" altLang="ko-KR" dirty="0"/>
              <a:t>-</a:t>
            </a:r>
          </a:p>
        </p:txBody>
      </p:sp>
      <p:sp>
        <p:nvSpPr>
          <p:cNvPr id="4" name="제목 3"/>
          <p:cNvSpPr>
            <a:spLocks noGrp="1"/>
          </p:cNvSpPr>
          <p:nvPr>
            <p:ph type="title"/>
          </p:nvPr>
        </p:nvSpPr>
        <p:spPr/>
        <p:txBody>
          <a:bodyPr/>
          <a:lstStyle/>
          <a:p>
            <a:r>
              <a:rPr kumimoji="1" lang="en-US" altLang="ko-KR" dirty="0"/>
              <a:t>Basic Confirmation &amp; Alert Popup</a:t>
            </a:r>
            <a:endParaRPr kumimoji="1" lang="ko-KR" altLang="en-US" dirty="0"/>
          </a:p>
        </p:txBody>
      </p:sp>
      <p:sp>
        <p:nvSpPr>
          <p:cNvPr id="5" name="슬라이드 번호 개체 틀 4"/>
          <p:cNvSpPr>
            <a:spLocks noGrp="1"/>
          </p:cNvSpPr>
          <p:nvPr>
            <p:ph type="sldNum" sz="quarter" idx="4"/>
          </p:nvPr>
        </p:nvSpPr>
        <p:spPr>
          <a:xfrm>
            <a:off x="11590814" y="0"/>
            <a:ext cx="443077" cy="260648"/>
          </a:xfrm>
        </p:spPr>
        <p:txBody>
          <a:bodyPr/>
          <a:lstStyle/>
          <a:p>
            <a:fld id="{FB00E03F-6C3C-4996-8BB2-B710E9BCD333}" type="slidenum">
              <a:rPr lang="ko-KR" altLang="en-US" smtClean="0"/>
              <a:pPr/>
              <a:t>39</a:t>
            </a:fld>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821975942"/>
              </p:ext>
            </p:extLst>
          </p:nvPr>
        </p:nvGraphicFramePr>
        <p:xfrm>
          <a:off x="274712" y="340065"/>
          <a:ext cx="10468050" cy="5993582"/>
        </p:xfrm>
        <a:graphic>
          <a:graphicData uri="http://schemas.openxmlformats.org/drawingml/2006/table">
            <a:tbl>
              <a:tblPr firstRow="1" bandRow="1">
                <a:tableStyleId>{F5AB1C69-6EDB-4FF4-983F-18BD219EF322}</a:tableStyleId>
              </a:tblPr>
              <a:tblGrid>
                <a:gridCol w="333091">
                  <a:extLst>
                    <a:ext uri="{9D8B030D-6E8A-4147-A177-3AD203B41FA5}">
                      <a16:colId xmlns="" xmlns:a16="http://schemas.microsoft.com/office/drawing/2014/main" val="20000"/>
                    </a:ext>
                  </a:extLst>
                </a:gridCol>
                <a:gridCol w="1742591">
                  <a:extLst>
                    <a:ext uri="{9D8B030D-6E8A-4147-A177-3AD203B41FA5}">
                      <a16:colId xmlns="" xmlns:a16="http://schemas.microsoft.com/office/drawing/2014/main" val="20001"/>
                    </a:ext>
                  </a:extLst>
                </a:gridCol>
                <a:gridCol w="3554569">
                  <a:extLst>
                    <a:ext uri="{9D8B030D-6E8A-4147-A177-3AD203B41FA5}">
                      <a16:colId xmlns="" xmlns:a16="http://schemas.microsoft.com/office/drawing/2014/main" val="20002"/>
                    </a:ext>
                  </a:extLst>
                </a:gridCol>
                <a:gridCol w="941385">
                  <a:extLst>
                    <a:ext uri="{9D8B030D-6E8A-4147-A177-3AD203B41FA5}">
                      <a16:colId xmlns="" xmlns:a16="http://schemas.microsoft.com/office/drawing/2014/main" val="20003"/>
                    </a:ext>
                  </a:extLst>
                </a:gridCol>
                <a:gridCol w="3896414">
                  <a:extLst>
                    <a:ext uri="{9D8B030D-6E8A-4147-A177-3AD203B41FA5}">
                      <a16:colId xmlns="" xmlns:a16="http://schemas.microsoft.com/office/drawing/2014/main" val="20005"/>
                    </a:ext>
                  </a:extLst>
                </a:gridCol>
              </a:tblGrid>
              <a:tr h="142153">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No.</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Case</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Detail</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latinLnBrk="1"/>
                      <a:r>
                        <a:rPr lang="en-US" altLang="ko-KR" sz="600" b="0" i="0" dirty="0">
                          <a:solidFill>
                            <a:schemeClr val="tx1">
                              <a:lumMod val="75000"/>
                              <a:lumOff val="25000"/>
                            </a:schemeClr>
                          </a:solidFill>
                          <a:latin typeface="Malgun Gothic" charset="-127"/>
                          <a:ea typeface="Malgun Gothic" charset="-127"/>
                          <a:cs typeface="Malgun Gothic" charset="-127"/>
                        </a:rPr>
                        <a:t>BTN</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lumMod val="75000"/>
                              <a:lumOff val="25000"/>
                            </a:schemeClr>
                          </a:solidFill>
                          <a:latin typeface="Malgun Gothic" charset="-127"/>
                          <a:ea typeface="Malgun Gothic" charset="-127"/>
                          <a:cs typeface="Malgun Gothic" charset="-127"/>
                        </a:rPr>
                        <a:t>Toast popup</a:t>
                      </a:r>
                      <a:endParaRPr lang="ko-KR" altLang="en-US" sz="600" b="0" i="0" dirty="0">
                        <a:solidFill>
                          <a:schemeClr val="tx1">
                            <a:lumMod val="75000"/>
                            <a:lumOff val="25000"/>
                          </a:schemeClr>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10000"/>
                  </a:ext>
                </a:extLst>
              </a:tr>
              <a:tr h="142153">
                <a:tc>
                  <a:txBody>
                    <a:bodyPr/>
                    <a:lstStyle/>
                    <a:p>
                      <a:pPr latinLnBrk="1"/>
                      <a:r>
                        <a:rPr lang="nb-NO" altLang="ko-KR" sz="600" b="0" i="0" dirty="0">
                          <a:latin typeface="Malgun Gothic" charset="-127"/>
                          <a:ea typeface="Malgun Gothic" charset="-127"/>
                          <a:cs typeface="Malgun Gothic" charset="-127"/>
                        </a:rPr>
                        <a:t>[022.0]</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kumimoji="1" lang="ko-KR" altLang="en-US" sz="600" b="0" i="0" dirty="0">
                          <a:latin typeface="Malgun Gothic" charset="-127"/>
                          <a:ea typeface="Malgun Gothic" charset="-127"/>
                          <a:cs typeface="Malgun Gothic" charset="-127"/>
                        </a:rPr>
                        <a:t>일반 사용자가 타 대시보드 접근시</a:t>
                      </a: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(main) You do not have permission to view this dashboard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 Access denied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메인</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이 대시보드에 대한 열람 권한이 없습니다</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서브</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권한 없음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84306">
                <a:tc>
                  <a:txBody>
                    <a:bodyPr/>
                    <a:lstStyle/>
                    <a:p>
                      <a:pPr latinLnBrk="1"/>
                      <a:r>
                        <a:rPr lang="en-US" altLang="ko-KR" sz="600" b="0" i="0" dirty="0">
                          <a:solidFill>
                            <a:schemeClr val="tx1"/>
                          </a:solidFill>
                          <a:latin typeface="Malgun Gothic" charset="-127"/>
                          <a:ea typeface="Malgun Gothic" charset="-127"/>
                          <a:cs typeface="Malgun Gothic" charset="-127"/>
                        </a:rPr>
                        <a:t>[023.0]</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Malgun Gothic" charset="-127"/>
                          <a:ea typeface="Malgun Gothic" charset="-127"/>
                          <a:cs typeface="Malgun Gothic" charset="-127"/>
                        </a:rPr>
                        <a:t>데이터 배경이미지 용량 초과시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Malgun Gothic" charset="-127"/>
                          <a:ea typeface="Malgun Gothic" charset="-127"/>
                          <a:cs typeface="Malgun Gothic" charset="-127"/>
                        </a:rPr>
                        <a:t>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(main) You can upload an image file under 200kbyte</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 Upload failed</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메인</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a:t>
                      </a:r>
                      <a:r>
                        <a:rPr lang="en-US" altLang="ko-KR" sz="600" b="0" i="0" dirty="0">
                          <a:latin typeface="Malgun Gothic" charset="-127"/>
                          <a:ea typeface="Malgun Gothic" charset="-127"/>
                          <a:cs typeface="Malgun Gothic" charset="-127"/>
                        </a:rPr>
                        <a:t>200kbyte</a:t>
                      </a:r>
                      <a:r>
                        <a:rPr lang="ko-KR" altLang="en-US" sz="600" b="0" i="0" dirty="0">
                          <a:latin typeface="Malgun Gothic" charset="-127"/>
                          <a:ea typeface="Malgun Gothic" charset="-127"/>
                          <a:cs typeface="Malgun Gothic" charset="-127"/>
                        </a:rPr>
                        <a:t>이하의 이미지 파일만 업로드 할 수 있습니다</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서브</a:t>
                      </a:r>
                      <a:r>
                        <a:rPr lang="en-US" altLang="ko-KR" sz="600" b="0" i="0" dirty="0">
                          <a:latin typeface="Malgun Gothic" charset="-127"/>
                          <a:ea typeface="Malgun Gothic" charset="-127"/>
                          <a:cs typeface="Malgun Gothic" charset="-127"/>
                        </a:rPr>
                        <a:t>)</a:t>
                      </a:r>
                      <a:r>
                        <a:rPr lang="ko-KR" altLang="en-US" sz="600" b="0" i="0" dirty="0">
                          <a:latin typeface="Malgun Gothic" charset="-127"/>
                          <a:ea typeface="Malgun Gothic" charset="-127"/>
                          <a:cs typeface="Malgun Gothic" charset="-127"/>
                        </a:rPr>
                        <a:t> 업로드 실패</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2"/>
                  </a:ext>
                </a:extLst>
              </a:tr>
              <a:tr h="142153">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Malgun Gothic" charset="-127"/>
                          <a:ea typeface="Malgun Gothic" charset="-127"/>
                          <a:cs typeface="Malgun Gothic" charset="-127"/>
                        </a:rPr>
                        <a:t>[024.0]</a:t>
                      </a:r>
                      <a:endParaRPr lang="ko-KR" altLang="en-US" sz="600" b="0" i="0" dirty="0">
                        <a:solidFill>
                          <a:schemeClr val="tx1"/>
                        </a:solidFill>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Malgun Gothic" charset="-127"/>
                          <a:ea typeface="Malgun Gothic" charset="-127"/>
                          <a:cs typeface="Malgun Gothic" charset="-127"/>
                        </a:rPr>
                        <a:t>모달 팝업에서 모달 팝업을 띄울 경우</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dk1"/>
                          </a:solidFill>
                          <a:effectLst/>
                          <a:latin typeface="Malgun Gothic" charset="-127"/>
                          <a:ea typeface="Malgun Gothic" charset="-127"/>
                          <a:cs typeface="Malgun Gothic" charset="-127"/>
                        </a:rPr>
                        <a:t>(main)</a:t>
                      </a:r>
                      <a:r>
                        <a:rPr lang="ko-KR" altLang="en-US" sz="600" b="0" i="0" kern="1200" dirty="0">
                          <a:solidFill>
                            <a:schemeClr val="dk1"/>
                          </a:solidFill>
                          <a:effectLst/>
                          <a:latin typeface="Malgun Gothic" charset="-127"/>
                          <a:ea typeface="Malgun Gothic" charset="-127"/>
                          <a:cs typeface="Malgun Gothic" charset="-127"/>
                        </a:rPr>
                        <a:t>현재 화면을 닫고 이동하시겠습니까</a:t>
                      </a:r>
                      <a:r>
                        <a:rPr lang="en-US" altLang="ko-KR" sz="600" b="0" i="0" kern="1200" dirty="0">
                          <a:solidFill>
                            <a:schemeClr val="dk1"/>
                          </a:solidFill>
                          <a:effectLst/>
                          <a:latin typeface="Malgun Gothic" charset="-127"/>
                          <a:ea typeface="Malgun Gothic" charset="-127"/>
                          <a:cs typeface="Malgun Gothic" charset="-127"/>
                        </a:rPr>
                        <a:t>?</a:t>
                      </a:r>
                      <a:endParaRPr lang="en-US" altLang="ko-KR" sz="600" b="0" i="0" dirty="0">
                        <a:latin typeface="Malgun Gothic" charset="-127"/>
                        <a:ea typeface="Malgun Gothic" charset="-127"/>
                        <a:cs typeface="Malgun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(sub)</a:t>
                      </a:r>
                      <a:r>
                        <a:rPr lang="ko-KR" altLang="en-US" sz="600" b="0" i="0" dirty="0">
                          <a:latin typeface="Malgun Gothic" charset="-127"/>
                          <a:ea typeface="Malgun Gothic" charset="-127"/>
                          <a:cs typeface="Malgun Gothic" charset="-127"/>
                        </a:rPr>
                        <a:t>취소를 선택하면 이동하지 않습니다</a:t>
                      </a:r>
                      <a:r>
                        <a:rPr lang="en-US" altLang="ko-KR" sz="600" b="0" i="0" dirty="0">
                          <a:latin typeface="Malgun Gothic" charset="-127"/>
                          <a:ea typeface="Malgun Gothic" charset="-127"/>
                          <a:cs typeface="Malgun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현재창 닫고 이동</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42153">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a:latin typeface="Nanum Gothic" charset="-127"/>
                        <a:ea typeface="Nanum Gothic" charset="-127"/>
                        <a:cs typeface="Nanum Gothic" charset="-127"/>
                      </a:endParaRPr>
                    </a:p>
                  </a:txBody>
                  <a:tcPr marL="36000" marR="36000" marT="36000" marB="36000"/>
                </a:tc>
                <a:tc>
                  <a:txBody>
                    <a:bodyPr/>
                    <a:lstStyle/>
                    <a:p>
                      <a:pPr latinLnBrk="1"/>
                      <a:r>
                        <a:rPr lang="ko-KR" altLang="en-US" sz="600" b="0" i="0" dirty="0">
                          <a:latin typeface="Malgun Gothic" charset="-127"/>
                          <a:ea typeface="Malgun Gothic" charset="-127"/>
                          <a:cs typeface="Malgun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6"/>
                  </a:ext>
                </a:extLst>
              </a:tr>
              <a:tr h="142153">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[025.0]</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메타데이터 삭제 확인</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(sub)</a:t>
                      </a:r>
                      <a:r>
                        <a:rPr lang="ko-KR" altLang="en-US" sz="600" b="0" i="0" dirty="0">
                          <a:solidFill>
                            <a:schemeClr val="tx1"/>
                          </a:solidFill>
                          <a:latin typeface="Nanum Gothic" charset="-127"/>
                          <a:ea typeface="Nanum Gothic" charset="-127"/>
                          <a:cs typeface="Nanum Gothic" charset="-127"/>
                        </a:rPr>
                        <a:t>메타데이터와 데이터소스가 함께 삭제되며</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해당 데이터를 사용된 대시보드를 사용하실 수 없습니다</a:t>
                      </a:r>
                      <a:r>
                        <a:rPr lang="en-US" altLang="ko-KR" sz="6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정말 삭제하시겠습니까</a:t>
                      </a:r>
                      <a:r>
                        <a:rPr lang="en-US" altLang="ko-KR" sz="600" b="0" i="0" kern="1200" dirty="0">
                          <a:solidFill>
                            <a:schemeClr val="tx1"/>
                          </a:solidFill>
                          <a:effectLst/>
                          <a:latin typeface="Nanum Gothic" charset="-127"/>
                          <a:ea typeface="Nanum Gothic" charset="-127"/>
                          <a:cs typeface="Nanum Gothic" charset="-127"/>
                        </a:rPr>
                        <a:t>?</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취소</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142153">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메타데이터 삭제</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메타데이터가 삭제되었습니다</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8"/>
                  </a:ext>
                </a:extLst>
              </a:tr>
              <a:tr h="227026">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[026.0]</a:t>
                      </a:r>
                      <a:endParaRPr lang="ko-KR" altLang="en-US" sz="600" b="0" i="0" dirty="0">
                        <a:latin typeface="Malgun Gothic" charset="-127"/>
                        <a:ea typeface="Malgun Gothic" charset="-127"/>
                        <a:cs typeface="Malgun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알수 없는 문제로 생성 실패</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(main)</a:t>
                      </a:r>
                      <a:r>
                        <a:rPr lang="ko-KR" altLang="en-US" sz="600" b="0" i="0" kern="1200" dirty="0">
                          <a:solidFill>
                            <a:schemeClr val="tx1"/>
                          </a:solidFill>
                          <a:effectLst/>
                          <a:latin typeface="Nanum Gothic" charset="-127"/>
                          <a:ea typeface="Nanum Gothic" charset="-127"/>
                          <a:cs typeface="Nanum Gothic" charset="-127"/>
                        </a:rPr>
                        <a:t> 용어사전 생성 실패 </a:t>
                      </a:r>
                      <a:endParaRPr lang="en-US" altLang="ko-KR" sz="600" b="0" i="0" kern="1200" dirty="0">
                        <a:solidFill>
                          <a:schemeClr val="tx1"/>
                        </a:solidFill>
                        <a:effectLst/>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kern="1200" dirty="0">
                          <a:solidFill>
                            <a:schemeClr val="tx1"/>
                          </a:solidFill>
                          <a:effectLst/>
                          <a:latin typeface="Nanum Gothic" charset="-127"/>
                          <a:ea typeface="Nanum Gothic" charset="-127"/>
                          <a:cs typeface="Nanum Gothic" charset="-127"/>
                        </a:rPr>
                        <a:t>(sub) </a:t>
                      </a:r>
                      <a:r>
                        <a:rPr lang="ko-KR" altLang="en-US" sz="600" b="0" i="0" kern="1200" dirty="0">
                          <a:solidFill>
                            <a:schemeClr val="tx1"/>
                          </a:solidFill>
                          <a:effectLst/>
                          <a:latin typeface="Nanum Gothic" charset="-127"/>
                          <a:ea typeface="Nanum Gothic" charset="-127"/>
                          <a:cs typeface="Nanum Gothic" charset="-127"/>
                        </a:rPr>
                        <a:t>등록한 파일에 대한 설정값을 다시 확인해 주세요</a:t>
                      </a:r>
                      <a:r>
                        <a:rPr lang="en-US" altLang="ko-KR" sz="600" b="0" i="0" kern="1200" dirty="0">
                          <a:solidFill>
                            <a:schemeClr val="tx1"/>
                          </a:solidFill>
                          <a:effectLst/>
                          <a:latin typeface="Nanum Gothic" charset="-127"/>
                          <a:ea typeface="Nanum Gothic" charset="-127"/>
                          <a:cs typeface="Nanum Gothic" charset="-127"/>
                        </a:rPr>
                        <a:t>.</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확인</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22565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[027.0]</a:t>
                      </a:r>
                      <a:endParaRPr lang="ko-KR" altLang="en-US" sz="600" b="0" i="0" dirty="0">
                        <a:latin typeface="Malgun Gothic" charset="-127"/>
                        <a:ea typeface="Malgun Gothic" charset="-127"/>
                        <a:cs typeface="Malgun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latin typeface="Malgun Gothic" charset="-127"/>
                          <a:ea typeface="Malgun Gothic" charset="-127"/>
                          <a:cs typeface="Malgun Gothic" charset="-127"/>
                        </a:rPr>
                        <a:t>잘못된 파일 업로드</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solidFill>
                            <a:schemeClr val="tx1"/>
                          </a:solidFill>
                          <a:latin typeface="Nanum Gothic" charset="-127"/>
                          <a:ea typeface="Nanum Gothic" charset="-127"/>
                          <a:cs typeface="Nanum Gothic" charset="-127"/>
                        </a:rPr>
                        <a:t>불러올 수 없는 파일 포멧입니다</a:t>
                      </a:r>
                      <a:r>
                        <a:rPr lang="en-US" altLang="ko-KR" sz="600" b="0" i="0" dirty="0">
                          <a:solidFill>
                            <a:schemeClr val="tx1"/>
                          </a:solidFill>
                          <a:latin typeface="Nanum Gothic" charset="-127"/>
                          <a:ea typeface="Nanum Gothic" charset="-127"/>
                          <a:cs typeface="Nanum Gothic" charset="-127"/>
                        </a:rPr>
                        <a:t>.</a:t>
                      </a:r>
                      <a:r>
                        <a:rPr lang="ko-KR" altLang="en-US" sz="600" b="0" i="0" dirty="0">
                          <a:solidFill>
                            <a:schemeClr val="tx1"/>
                          </a:solidFill>
                          <a:latin typeface="Nanum Gothic" charset="-127"/>
                          <a:ea typeface="Nanum Gothic" charset="-127"/>
                          <a:cs typeface="Nanum Gothic" charset="-127"/>
                        </a:rPr>
                        <a:t> </a:t>
                      </a:r>
                      <a:endParaRPr lang="en-US" altLang="ko-KR" sz="600" b="0" i="0" dirty="0">
                        <a:solidFill>
                          <a:schemeClr val="tx1"/>
                        </a:solidFill>
                        <a:latin typeface="Nanum Gothic" charset="-127"/>
                        <a:ea typeface="Nanum Gothic" charset="-127"/>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solidFill>
                            <a:schemeClr val="tx1"/>
                          </a:solidFill>
                          <a:latin typeface="Nanum Gothic" charset="-127"/>
                          <a:ea typeface="Nanum Gothic" charset="-127"/>
                          <a:cs typeface="Nanum Gothic" charset="-127"/>
                        </a:rPr>
                        <a:t>xls</a:t>
                      </a:r>
                      <a:r>
                        <a:rPr lang="en-US" altLang="ko-KR" sz="600" b="0" i="0" dirty="0">
                          <a:solidFill>
                            <a:schemeClr val="tx1"/>
                          </a:solidFill>
                          <a:latin typeface="Nanum Gothic" charset="-127"/>
                          <a:ea typeface="Nanum Gothic" charset="-127"/>
                          <a:cs typeface="Nanum Gothic" charset="-127"/>
                        </a:rPr>
                        <a:t>, </a:t>
                      </a:r>
                      <a:r>
                        <a:rPr lang="en-US" altLang="ko-KR" sz="600" b="0" i="0" dirty="0" err="1">
                          <a:solidFill>
                            <a:schemeClr val="tx1"/>
                          </a:solidFill>
                          <a:latin typeface="Nanum Gothic" charset="-127"/>
                          <a:ea typeface="Nanum Gothic" charset="-127"/>
                          <a:cs typeface="Nanum Gothic" charset="-127"/>
                        </a:rPr>
                        <a:t>xlsx</a:t>
                      </a:r>
                      <a:r>
                        <a:rPr lang="en-US" altLang="ko-KR" sz="600" b="0" i="0" dirty="0">
                          <a:solidFill>
                            <a:schemeClr val="tx1"/>
                          </a:solidFill>
                          <a:latin typeface="Nanum Gothic" charset="-127"/>
                          <a:ea typeface="Nanum Gothic" charset="-127"/>
                          <a:cs typeface="Nanum Gothic" charset="-127"/>
                        </a:rPr>
                        <a:t> and csv</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formats</a:t>
                      </a:r>
                      <a:r>
                        <a:rPr lang="en-US" altLang="ko-KR" sz="600" b="0" i="0" baseline="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are allowed</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확인</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03743377"/>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[028.0]</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Dictionary </a:t>
                      </a:r>
                      <a:r>
                        <a:rPr lang="ko-KR" altLang="en-US" sz="600" b="0" i="0" dirty="0">
                          <a:latin typeface="Nanum Gothic" charset="-127"/>
                          <a:ea typeface="Nanum Gothic" charset="-127"/>
                          <a:cs typeface="Nanum Gothic" charset="-127"/>
                        </a:rPr>
                        <a:t>상세 이동</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err="1">
                          <a:latin typeface="Nanum Gothic" charset="-127"/>
                          <a:ea typeface="Nanum Gothic" charset="-127"/>
                          <a:cs typeface="Nanum Gothic" charset="-127"/>
                        </a:rPr>
                        <a:t>Dcitionary</a:t>
                      </a:r>
                      <a:r>
                        <a:rPr lang="en-US" altLang="ko-KR" sz="600" b="0" i="0" dirty="0">
                          <a:latin typeface="Nanum Gothic" charset="-127"/>
                          <a:ea typeface="Nanum Gothic" charset="-127"/>
                          <a:cs typeface="Nanum Gothic" charset="-127"/>
                        </a:rPr>
                        <a:t> </a:t>
                      </a:r>
                      <a:r>
                        <a:rPr lang="ko-KR" altLang="en-US" sz="600" b="0" i="0" dirty="0">
                          <a:latin typeface="Nanum Gothic" charset="-127"/>
                          <a:ea typeface="Nanum Gothic" charset="-127"/>
                          <a:cs typeface="Nanum Gothic" charset="-127"/>
                        </a:rPr>
                        <a:t>상세 화면으로 이동하시겠습니까</a:t>
                      </a:r>
                      <a:r>
                        <a:rPr lang="en-US" altLang="ko-KR" sz="600" b="0" i="0" dirty="0">
                          <a:latin typeface="Nanum Gothic" charset="-127"/>
                          <a:ea typeface="Nanum Gothic" charset="-127"/>
                          <a:cs typeface="Nanum Gothic" charset="-127"/>
                        </a:rPr>
                        <a:t>? </a:t>
                      </a:r>
                      <a:r>
                        <a:rPr lang="ko-KR" altLang="en-US" sz="600" b="0" i="0" dirty="0">
                          <a:solidFill>
                            <a:srgbClr val="00B050"/>
                          </a:solidFill>
                          <a:latin typeface="Nanum Gothic" charset="-127"/>
                          <a:ea typeface="Nanum Gothic" charset="-127"/>
                          <a:cs typeface="Nanum Gothic" charset="-127"/>
                        </a:rPr>
                        <a:t>수정된 내용이 저장되지 않습니다</a:t>
                      </a:r>
                      <a:r>
                        <a:rPr lang="en-US" altLang="ko-KR" sz="600" b="0" i="0" dirty="0">
                          <a:solidFill>
                            <a:srgbClr val="00B050"/>
                          </a:solidFill>
                          <a:latin typeface="Nanum Gothic" charset="-127"/>
                          <a:ea typeface="Nanum Gothic" charset="-127"/>
                          <a:cs typeface="Nanum Gothic" charset="-127"/>
                        </a:rPr>
                        <a:t>.</a:t>
                      </a:r>
                      <a:endParaRPr lang="ko-KR" altLang="en-US" sz="600" b="0" i="0" dirty="0">
                        <a:solidFill>
                          <a:srgbClr val="00B050"/>
                        </a:solidFill>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이동</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798019096"/>
                  </a:ext>
                </a:extLst>
              </a:tr>
              <a:tr h="225652">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strike="noStrike" dirty="0">
                          <a:latin typeface="Malgun Gothic" charset="-127"/>
                          <a:ea typeface="Malgun Gothic" charset="-127"/>
                          <a:cs typeface="Malgun Gothic" charset="-127"/>
                        </a:rPr>
                        <a:t>취소</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693320448"/>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[029.0]</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Column Schema</a:t>
                      </a:r>
                      <a:r>
                        <a:rPr lang="ko-KR" altLang="en-US" sz="600" b="0" i="0" dirty="0">
                          <a:latin typeface="Nanum Gothic" charset="-127"/>
                          <a:ea typeface="Nanum Gothic" charset="-127"/>
                          <a:cs typeface="Nanum Gothic" charset="-127"/>
                        </a:rPr>
                        <a:t>의 </a:t>
                      </a:r>
                      <a:r>
                        <a:rPr lang="en-US" altLang="ko-KR" sz="600" b="0" i="0" dirty="0">
                          <a:latin typeface="Nanum Gothic" charset="-127"/>
                          <a:ea typeface="Nanum Gothic" charset="-127"/>
                          <a:cs typeface="Nanum Gothic" charset="-127"/>
                        </a:rPr>
                        <a:t>Dictionary </a:t>
                      </a:r>
                      <a:r>
                        <a:rPr lang="ko-KR" altLang="en-US" sz="600" b="0" i="0" dirty="0">
                          <a:latin typeface="Nanum Gothic" charset="-127"/>
                          <a:ea typeface="Nanum Gothic" charset="-127"/>
                          <a:cs typeface="Nanum Gothic" charset="-127"/>
                        </a:rPr>
                        <a:t>적용 취소</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(main) </a:t>
                      </a:r>
                      <a:r>
                        <a:rPr lang="ko-KR" altLang="en-US" sz="600" b="0" i="0" dirty="0">
                          <a:latin typeface="Nanum Gothic" charset="-127"/>
                          <a:ea typeface="Nanum Gothic" charset="-127"/>
                          <a:cs typeface="Nanum Gothic" charset="-127"/>
                        </a:rPr>
                        <a:t>적용된 용어사전을 제거하시겠습니까</a:t>
                      </a:r>
                      <a:r>
                        <a:rPr lang="en-US" altLang="ko-KR" sz="600" b="0" i="0" dirty="0">
                          <a:latin typeface="Nanum Gothic" charset="-127"/>
                          <a:ea typeface="Nanum Gothic" charset="-127"/>
                          <a:cs typeface="Nanum Gothic" charset="-127"/>
                        </a:rPr>
                        <a:t>?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(sub) </a:t>
                      </a:r>
                      <a:r>
                        <a:rPr lang="ko-KR" altLang="en-US" sz="600" b="0" i="0" dirty="0" err="1">
                          <a:latin typeface="Nanum Gothic" charset="-127"/>
                          <a:ea typeface="Nanum Gothic" charset="-127"/>
                          <a:cs typeface="Nanum Gothic" charset="-127"/>
                        </a:rPr>
                        <a:t>제거시</a:t>
                      </a:r>
                      <a:r>
                        <a:rPr lang="ko-KR" altLang="en-US" sz="600" b="0" i="0" dirty="0">
                          <a:latin typeface="Nanum Gothic" charset="-127"/>
                          <a:ea typeface="Nanum Gothic" charset="-127"/>
                          <a:cs typeface="Nanum Gothic" charset="-127"/>
                        </a:rPr>
                        <a:t> 컬럼의 내용이 모두 초기화 됩니다</a:t>
                      </a:r>
                      <a:r>
                        <a:rPr lang="en-US" altLang="ko-KR" sz="600" b="0" i="0" dirty="0">
                          <a:latin typeface="Nanum Gothic" charset="-127"/>
                          <a:ea typeface="Nanum Gothic" charset="-127"/>
                          <a:cs typeface="Nanum Gothic" charset="-127"/>
                        </a:rPr>
                        <a:t>.</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제거</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401523025"/>
                  </a:ext>
                </a:extLst>
              </a:tr>
              <a:tr h="225652">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strike="noStrike" dirty="0">
                          <a:latin typeface="Malgun Gothic" charset="-127"/>
                          <a:ea typeface="Malgun Gothic" charset="-127"/>
                          <a:cs typeface="Malgun Gothic" charset="-127"/>
                        </a:rPr>
                        <a:t>취소</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130826096"/>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[030.0]</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Column Schema</a:t>
                      </a:r>
                      <a:r>
                        <a:rPr lang="ko-KR" altLang="en-US" sz="600" b="0" i="0" dirty="0">
                          <a:latin typeface="Nanum Gothic" charset="-127"/>
                          <a:ea typeface="Nanum Gothic" charset="-127"/>
                          <a:cs typeface="Nanum Gothic" charset="-127"/>
                        </a:rPr>
                        <a:t>의 </a:t>
                      </a:r>
                      <a:r>
                        <a:rPr lang="en-US" altLang="ko-KR" sz="600" b="0" i="0" dirty="0">
                          <a:latin typeface="Nanum Gothic" charset="-127"/>
                          <a:ea typeface="Nanum Gothic" charset="-127"/>
                          <a:cs typeface="Nanum Gothic" charset="-127"/>
                        </a:rPr>
                        <a:t>Dictionary </a:t>
                      </a:r>
                      <a:r>
                        <a:rPr lang="ko-KR" altLang="en-US" sz="600" b="0" i="0" dirty="0">
                          <a:latin typeface="Nanum Gothic" charset="-127"/>
                          <a:ea typeface="Nanum Gothic" charset="-127"/>
                          <a:cs typeface="Nanum Gothic" charset="-127"/>
                        </a:rPr>
                        <a:t>변경</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(main) </a:t>
                      </a:r>
                      <a:r>
                        <a:rPr lang="ko-KR" altLang="en-US" sz="600" b="0" i="0" dirty="0">
                          <a:latin typeface="Nanum Gothic" charset="-127"/>
                          <a:ea typeface="Nanum Gothic" charset="-127"/>
                          <a:cs typeface="Nanum Gothic" charset="-127"/>
                        </a:rPr>
                        <a:t>용어사전을 변경하시겠습니까</a:t>
                      </a:r>
                      <a:r>
                        <a:rPr lang="en-US" altLang="ko-KR" sz="600" b="0" i="0" dirty="0">
                          <a:latin typeface="Nanum Gothic" charset="-127"/>
                          <a:ea typeface="Nanum Gothic" charset="-127"/>
                          <a:cs typeface="Nanum Gothic" charset="-127"/>
                        </a:rPr>
                        <a:t>?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(sub) </a:t>
                      </a:r>
                      <a:r>
                        <a:rPr lang="ko-KR" altLang="en-US" sz="600" b="0" i="0" dirty="0">
                          <a:latin typeface="Nanum Gothic" charset="-127"/>
                          <a:ea typeface="Nanum Gothic" charset="-127"/>
                          <a:cs typeface="Nanum Gothic" charset="-127"/>
                        </a:rPr>
                        <a:t>용어사전에 정의된 </a:t>
                      </a:r>
                      <a:r>
                        <a:rPr lang="ko-KR" altLang="en-US" sz="600" b="0" i="0" dirty="0" err="1">
                          <a:latin typeface="Nanum Gothic" charset="-127"/>
                          <a:ea typeface="Nanum Gothic" charset="-127"/>
                          <a:cs typeface="Nanum Gothic" charset="-127"/>
                        </a:rPr>
                        <a:t>컬럼명</a:t>
                      </a:r>
                      <a:r>
                        <a:rPr lang="en-US" altLang="ko-KR" sz="600" b="0" i="0" dirty="0">
                          <a:latin typeface="Nanum Gothic" charset="-127"/>
                          <a:ea typeface="Nanum Gothic" charset="-127"/>
                          <a:cs typeface="Nanum Gothic" charset="-127"/>
                        </a:rPr>
                        <a:t>, </a:t>
                      </a:r>
                      <a:r>
                        <a:rPr lang="ko-KR" altLang="en-US" sz="600" b="0" i="0" dirty="0">
                          <a:latin typeface="Nanum Gothic" charset="-127"/>
                          <a:ea typeface="Nanum Gothic" charset="-127"/>
                          <a:cs typeface="Nanum Gothic" charset="-127"/>
                        </a:rPr>
                        <a:t>타입</a:t>
                      </a:r>
                      <a:r>
                        <a:rPr lang="en-US" altLang="ko-KR" sz="600" b="0" i="0" dirty="0">
                          <a:latin typeface="Nanum Gothic" charset="-127"/>
                          <a:ea typeface="Nanum Gothic" charset="-127"/>
                          <a:cs typeface="Nanum Gothic" charset="-127"/>
                        </a:rPr>
                        <a:t>, </a:t>
                      </a:r>
                      <a:r>
                        <a:rPr lang="ko-KR" altLang="en-US" sz="600" b="0" i="0" dirty="0">
                          <a:latin typeface="Nanum Gothic" charset="-127"/>
                          <a:ea typeface="Nanum Gothic" charset="-127"/>
                          <a:cs typeface="Nanum Gothic" charset="-127"/>
                        </a:rPr>
                        <a:t>코드테이블</a:t>
                      </a:r>
                      <a:r>
                        <a:rPr lang="en-US" altLang="ko-KR" sz="600" b="0" i="0" dirty="0">
                          <a:latin typeface="Nanum Gothic" charset="-127"/>
                          <a:ea typeface="Nanum Gothic" charset="-127"/>
                          <a:cs typeface="Nanum Gothic" charset="-127"/>
                        </a:rPr>
                        <a:t>, </a:t>
                      </a:r>
                      <a:r>
                        <a:rPr lang="ko-KR" altLang="en-US" sz="600" b="0" i="0" dirty="0">
                          <a:latin typeface="Nanum Gothic" charset="-127"/>
                          <a:ea typeface="Nanum Gothic" charset="-127"/>
                          <a:cs typeface="Nanum Gothic" charset="-127"/>
                        </a:rPr>
                        <a:t>설명이 일괄 변경됩니다</a:t>
                      </a:r>
                      <a:r>
                        <a:rPr lang="en-US" altLang="ko-KR" sz="600" b="0" i="0" dirty="0">
                          <a:latin typeface="Nanum Gothic" charset="-127"/>
                          <a:ea typeface="Nanum Gothic" charset="-127"/>
                          <a:cs typeface="Nanum Gothic" charset="-127"/>
                        </a:rPr>
                        <a:t>.</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변경</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27020966"/>
                  </a:ext>
                </a:extLst>
              </a:tr>
              <a:tr h="225652">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strike="noStrike" dirty="0">
                          <a:latin typeface="Malgun Gothic" charset="-127"/>
                          <a:ea typeface="Malgun Gothic" charset="-127"/>
                          <a:cs typeface="Malgun Gothic" charset="-127"/>
                        </a:rPr>
                        <a:t>취소</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10"/>
                  </a:ext>
                </a:extLst>
              </a:tr>
              <a:tr h="225652">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[031.0]</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600" b="0" i="0" dirty="0">
                          <a:latin typeface="Nanum Gothic" charset="-127"/>
                          <a:ea typeface="Nanum Gothic" charset="-127"/>
                          <a:cs typeface="Nanum Gothic" charset="-127"/>
                        </a:rPr>
                        <a:t>유저가 추가한 </a:t>
                      </a:r>
                      <a:r>
                        <a:rPr lang="en-US" altLang="ko-KR" sz="600" b="0" i="0" dirty="0">
                          <a:latin typeface="Nanum Gothic" charset="-127"/>
                          <a:ea typeface="Nanum Gothic" charset="-127"/>
                          <a:cs typeface="Nanum Gothic" charset="-127"/>
                        </a:rPr>
                        <a:t>column property</a:t>
                      </a:r>
                      <a:r>
                        <a:rPr lang="ko-KR" altLang="en-US" sz="600" b="0" i="0" dirty="0">
                          <a:latin typeface="Nanum Gothic" charset="-127"/>
                          <a:ea typeface="Nanum Gothic" charset="-127"/>
                          <a:cs typeface="Nanum Gothic" charset="-127"/>
                        </a:rPr>
                        <a:t> 삭제</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(main) </a:t>
                      </a:r>
                      <a:r>
                        <a:rPr lang="ko-KR" altLang="en-US" sz="600" b="0" i="0" dirty="0">
                          <a:latin typeface="Nanum Gothic" charset="-127"/>
                          <a:ea typeface="Nanum Gothic" charset="-127"/>
                          <a:cs typeface="Nanum Gothic" charset="-127"/>
                        </a:rPr>
                        <a:t>속성을 삭제하시겠습니까</a:t>
                      </a:r>
                      <a:r>
                        <a:rPr lang="en-US" altLang="ko-KR" sz="600" b="0" i="0" dirty="0">
                          <a:latin typeface="Nanum Gothic" charset="-127"/>
                          <a:ea typeface="Nanum Gothic" charset="-127"/>
                          <a:cs typeface="Nanum Gothic" charset="-127"/>
                        </a:rPr>
                        <a:t>? </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latin typeface="Nanum Gothic" charset="-127"/>
                          <a:ea typeface="Nanum Gothic" charset="-127"/>
                          <a:cs typeface="Nanum Gothic" charset="-127"/>
                        </a:rPr>
                        <a:t>(sub) </a:t>
                      </a:r>
                      <a:r>
                        <a:rPr lang="ko-KR" altLang="en-US" sz="600" b="0" i="0" dirty="0">
                          <a:latin typeface="Nanum Gothic" charset="-127"/>
                          <a:ea typeface="Nanum Gothic" charset="-127"/>
                          <a:cs typeface="Nanum Gothic" charset="-127"/>
                        </a:rPr>
                        <a:t>설정된 사항이 모두 삭제되며 복구되지 않습니다</a:t>
                      </a:r>
                      <a:r>
                        <a:rPr lang="en-US" altLang="ko-KR" sz="600" b="0" i="0" dirty="0">
                          <a:latin typeface="Nanum Gothic" charset="-127"/>
                          <a:ea typeface="Nanum Gothic" charset="-127"/>
                          <a:cs typeface="Nanum Gothic" charset="-127"/>
                        </a:rPr>
                        <a:t>.</a:t>
                      </a:r>
                      <a:endParaRPr lang="ko-KR" altLang="en-US" sz="600" b="0" i="0" dirty="0">
                        <a:latin typeface="Nanum Gothic" charset="-127"/>
                        <a:ea typeface="Nanum Gothic" charset="-127"/>
                        <a:cs typeface="Nanum Gothic" charset="-127"/>
                      </a:endParaRP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dirty="0">
                          <a:solidFill>
                            <a:schemeClr val="tx1"/>
                          </a:solidFill>
                          <a:latin typeface="Nanum Gothic" charset="-127"/>
                          <a:ea typeface="Nanum Gothic" charset="-127"/>
                          <a:cs typeface="Nanum Gothic" charset="-127"/>
                        </a:rPr>
                        <a:t>삭제</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strike="sngStrike"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24"/>
                  </a:ext>
                </a:extLst>
              </a:tr>
              <a:tr h="225652">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sz="600" dirty="0"/>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r>
                        <a:rPr lang="ko-KR" altLang="en-US" sz="600" b="0" i="0" strike="noStrike" dirty="0">
                          <a:latin typeface="Malgun Gothic" charset="-127"/>
                          <a:ea typeface="Malgun Gothic" charset="-127"/>
                          <a:cs typeface="Malgun Gothic" charset="-127"/>
                        </a:rPr>
                        <a:t>취소</a:t>
                      </a:r>
                    </a:p>
                  </a:txBody>
                  <a:tcPr marL="36000" marR="36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469324941"/>
                  </a:ext>
                </a:extLst>
              </a:tr>
              <a:tr h="22565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108781775"/>
                  </a:ext>
                </a:extLst>
              </a:tr>
              <a:tr h="225652">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336100551"/>
                  </a:ext>
                </a:extLst>
              </a:tr>
              <a:tr h="2256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765127200"/>
                  </a:ext>
                </a:extLst>
              </a:tr>
              <a:tr h="225652">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3756143074"/>
                  </a:ext>
                </a:extLst>
              </a:tr>
              <a:tr h="225652">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3863952"/>
                  </a:ext>
                </a:extLst>
              </a:tr>
              <a:tr h="225652">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latin typeface="Malgun Gothic" charset="-127"/>
                        <a:ea typeface="Malgun Gothic" charset="-127"/>
                        <a:cs typeface="Malgun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2990596114"/>
                  </a:ext>
                </a:extLst>
              </a:tr>
              <a:tr h="197698">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615494391"/>
                  </a:ext>
                </a:extLst>
              </a:tr>
              <a:tr h="197698">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vMerge="1">
                  <a:txBody>
                    <a:bodyPr/>
                    <a:lstStyle/>
                    <a:p>
                      <a:endParaRPr lang="en-US"/>
                    </a:p>
                  </a:txBody>
                  <a:tcP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4292920346"/>
                  </a:ext>
                </a:extLst>
              </a:tr>
              <a:tr h="197698">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0" i="0" baseline="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29979487"/>
                  </a:ext>
                </a:extLst>
              </a:tr>
            </a:tbl>
          </a:graphicData>
        </a:graphic>
      </p:graphicFrame>
    </p:spTree>
    <p:extLst>
      <p:ext uri="{BB962C8B-B14F-4D97-AF65-F5344CB8AC3E}">
        <p14:creationId xmlns:p14="http://schemas.microsoft.com/office/powerpoint/2010/main" val="126616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1 Explore Data</a:t>
            </a:r>
            <a:endParaRPr lang="ko-KR" altLang="en-US" dirty="0"/>
          </a:p>
        </p:txBody>
      </p:sp>
      <p:sp>
        <p:nvSpPr>
          <p:cNvPr id="3" name="텍스트 개체 틀 2"/>
          <p:cNvSpPr>
            <a:spLocks noGrp="1"/>
          </p:cNvSpPr>
          <p:nvPr>
            <p:ph type="body" sz="quarter" idx="10"/>
          </p:nvPr>
        </p:nvSpPr>
        <p:spPr/>
        <p:txBody>
          <a:bodyPr/>
          <a:lstStyle/>
          <a:p>
            <a:r>
              <a:rPr lang="en-US" altLang="ko-KR" dirty="0"/>
              <a:t>Explore data</a:t>
            </a:r>
          </a:p>
          <a:p>
            <a:r>
              <a:rPr lang="en-US" altLang="ko-KR" dirty="0"/>
              <a:t>Data details</a:t>
            </a:r>
          </a:p>
          <a:p>
            <a:r>
              <a:rPr lang="en-US" altLang="ko-KR" dirty="0"/>
              <a:t>Favorite data</a:t>
            </a:r>
          </a:p>
        </p:txBody>
      </p:sp>
    </p:spTree>
    <p:extLst>
      <p:ext uri="{BB962C8B-B14F-4D97-AF65-F5344CB8AC3E}">
        <p14:creationId xmlns:p14="http://schemas.microsoft.com/office/powerpoint/2010/main" val="210316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normAutofit/>
          </a:bodyPr>
          <a:lstStyle/>
          <a:p>
            <a:r>
              <a:rPr kumimoji="1" lang="en-US" altLang="ko-KR" b="1" dirty="0"/>
              <a:t>0.1.1</a:t>
            </a:r>
            <a:r>
              <a:rPr kumimoji="1" lang="ko-KR" altLang="en-US" b="1" dirty="0"/>
              <a:t> </a:t>
            </a:r>
            <a:r>
              <a:rPr kumimoji="1" lang="en-US" altLang="ko-KR" b="1" dirty="0"/>
              <a:t>Content Flow</a:t>
            </a:r>
            <a:endParaRPr kumimoji="1" lang="ko-KR" altLang="en-US" b="1" dirty="0"/>
          </a:p>
        </p:txBody>
      </p:sp>
      <p:sp>
        <p:nvSpPr>
          <p:cNvPr id="2" name="제목 1"/>
          <p:cNvSpPr>
            <a:spLocks noGrp="1"/>
          </p:cNvSpPr>
          <p:nvPr>
            <p:ph type="title"/>
          </p:nvPr>
        </p:nvSpPr>
        <p:spPr/>
        <p:txBody>
          <a:bodyPr/>
          <a:lstStyle/>
          <a:p>
            <a:r>
              <a:rPr kumimoji="1" lang="ko-KR" altLang="en-US" dirty="0" smtClean="0">
                <a:cs typeface="Malgun Gothic" charset="-127"/>
              </a:rPr>
              <a:t>콘텐츠 생성 흐름</a:t>
            </a:r>
            <a:endParaRPr kumimoji="1" lang="ko-KR" altLang="en-US" dirty="0">
              <a:cs typeface="Malgun Gothic" charset="-127"/>
            </a:endParaRPr>
          </a:p>
        </p:txBody>
      </p:sp>
      <p:sp>
        <p:nvSpPr>
          <p:cNvPr id="35"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j-lt"/>
              </a:rPr>
              <a:pPr/>
              <a:t>5</a:t>
            </a:fld>
            <a:endParaRPr lang="ko-KR" altLang="en-US" dirty="0">
              <a:solidFill>
                <a:schemeClr val="accent4">
                  <a:lumMod val="75000"/>
                </a:schemeClr>
              </a:solidFill>
              <a:latin typeface="+mj-lt"/>
            </a:endParaRPr>
          </a:p>
        </p:txBody>
      </p:sp>
      <p:sp>
        <p:nvSpPr>
          <p:cNvPr id="6" name="텍스트 개체 틀 5"/>
          <p:cNvSpPr>
            <a:spLocks noGrp="1"/>
          </p:cNvSpPr>
          <p:nvPr>
            <p:ph type="body" sz="quarter" idx="14"/>
          </p:nvPr>
        </p:nvSpPr>
        <p:spPr/>
        <p:txBody>
          <a:bodyPr/>
          <a:lstStyle/>
          <a:p>
            <a:r>
              <a:rPr kumimoji="1" lang="en-US" altLang="ko-KR" dirty="0" smtClean="0"/>
              <a:t>E1-01-031</a:t>
            </a:r>
            <a:endParaRPr kumimoji="1" lang="ko-KR" altLang="en-US" dirty="0"/>
          </a:p>
        </p:txBody>
      </p:sp>
      <p:sp>
        <p:nvSpPr>
          <p:cNvPr id="83" name="직사각형 82"/>
          <p:cNvSpPr/>
          <p:nvPr/>
        </p:nvSpPr>
        <p:spPr>
          <a:xfrm>
            <a:off x="98330" y="712659"/>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smtClean="0">
                <a:solidFill>
                  <a:schemeClr val="tx1"/>
                </a:solidFill>
                <a:latin typeface="+mn-ea"/>
                <a:cs typeface="Nanum Gothic" charset="-127"/>
              </a:rPr>
              <a:t>메인화면</a:t>
            </a:r>
            <a:endParaRPr kumimoji="1" lang="ko-KR" altLang="en-US" sz="700" b="1" dirty="0">
              <a:solidFill>
                <a:schemeClr val="tx1"/>
              </a:solidFill>
              <a:latin typeface="+mn-ea"/>
              <a:cs typeface="Nanum Gothic" charset="-127"/>
            </a:endParaRPr>
          </a:p>
        </p:txBody>
      </p:sp>
      <p:sp>
        <p:nvSpPr>
          <p:cNvPr id="77" name="직사각형 76"/>
          <p:cNvSpPr/>
          <p:nvPr/>
        </p:nvSpPr>
        <p:spPr>
          <a:xfrm>
            <a:off x="195443" y="134433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smtClean="0">
                <a:solidFill>
                  <a:schemeClr val="tx1"/>
                </a:solidFill>
                <a:latin typeface="+mn-ea"/>
                <a:cs typeface="Nanum Gothic" charset="-127"/>
              </a:rPr>
              <a:t>Explore </a:t>
            </a:r>
            <a:r>
              <a:rPr kumimoji="1" lang="ko-KR" altLang="en-US" sz="600" dirty="0" smtClean="0">
                <a:solidFill>
                  <a:schemeClr val="tx1"/>
                </a:solidFill>
                <a:latin typeface="+mn-ea"/>
                <a:cs typeface="Nanum Gothic" charset="-127"/>
              </a:rPr>
              <a:t>메뉴 진입</a:t>
            </a:r>
            <a:endParaRPr kumimoji="1" lang="en-US" altLang="ko-KR" sz="600" dirty="0">
              <a:solidFill>
                <a:schemeClr val="tx1"/>
              </a:solidFill>
              <a:latin typeface="+mn-ea"/>
              <a:cs typeface="Nanum Gothic" charset="-127"/>
            </a:endParaRPr>
          </a:p>
        </p:txBody>
      </p:sp>
      <p:cxnSp>
        <p:nvCxnSpPr>
          <p:cNvPr id="85" name="직선 화살표 연결선 84"/>
          <p:cNvCxnSpPr>
            <a:stCxn id="77" idx="3"/>
            <a:endCxn id="86" idx="1"/>
          </p:cNvCxnSpPr>
          <p:nvPr/>
        </p:nvCxnSpPr>
        <p:spPr>
          <a:xfrm>
            <a:off x="1195568" y="1505072"/>
            <a:ext cx="498478"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6" name="그림 85">
            <a:extLst>
              <a:ext uri="{FF2B5EF4-FFF2-40B4-BE49-F238E27FC236}">
                <a16:creationId xmlns:a16="http://schemas.microsoft.com/office/drawing/2014/main" xmlns="" id="{1FC06AF3-CFA4-8E46-9ED1-0170FEF2B3F3}"/>
              </a:ext>
            </a:extLst>
          </p:cNvPr>
          <p:cNvPicPr>
            <a:picLocks noChangeAspect="1"/>
          </p:cNvPicPr>
          <p:nvPr/>
        </p:nvPicPr>
        <p:blipFill>
          <a:blip r:embed="rId3"/>
          <a:stretch>
            <a:fillRect/>
          </a:stretch>
        </p:blipFill>
        <p:spPr>
          <a:xfrm>
            <a:off x="1694046" y="1122908"/>
            <a:ext cx="1107855" cy="764328"/>
          </a:xfrm>
          <a:prstGeom prst="rect">
            <a:avLst/>
          </a:prstGeom>
          <a:ln>
            <a:solidFill>
              <a:schemeClr val="bg1">
                <a:lumMod val="85000"/>
              </a:schemeClr>
            </a:solidFill>
          </a:ln>
        </p:spPr>
      </p:pic>
      <p:cxnSp>
        <p:nvCxnSpPr>
          <p:cNvPr id="88" name="직선 화살표 연결선 87"/>
          <p:cNvCxnSpPr>
            <a:stCxn id="86" idx="3"/>
            <a:endCxn id="89" idx="1"/>
          </p:cNvCxnSpPr>
          <p:nvPr/>
        </p:nvCxnSpPr>
        <p:spPr>
          <a:xfrm>
            <a:off x="2801901" y="1505072"/>
            <a:ext cx="570084"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직사각형 88"/>
          <p:cNvSpPr/>
          <p:nvPr/>
        </p:nvSpPr>
        <p:spPr>
          <a:xfrm>
            <a:off x="3371985" y="134433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검색어 검색</a:t>
            </a:r>
            <a:endParaRPr kumimoji="1" lang="en-US" altLang="ko-KR" sz="600" dirty="0">
              <a:solidFill>
                <a:schemeClr val="tx1"/>
              </a:solidFill>
              <a:latin typeface="+mn-ea"/>
              <a:cs typeface="Nanum Gothic" charset="-127"/>
            </a:endParaRPr>
          </a:p>
        </p:txBody>
      </p:sp>
      <p:sp>
        <p:nvSpPr>
          <p:cNvPr id="108" name="직사각형 107"/>
          <p:cNvSpPr/>
          <p:nvPr/>
        </p:nvSpPr>
        <p:spPr>
          <a:xfrm>
            <a:off x="3371985" y="3616303"/>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Catalog.</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Tags </a:t>
            </a:r>
            <a:r>
              <a:rPr kumimoji="1" lang="ko-KR" altLang="en-US" sz="600" dirty="0">
                <a:solidFill>
                  <a:schemeClr val="tx1"/>
                </a:solidFill>
                <a:latin typeface="+mn-ea"/>
                <a:cs typeface="Nanum Gothic" charset="-127"/>
              </a:rPr>
              <a:t>검색</a:t>
            </a:r>
            <a:endParaRPr kumimoji="1" lang="en-US" altLang="ko-KR" sz="600" dirty="0">
              <a:solidFill>
                <a:schemeClr val="tx1"/>
              </a:solidFill>
              <a:latin typeface="+mn-ea"/>
              <a:cs typeface="Nanum Gothic" charset="-127"/>
            </a:endParaRPr>
          </a:p>
        </p:txBody>
      </p:sp>
      <p:cxnSp>
        <p:nvCxnSpPr>
          <p:cNvPr id="110" name="직선 화살표 연결선 109"/>
          <p:cNvCxnSpPr>
            <a:stCxn id="89" idx="3"/>
            <a:endCxn id="112" idx="1"/>
          </p:cNvCxnSpPr>
          <p:nvPr/>
        </p:nvCxnSpPr>
        <p:spPr>
          <a:xfrm flipV="1">
            <a:off x="4372110" y="1505071"/>
            <a:ext cx="603316"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2" name="그림 111">
            <a:extLst>
              <a:ext uri="{FF2B5EF4-FFF2-40B4-BE49-F238E27FC236}">
                <a16:creationId xmlns:a16="http://schemas.microsoft.com/office/drawing/2014/main" xmlns="" id="{283A94EA-966F-CB43-BCD2-CEEC59151809}"/>
              </a:ext>
            </a:extLst>
          </p:cNvPr>
          <p:cNvPicPr>
            <a:picLocks noChangeAspect="1"/>
          </p:cNvPicPr>
          <p:nvPr/>
        </p:nvPicPr>
        <p:blipFill>
          <a:blip r:embed="rId4"/>
          <a:stretch>
            <a:fillRect/>
          </a:stretch>
        </p:blipFill>
        <p:spPr>
          <a:xfrm>
            <a:off x="4975426" y="858390"/>
            <a:ext cx="2069378" cy="1293361"/>
          </a:xfrm>
          <a:prstGeom prst="rect">
            <a:avLst/>
          </a:prstGeom>
          <a:ln>
            <a:solidFill>
              <a:schemeClr val="bg1">
                <a:lumMod val="85000"/>
              </a:schemeClr>
            </a:solidFill>
          </a:ln>
        </p:spPr>
      </p:pic>
      <p:cxnSp>
        <p:nvCxnSpPr>
          <p:cNvPr id="116" name="직선 화살표 연결선 115"/>
          <p:cNvCxnSpPr>
            <a:stCxn id="108" idx="3"/>
            <a:endCxn id="114" idx="1"/>
          </p:cNvCxnSpPr>
          <p:nvPr/>
        </p:nvCxnSpPr>
        <p:spPr>
          <a:xfrm>
            <a:off x="4372110" y="3777037"/>
            <a:ext cx="691820"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직사각형 118"/>
          <p:cNvSpPr/>
          <p:nvPr/>
        </p:nvSpPr>
        <p:spPr>
          <a:xfrm>
            <a:off x="7647445" y="1347304"/>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Catalog.</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Tags </a:t>
            </a:r>
            <a:r>
              <a:rPr kumimoji="1" lang="ko-KR" altLang="en-US" sz="600" dirty="0">
                <a:solidFill>
                  <a:schemeClr val="tx1"/>
                </a:solidFill>
                <a:latin typeface="+mn-ea"/>
                <a:cs typeface="Nanum Gothic" charset="-127"/>
              </a:rPr>
              <a:t>검색</a:t>
            </a:r>
            <a:endParaRPr kumimoji="1" lang="en-US" altLang="ko-KR" sz="600" dirty="0">
              <a:solidFill>
                <a:schemeClr val="tx1"/>
              </a:solidFill>
              <a:latin typeface="+mn-ea"/>
              <a:cs typeface="Nanum Gothic" charset="-127"/>
            </a:endParaRPr>
          </a:p>
        </p:txBody>
      </p:sp>
      <p:cxnSp>
        <p:nvCxnSpPr>
          <p:cNvPr id="120" name="직선 화살표 연결선 119"/>
          <p:cNvCxnSpPr>
            <a:stCxn id="112" idx="3"/>
            <a:endCxn id="119" idx="1"/>
          </p:cNvCxnSpPr>
          <p:nvPr/>
        </p:nvCxnSpPr>
        <p:spPr>
          <a:xfrm>
            <a:off x="7044804" y="1505071"/>
            <a:ext cx="602641" cy="2967"/>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꺾인 연결선[E] 128"/>
          <p:cNvCxnSpPr>
            <a:stCxn id="119" idx="2"/>
            <a:endCxn id="114" idx="0"/>
          </p:cNvCxnSpPr>
          <p:nvPr/>
        </p:nvCxnSpPr>
        <p:spPr>
          <a:xfrm rot="5400000">
            <a:off x="6344031" y="1363987"/>
            <a:ext cx="1498692" cy="2108262"/>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7241408" y="2151751"/>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dirty="0" smtClean="0">
                <a:solidFill>
                  <a:schemeClr val="tx1"/>
                </a:solidFill>
                <a:latin typeface="+mn-ea"/>
                <a:cs typeface="Nanum Gothic" charset="-127"/>
              </a:rPr>
              <a:t>검색어 초기화</a:t>
            </a:r>
            <a:endParaRPr kumimoji="1" lang="en-US" altLang="ko-KR" sz="600" b="1" i="1" dirty="0">
              <a:solidFill>
                <a:schemeClr val="tx1"/>
              </a:solidFill>
              <a:latin typeface="+mn-ea"/>
              <a:cs typeface="Nanum Gothic" charset="-127"/>
            </a:endParaRPr>
          </a:p>
        </p:txBody>
      </p:sp>
      <p:cxnSp>
        <p:nvCxnSpPr>
          <p:cNvPr id="139" name="꺾인 연결선[E] 138"/>
          <p:cNvCxnSpPr>
            <a:stCxn id="86" idx="3"/>
            <a:endCxn id="108" idx="1"/>
          </p:cNvCxnSpPr>
          <p:nvPr/>
        </p:nvCxnSpPr>
        <p:spPr>
          <a:xfrm>
            <a:off x="2801901" y="1505072"/>
            <a:ext cx="570084" cy="227196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직사각형 140"/>
          <p:cNvSpPr/>
          <p:nvPr/>
        </p:nvSpPr>
        <p:spPr>
          <a:xfrm>
            <a:off x="7706382" y="362195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검색어 검색</a:t>
            </a:r>
            <a:endParaRPr kumimoji="1" lang="en-US" altLang="ko-KR" sz="600" dirty="0">
              <a:solidFill>
                <a:schemeClr val="tx1"/>
              </a:solidFill>
              <a:latin typeface="+mn-ea"/>
              <a:cs typeface="Nanum Gothic" charset="-127"/>
            </a:endParaRPr>
          </a:p>
        </p:txBody>
      </p:sp>
      <p:cxnSp>
        <p:nvCxnSpPr>
          <p:cNvPr id="143" name="직선 화살표 연결선 142"/>
          <p:cNvCxnSpPr>
            <a:stCxn id="114" idx="3"/>
            <a:endCxn id="141" idx="1"/>
          </p:cNvCxnSpPr>
          <p:nvPr/>
        </p:nvCxnSpPr>
        <p:spPr>
          <a:xfrm>
            <a:off x="7014562" y="3777037"/>
            <a:ext cx="691820" cy="565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그림 113">
            <a:extLst>
              <a:ext uri="{FF2B5EF4-FFF2-40B4-BE49-F238E27FC236}">
                <a16:creationId xmlns:a16="http://schemas.microsoft.com/office/drawing/2014/main" xmlns="" id="{748625AA-23DE-9442-9A03-D8A1EE471896}"/>
              </a:ext>
            </a:extLst>
          </p:cNvPr>
          <p:cNvPicPr>
            <a:picLocks noChangeAspect="1"/>
          </p:cNvPicPr>
          <p:nvPr/>
        </p:nvPicPr>
        <p:blipFill>
          <a:blip r:embed="rId5"/>
          <a:stretch>
            <a:fillRect/>
          </a:stretch>
        </p:blipFill>
        <p:spPr>
          <a:xfrm>
            <a:off x="5063930" y="3167464"/>
            <a:ext cx="1950632" cy="1219145"/>
          </a:xfrm>
          <a:prstGeom prst="rect">
            <a:avLst/>
          </a:prstGeom>
          <a:ln>
            <a:solidFill>
              <a:schemeClr val="bg1">
                <a:lumMod val="85000"/>
              </a:schemeClr>
            </a:solidFill>
          </a:ln>
        </p:spPr>
      </p:pic>
      <p:pic>
        <p:nvPicPr>
          <p:cNvPr id="157" name="그림 156">
            <a:extLst>
              <a:ext uri="{FF2B5EF4-FFF2-40B4-BE49-F238E27FC236}">
                <a16:creationId xmlns:a16="http://schemas.microsoft.com/office/drawing/2014/main" xmlns="" id="{283A94EA-966F-CB43-BCD2-CEEC59151809}"/>
              </a:ext>
            </a:extLst>
          </p:cNvPr>
          <p:cNvPicPr>
            <a:picLocks noChangeAspect="1"/>
          </p:cNvPicPr>
          <p:nvPr/>
        </p:nvPicPr>
        <p:blipFill>
          <a:blip r:embed="rId4"/>
          <a:stretch>
            <a:fillRect/>
          </a:stretch>
        </p:blipFill>
        <p:spPr>
          <a:xfrm>
            <a:off x="9228207" y="3145536"/>
            <a:ext cx="2069378" cy="1293361"/>
          </a:xfrm>
          <a:prstGeom prst="rect">
            <a:avLst/>
          </a:prstGeom>
          <a:ln>
            <a:solidFill>
              <a:schemeClr val="bg1">
                <a:lumMod val="85000"/>
              </a:schemeClr>
            </a:solidFill>
          </a:ln>
        </p:spPr>
      </p:pic>
      <p:cxnSp>
        <p:nvCxnSpPr>
          <p:cNvPr id="161" name="직선 화살표 연결선 160"/>
          <p:cNvCxnSpPr>
            <a:stCxn id="141" idx="3"/>
            <a:endCxn id="157" idx="1"/>
          </p:cNvCxnSpPr>
          <p:nvPr/>
        </p:nvCxnSpPr>
        <p:spPr>
          <a:xfrm>
            <a:off x="8706507" y="3782692"/>
            <a:ext cx="521700" cy="952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2" name="직사각형 171"/>
          <p:cNvSpPr/>
          <p:nvPr/>
        </p:nvSpPr>
        <p:spPr>
          <a:xfrm>
            <a:off x="7652945" y="546187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tx1"/>
                </a:solidFill>
                <a:latin typeface="+mn-ea"/>
                <a:cs typeface="Nanum Gothic" charset="-127"/>
              </a:rPr>
              <a:t>검색어 삭제</a:t>
            </a:r>
            <a:endParaRPr kumimoji="1" lang="en-US" altLang="ko-KR" sz="600" dirty="0">
              <a:solidFill>
                <a:schemeClr val="tx1"/>
              </a:solidFill>
              <a:latin typeface="+mn-ea"/>
              <a:cs typeface="Nanum Gothic" charset="-127"/>
            </a:endParaRPr>
          </a:p>
        </p:txBody>
      </p:sp>
      <p:cxnSp>
        <p:nvCxnSpPr>
          <p:cNvPr id="175" name="직선 화살표 연결선 174"/>
          <p:cNvCxnSpPr>
            <a:stCxn id="114" idx="2"/>
            <a:endCxn id="197" idx="1"/>
          </p:cNvCxnSpPr>
          <p:nvPr/>
        </p:nvCxnSpPr>
        <p:spPr>
          <a:xfrm>
            <a:off x="6039246" y="4386609"/>
            <a:ext cx="1608199" cy="18706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직선 화살표 연결선 176"/>
          <p:cNvCxnSpPr>
            <a:stCxn id="112" idx="2"/>
            <a:endCxn id="172" idx="0"/>
          </p:cNvCxnSpPr>
          <p:nvPr/>
        </p:nvCxnSpPr>
        <p:spPr>
          <a:xfrm>
            <a:off x="6010115" y="2151751"/>
            <a:ext cx="2142893" cy="33101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91" name="그룹 190"/>
          <p:cNvGrpSpPr/>
          <p:nvPr/>
        </p:nvGrpSpPr>
        <p:grpSpPr>
          <a:xfrm>
            <a:off x="9357010" y="4963926"/>
            <a:ext cx="2069378" cy="1293361"/>
            <a:chOff x="9398326" y="4212542"/>
            <a:chExt cx="2069378" cy="1293361"/>
          </a:xfrm>
        </p:grpSpPr>
        <p:pic>
          <p:nvPicPr>
            <p:cNvPr id="192" name="그림 191">
              <a:extLst>
                <a:ext uri="{FF2B5EF4-FFF2-40B4-BE49-F238E27FC236}">
                  <a16:creationId xmlns:a16="http://schemas.microsoft.com/office/drawing/2014/main" xmlns="" id="{283A94EA-966F-CB43-BCD2-CEEC59151809}"/>
                </a:ext>
              </a:extLst>
            </p:cNvPr>
            <p:cNvPicPr>
              <a:picLocks noChangeAspect="1"/>
            </p:cNvPicPr>
            <p:nvPr/>
          </p:nvPicPr>
          <p:blipFill>
            <a:blip r:embed="rId4"/>
            <a:stretch>
              <a:fillRect/>
            </a:stretch>
          </p:blipFill>
          <p:spPr>
            <a:xfrm>
              <a:off x="9398326" y="4212542"/>
              <a:ext cx="2069378" cy="1293361"/>
            </a:xfrm>
            <a:prstGeom prst="rect">
              <a:avLst/>
            </a:prstGeom>
            <a:ln>
              <a:solidFill>
                <a:schemeClr val="bg1">
                  <a:lumMod val="85000"/>
                </a:schemeClr>
              </a:solidFill>
            </a:ln>
          </p:spPr>
        </p:pic>
        <p:sp>
          <p:nvSpPr>
            <p:cNvPr id="193" name="TextBox 192"/>
            <p:cNvSpPr txBox="1"/>
            <p:nvPr/>
          </p:nvSpPr>
          <p:spPr>
            <a:xfrm>
              <a:off x="9618656" y="4738294"/>
              <a:ext cx="1689886" cy="338554"/>
            </a:xfrm>
            <a:prstGeom prst="rect">
              <a:avLst/>
            </a:prstGeom>
            <a:solidFill>
              <a:schemeClr val="bg1"/>
            </a:solidFill>
          </p:spPr>
          <p:txBody>
            <a:bodyPr wrap="none" rtlCol="0">
              <a:spAutoFit/>
            </a:bodyPr>
            <a:lstStyle/>
            <a:p>
              <a:pPr algn="ctr"/>
              <a:r>
                <a:rPr kumimoji="1" lang="ko-KR" altLang="en-US" sz="800" i="1" dirty="0" smtClean="0">
                  <a:solidFill>
                    <a:srgbClr val="FF0000"/>
                  </a:solidFill>
                </a:rPr>
                <a:t>모든 데이터 검색</a:t>
              </a:r>
              <a:endParaRPr kumimoji="1" lang="en-US" altLang="ko-KR" sz="800" i="1" dirty="0" smtClean="0">
                <a:solidFill>
                  <a:srgbClr val="FF0000"/>
                </a:solidFill>
              </a:endParaRPr>
            </a:p>
            <a:p>
              <a:pPr algn="ctr"/>
              <a:r>
                <a:rPr kumimoji="1" lang="en-US" altLang="ko-KR" sz="800" i="1" dirty="0" smtClean="0">
                  <a:solidFill>
                    <a:srgbClr val="7030A0"/>
                  </a:solidFill>
                </a:rPr>
                <a:t>(catalog, Tags</a:t>
              </a:r>
              <a:r>
                <a:rPr kumimoji="1" lang="ko-KR" altLang="en-US" sz="800" i="1" dirty="0" smtClean="0">
                  <a:solidFill>
                    <a:srgbClr val="7030A0"/>
                  </a:solidFill>
                </a:rPr>
                <a:t> 선택이 없는 상태</a:t>
              </a:r>
              <a:r>
                <a:rPr kumimoji="1" lang="en-US" altLang="ko-KR" sz="800" i="1" dirty="0">
                  <a:solidFill>
                    <a:srgbClr val="7030A0"/>
                  </a:solidFill>
                </a:rPr>
                <a:t>)</a:t>
              </a:r>
            </a:p>
          </p:txBody>
        </p:sp>
      </p:grpSp>
      <p:cxnSp>
        <p:nvCxnSpPr>
          <p:cNvPr id="194" name="직선 화살표 연결선 193"/>
          <p:cNvCxnSpPr>
            <a:stCxn id="172" idx="3"/>
            <a:endCxn id="192" idx="1"/>
          </p:cNvCxnSpPr>
          <p:nvPr/>
        </p:nvCxnSpPr>
        <p:spPr>
          <a:xfrm flipV="1">
            <a:off x="8653070" y="5610607"/>
            <a:ext cx="703940" cy="1200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7" name="직사각형 196"/>
          <p:cNvSpPr/>
          <p:nvPr/>
        </p:nvSpPr>
        <p:spPr>
          <a:xfrm>
            <a:off x="7647445" y="6096553"/>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Catalog.</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Tags </a:t>
            </a:r>
            <a:r>
              <a:rPr kumimoji="1" lang="ko-KR" altLang="en-US" sz="600" dirty="0" smtClean="0">
                <a:solidFill>
                  <a:schemeClr val="tx1"/>
                </a:solidFill>
                <a:latin typeface="+mn-ea"/>
                <a:cs typeface="Nanum Gothic" charset="-127"/>
              </a:rPr>
              <a:t>삭제</a:t>
            </a:r>
            <a:endParaRPr kumimoji="1" lang="en-US" altLang="ko-KR" sz="600" dirty="0">
              <a:solidFill>
                <a:schemeClr val="tx1"/>
              </a:solidFill>
              <a:latin typeface="+mn-ea"/>
              <a:cs typeface="Nanum Gothic" charset="-127"/>
            </a:endParaRPr>
          </a:p>
        </p:txBody>
      </p:sp>
      <p:cxnSp>
        <p:nvCxnSpPr>
          <p:cNvPr id="201" name="직선 화살표 연결선 200"/>
          <p:cNvCxnSpPr>
            <a:stCxn id="197" idx="3"/>
            <a:endCxn id="192" idx="1"/>
          </p:cNvCxnSpPr>
          <p:nvPr/>
        </p:nvCxnSpPr>
        <p:spPr>
          <a:xfrm flipV="1">
            <a:off x="8647570" y="5610607"/>
            <a:ext cx="709440" cy="64668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8" name="직사각형 1037"/>
          <p:cNvSpPr/>
          <p:nvPr/>
        </p:nvSpPr>
        <p:spPr>
          <a:xfrm>
            <a:off x="8967357" y="4696649"/>
            <a:ext cx="3023211" cy="2034578"/>
          </a:xfrm>
          <a:prstGeom prst="rect">
            <a:avLst/>
          </a:prstGeom>
          <a:noFill/>
          <a:ln w="63500">
            <a:solidFill>
              <a:srgbClr val="FF0000">
                <a:alpha val="3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05" name="TextBox 204"/>
          <p:cNvSpPr txBox="1"/>
          <p:nvPr/>
        </p:nvSpPr>
        <p:spPr>
          <a:xfrm>
            <a:off x="5179738" y="1389524"/>
            <a:ext cx="1689886" cy="338554"/>
          </a:xfrm>
          <a:prstGeom prst="rect">
            <a:avLst/>
          </a:prstGeom>
          <a:solidFill>
            <a:schemeClr val="bg1"/>
          </a:solidFill>
        </p:spPr>
        <p:txBody>
          <a:bodyPr wrap="none" rtlCol="0">
            <a:spAutoFit/>
          </a:bodyPr>
          <a:lstStyle/>
          <a:p>
            <a:pPr algn="ctr"/>
            <a:r>
              <a:rPr kumimoji="1" lang="ko-KR" altLang="en-US" sz="800" i="1" smtClean="0">
                <a:solidFill>
                  <a:srgbClr val="7030A0"/>
                </a:solidFill>
              </a:rPr>
              <a:t>검색어의 검색 결과</a:t>
            </a:r>
            <a:endParaRPr kumimoji="1" lang="en-US" altLang="ko-KR" sz="800" i="1" dirty="0" smtClean="0">
              <a:solidFill>
                <a:srgbClr val="7030A0"/>
              </a:solidFill>
            </a:endParaRPr>
          </a:p>
          <a:p>
            <a:pPr algn="ctr"/>
            <a:r>
              <a:rPr kumimoji="1" lang="en-US" altLang="ko-KR" sz="800" i="1" dirty="0" smtClean="0">
                <a:solidFill>
                  <a:srgbClr val="7030A0"/>
                </a:solidFill>
              </a:rPr>
              <a:t>(catalog, Tags</a:t>
            </a:r>
            <a:r>
              <a:rPr kumimoji="1" lang="ko-KR" altLang="en-US" sz="800" i="1" dirty="0" smtClean="0">
                <a:solidFill>
                  <a:srgbClr val="7030A0"/>
                </a:solidFill>
              </a:rPr>
              <a:t> 선택이 없는 상태</a:t>
            </a:r>
            <a:r>
              <a:rPr kumimoji="1" lang="en-US" altLang="ko-KR" sz="800" i="1" dirty="0">
                <a:solidFill>
                  <a:srgbClr val="7030A0"/>
                </a:solidFill>
              </a:rPr>
              <a:t>)</a:t>
            </a:r>
          </a:p>
        </p:txBody>
      </p:sp>
      <p:sp>
        <p:nvSpPr>
          <p:cNvPr id="206" name="TextBox 205"/>
          <p:cNvSpPr txBox="1"/>
          <p:nvPr/>
        </p:nvSpPr>
        <p:spPr>
          <a:xfrm>
            <a:off x="5248528" y="3650443"/>
            <a:ext cx="1523174" cy="338554"/>
          </a:xfrm>
          <a:prstGeom prst="rect">
            <a:avLst/>
          </a:prstGeom>
          <a:solidFill>
            <a:schemeClr val="bg1"/>
          </a:solidFill>
        </p:spPr>
        <p:txBody>
          <a:bodyPr wrap="none" rtlCol="0">
            <a:spAutoFit/>
          </a:bodyPr>
          <a:lstStyle/>
          <a:p>
            <a:pPr algn="ctr"/>
            <a:r>
              <a:rPr kumimoji="1" lang="en-US" altLang="ko-KR" sz="800" i="1" dirty="0" smtClean="0">
                <a:solidFill>
                  <a:srgbClr val="7030A0"/>
                </a:solidFill>
              </a:rPr>
              <a:t>catalog, Tags</a:t>
            </a:r>
            <a:r>
              <a:rPr kumimoji="1" lang="ko-KR" altLang="en-US" sz="800" i="1" dirty="0" smtClean="0">
                <a:solidFill>
                  <a:srgbClr val="7030A0"/>
                </a:solidFill>
              </a:rPr>
              <a:t> 선택이 된 상태</a:t>
            </a:r>
            <a:endParaRPr kumimoji="1" lang="en-US" altLang="ko-KR" sz="800" i="1" dirty="0" smtClean="0">
              <a:solidFill>
                <a:srgbClr val="7030A0"/>
              </a:solidFill>
            </a:endParaRPr>
          </a:p>
          <a:p>
            <a:pPr algn="ctr"/>
            <a:r>
              <a:rPr kumimoji="1" lang="en-US" altLang="ko-KR" sz="800" i="1" dirty="0" smtClean="0">
                <a:solidFill>
                  <a:srgbClr val="7030A0"/>
                </a:solidFill>
              </a:rPr>
              <a:t>(</a:t>
            </a:r>
            <a:r>
              <a:rPr kumimoji="1" lang="ko-KR" altLang="en-US" sz="800" i="1" dirty="0" smtClean="0">
                <a:solidFill>
                  <a:srgbClr val="7030A0"/>
                </a:solidFill>
              </a:rPr>
              <a:t>검색이 없는 상태</a:t>
            </a:r>
            <a:r>
              <a:rPr kumimoji="1" lang="en-US" altLang="ko-KR" sz="800" i="1" dirty="0" smtClean="0">
                <a:solidFill>
                  <a:srgbClr val="7030A0"/>
                </a:solidFill>
              </a:rPr>
              <a:t>)</a:t>
            </a:r>
            <a:endParaRPr kumimoji="1" lang="en-US" altLang="ko-KR" sz="800" i="1" dirty="0">
              <a:solidFill>
                <a:srgbClr val="7030A0"/>
              </a:solidFill>
            </a:endParaRPr>
          </a:p>
        </p:txBody>
      </p:sp>
      <p:sp>
        <p:nvSpPr>
          <p:cNvPr id="207" name="TextBox 206"/>
          <p:cNvSpPr txBox="1"/>
          <p:nvPr/>
        </p:nvSpPr>
        <p:spPr>
          <a:xfrm>
            <a:off x="9577340" y="3637538"/>
            <a:ext cx="1420582" cy="338554"/>
          </a:xfrm>
          <a:prstGeom prst="rect">
            <a:avLst/>
          </a:prstGeom>
          <a:solidFill>
            <a:schemeClr val="bg1"/>
          </a:solidFill>
        </p:spPr>
        <p:txBody>
          <a:bodyPr wrap="none" rtlCol="0">
            <a:spAutoFit/>
          </a:bodyPr>
          <a:lstStyle/>
          <a:p>
            <a:pPr algn="ctr"/>
            <a:r>
              <a:rPr kumimoji="1" lang="en-US" altLang="ko-KR" sz="800" i="1" dirty="0" smtClean="0">
                <a:solidFill>
                  <a:srgbClr val="7030A0"/>
                </a:solidFill>
              </a:rPr>
              <a:t>catalog, Tags</a:t>
            </a:r>
            <a:r>
              <a:rPr kumimoji="1" lang="ko-KR" altLang="en-US" sz="800" i="1" dirty="0" smtClean="0">
                <a:solidFill>
                  <a:srgbClr val="7030A0"/>
                </a:solidFill>
              </a:rPr>
              <a:t> 선택이 되고 </a:t>
            </a:r>
            <a:endParaRPr kumimoji="1" lang="en-US" altLang="ko-KR" sz="800" i="1" dirty="0" smtClean="0">
              <a:solidFill>
                <a:srgbClr val="7030A0"/>
              </a:solidFill>
            </a:endParaRPr>
          </a:p>
          <a:p>
            <a:pPr algn="ctr"/>
            <a:r>
              <a:rPr kumimoji="1" lang="ko-KR" altLang="en-US" sz="800" i="1" dirty="0" smtClean="0">
                <a:solidFill>
                  <a:srgbClr val="7030A0"/>
                </a:solidFill>
              </a:rPr>
              <a:t>검색어가 검색된 상태</a:t>
            </a:r>
            <a:endParaRPr kumimoji="1" lang="en-US" altLang="ko-KR" sz="800" i="1" dirty="0">
              <a:solidFill>
                <a:srgbClr val="7030A0"/>
              </a:solidFill>
            </a:endParaRPr>
          </a:p>
        </p:txBody>
      </p:sp>
      <p:sp>
        <p:nvSpPr>
          <p:cNvPr id="208" name="직사각형 207"/>
          <p:cNvSpPr/>
          <p:nvPr/>
        </p:nvSpPr>
        <p:spPr>
          <a:xfrm>
            <a:off x="5574648" y="853998"/>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그리드 화면</a:t>
            </a:r>
            <a:endParaRPr kumimoji="1" lang="en-US" altLang="ko-KR" sz="600" dirty="0">
              <a:solidFill>
                <a:schemeClr val="bg1"/>
              </a:solidFill>
              <a:latin typeface="+mn-ea"/>
              <a:cs typeface="Nanum Gothic" charset="-127"/>
            </a:endParaRPr>
          </a:p>
        </p:txBody>
      </p:sp>
      <p:sp>
        <p:nvSpPr>
          <p:cNvPr id="209" name="직사각형 208"/>
          <p:cNvSpPr/>
          <p:nvPr/>
        </p:nvSpPr>
        <p:spPr>
          <a:xfrm>
            <a:off x="195443" y="6418021"/>
            <a:ext cx="2764369" cy="239420"/>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smtClean="0">
                <a:solidFill>
                  <a:schemeClr val="bg1"/>
                </a:solidFill>
                <a:latin typeface="+mn-ea"/>
                <a:cs typeface="Nanum Gothic" charset="-127"/>
              </a:rPr>
              <a:t>메인으로 돌아가기 </a:t>
            </a:r>
            <a:r>
              <a:rPr kumimoji="1" lang="ko-KR" altLang="en-US" sz="700" smtClean="0">
                <a:solidFill>
                  <a:schemeClr val="bg1"/>
                </a:solidFill>
                <a:latin typeface="+mn-ea"/>
                <a:cs typeface="Nanum Gothic" charset="-127"/>
              </a:rPr>
              <a:t>위해서는 타이틀을 눌러야만 갈 수 있음</a:t>
            </a:r>
            <a:endParaRPr kumimoji="1" lang="en-US" altLang="ko-KR" sz="700" dirty="0">
              <a:solidFill>
                <a:schemeClr val="bg1"/>
              </a:solidFill>
              <a:latin typeface="+mn-ea"/>
              <a:cs typeface="Nanum Gothic" charset="-127"/>
            </a:endParaRPr>
          </a:p>
        </p:txBody>
      </p:sp>
      <p:sp>
        <p:nvSpPr>
          <p:cNvPr id="210" name="직사각형 209"/>
          <p:cNvSpPr/>
          <p:nvPr/>
        </p:nvSpPr>
        <p:spPr>
          <a:xfrm>
            <a:off x="5574647" y="3183279"/>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그리드 화면</a:t>
            </a:r>
            <a:endParaRPr kumimoji="1" lang="en-US" altLang="ko-KR" sz="600" dirty="0">
              <a:solidFill>
                <a:schemeClr val="bg1"/>
              </a:solidFill>
              <a:latin typeface="+mn-ea"/>
              <a:cs typeface="Nanum Gothic" charset="-127"/>
            </a:endParaRPr>
          </a:p>
        </p:txBody>
      </p:sp>
      <p:sp>
        <p:nvSpPr>
          <p:cNvPr id="211" name="직사각형 210"/>
          <p:cNvSpPr/>
          <p:nvPr/>
        </p:nvSpPr>
        <p:spPr>
          <a:xfrm>
            <a:off x="9935307" y="3173403"/>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그리드 화면</a:t>
            </a:r>
            <a:endParaRPr kumimoji="1" lang="en-US" altLang="ko-KR" sz="600" dirty="0">
              <a:solidFill>
                <a:schemeClr val="bg1"/>
              </a:solidFill>
              <a:latin typeface="+mn-ea"/>
              <a:cs typeface="Nanum Gothic" charset="-127"/>
            </a:endParaRPr>
          </a:p>
        </p:txBody>
      </p:sp>
      <p:sp>
        <p:nvSpPr>
          <p:cNvPr id="212" name="직사각형 211"/>
          <p:cNvSpPr/>
          <p:nvPr/>
        </p:nvSpPr>
        <p:spPr>
          <a:xfrm>
            <a:off x="10142091" y="4930899"/>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그리드 화면</a:t>
            </a:r>
            <a:endParaRPr kumimoji="1" lang="en-US" altLang="ko-KR" sz="600" dirty="0">
              <a:solidFill>
                <a:schemeClr val="bg1"/>
              </a:solidFill>
              <a:latin typeface="+mn-ea"/>
              <a:cs typeface="Nanum Gothic" charset="-127"/>
            </a:endParaRPr>
          </a:p>
        </p:txBody>
      </p:sp>
      <p:sp>
        <p:nvSpPr>
          <p:cNvPr id="1043" name="직사각형 1042"/>
          <p:cNvSpPr/>
          <p:nvPr/>
        </p:nvSpPr>
        <p:spPr>
          <a:xfrm>
            <a:off x="4975426" y="1925051"/>
            <a:ext cx="782848" cy="221589"/>
          </a:xfrm>
          <a:prstGeom prst="rect">
            <a:avLst/>
          </a:prstGeom>
          <a:solidFill>
            <a:srgbClr val="7030A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b="1" dirty="0" smtClean="0">
                <a:solidFill>
                  <a:schemeClr val="bg1"/>
                </a:solidFill>
                <a:latin typeface="Malgun Gothic" charset="-127"/>
                <a:ea typeface="Malgun Gothic" charset="-127"/>
                <a:cs typeface="Malgun Gothic" charset="-127"/>
              </a:rPr>
              <a:t>페이지 </a:t>
            </a:r>
            <a:r>
              <a:rPr kumimoji="1" lang="en-US" altLang="ko-KR" sz="500" b="1" dirty="0" smtClean="0">
                <a:solidFill>
                  <a:schemeClr val="bg1"/>
                </a:solidFill>
                <a:latin typeface="Malgun Gothic" charset="-127"/>
                <a:ea typeface="Malgun Gothic" charset="-127"/>
                <a:cs typeface="Malgun Gothic" charset="-127"/>
              </a:rPr>
              <a:t>12</a:t>
            </a:r>
          </a:p>
          <a:p>
            <a:pPr algn="ctr"/>
            <a:r>
              <a:rPr kumimoji="1" lang="en-US" altLang="ko-KR" sz="500" b="1" dirty="0" smtClean="0">
                <a:solidFill>
                  <a:schemeClr val="bg1"/>
                </a:solidFill>
                <a:latin typeface="Malgun Gothic" charset="-127"/>
                <a:ea typeface="Malgun Gothic" charset="-127"/>
                <a:cs typeface="Malgun Gothic" charset="-127"/>
              </a:rPr>
              <a:t>E1-01-002  </a:t>
            </a:r>
            <a:r>
              <a:rPr kumimoji="1" lang="ko-KR" altLang="en-US" sz="500" b="1" dirty="0" smtClean="0">
                <a:solidFill>
                  <a:schemeClr val="bg1"/>
                </a:solidFill>
                <a:latin typeface="Malgun Gothic" charset="-127"/>
                <a:ea typeface="Malgun Gothic" charset="-127"/>
                <a:cs typeface="Malgun Gothic" charset="-127"/>
              </a:rPr>
              <a:t>참조</a:t>
            </a:r>
            <a:endParaRPr kumimoji="1" lang="ko-KR" altLang="en-US" sz="500" b="1" dirty="0">
              <a:solidFill>
                <a:schemeClr val="bg1"/>
              </a:solidFill>
              <a:latin typeface="Malgun Gothic" charset="-127"/>
              <a:ea typeface="Malgun Gothic" charset="-127"/>
              <a:cs typeface="Malgun Gothic" charset="-127"/>
            </a:endParaRPr>
          </a:p>
        </p:txBody>
      </p:sp>
      <p:sp>
        <p:nvSpPr>
          <p:cNvPr id="220" name="직사각형 219"/>
          <p:cNvSpPr/>
          <p:nvPr/>
        </p:nvSpPr>
        <p:spPr>
          <a:xfrm>
            <a:off x="5050824" y="4156509"/>
            <a:ext cx="782848" cy="221589"/>
          </a:xfrm>
          <a:prstGeom prst="rect">
            <a:avLst/>
          </a:prstGeom>
          <a:solidFill>
            <a:srgbClr val="7030A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b="1" dirty="0" smtClean="0">
                <a:solidFill>
                  <a:schemeClr val="bg1"/>
                </a:solidFill>
                <a:latin typeface="Malgun Gothic" charset="-127"/>
                <a:ea typeface="Malgun Gothic" charset="-127"/>
                <a:cs typeface="Malgun Gothic" charset="-127"/>
              </a:rPr>
              <a:t>페이지 </a:t>
            </a:r>
            <a:r>
              <a:rPr kumimoji="1" lang="en-US" altLang="ko-KR" sz="500" b="1" dirty="0" smtClean="0">
                <a:solidFill>
                  <a:schemeClr val="bg1"/>
                </a:solidFill>
                <a:latin typeface="Malgun Gothic" charset="-127"/>
                <a:ea typeface="Malgun Gothic" charset="-127"/>
                <a:cs typeface="Malgun Gothic" charset="-127"/>
              </a:rPr>
              <a:t>15</a:t>
            </a:r>
          </a:p>
          <a:p>
            <a:pPr algn="ctr"/>
            <a:r>
              <a:rPr kumimoji="1" lang="en-US" altLang="ko-KR" sz="500" b="1" dirty="0" smtClean="0">
                <a:solidFill>
                  <a:schemeClr val="bg1"/>
                </a:solidFill>
                <a:latin typeface="Malgun Gothic" charset="-127"/>
                <a:ea typeface="Malgun Gothic" charset="-127"/>
                <a:cs typeface="Malgun Gothic" charset="-127"/>
              </a:rPr>
              <a:t>E1-01-003  </a:t>
            </a:r>
            <a:r>
              <a:rPr kumimoji="1" lang="ko-KR" altLang="en-US" sz="500" b="1" dirty="0" smtClean="0">
                <a:solidFill>
                  <a:schemeClr val="bg1"/>
                </a:solidFill>
                <a:latin typeface="Malgun Gothic" charset="-127"/>
                <a:ea typeface="Malgun Gothic" charset="-127"/>
                <a:cs typeface="Malgun Gothic" charset="-127"/>
              </a:rPr>
              <a:t>참조</a:t>
            </a:r>
            <a:endParaRPr kumimoji="1" lang="ko-KR" altLang="en-US" sz="500" b="1" dirty="0">
              <a:solidFill>
                <a:schemeClr val="bg1"/>
              </a:solidFill>
              <a:latin typeface="Malgun Gothic" charset="-127"/>
              <a:ea typeface="Malgun Gothic" charset="-127"/>
              <a:cs typeface="Malgun Gothic" charset="-127"/>
            </a:endParaRPr>
          </a:p>
        </p:txBody>
      </p:sp>
      <p:sp>
        <p:nvSpPr>
          <p:cNvPr id="221" name="직사각형 220"/>
          <p:cNvSpPr/>
          <p:nvPr/>
        </p:nvSpPr>
        <p:spPr>
          <a:xfrm>
            <a:off x="9228207" y="4222709"/>
            <a:ext cx="782848" cy="221589"/>
          </a:xfrm>
          <a:prstGeom prst="rect">
            <a:avLst/>
          </a:prstGeom>
          <a:solidFill>
            <a:srgbClr val="7030A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b="1" dirty="0" smtClean="0">
                <a:solidFill>
                  <a:schemeClr val="bg1"/>
                </a:solidFill>
                <a:latin typeface="Malgun Gothic" charset="-127"/>
                <a:ea typeface="Malgun Gothic" charset="-127"/>
                <a:cs typeface="Malgun Gothic" charset="-127"/>
              </a:rPr>
              <a:t>페이지 </a:t>
            </a:r>
            <a:r>
              <a:rPr kumimoji="1" lang="en-US" altLang="ko-KR" sz="500" b="1" dirty="0" smtClean="0">
                <a:solidFill>
                  <a:schemeClr val="bg1"/>
                </a:solidFill>
                <a:latin typeface="Malgun Gothic" charset="-127"/>
                <a:ea typeface="Malgun Gothic" charset="-127"/>
                <a:cs typeface="Malgun Gothic" charset="-127"/>
              </a:rPr>
              <a:t>13</a:t>
            </a:r>
          </a:p>
          <a:p>
            <a:pPr algn="ctr"/>
            <a:r>
              <a:rPr kumimoji="1" lang="en-US" altLang="ko-KR" sz="500" b="1" dirty="0" smtClean="0">
                <a:solidFill>
                  <a:schemeClr val="bg1"/>
                </a:solidFill>
                <a:latin typeface="Malgun Gothic" charset="-127"/>
                <a:ea typeface="Malgun Gothic" charset="-127"/>
                <a:cs typeface="Malgun Gothic" charset="-127"/>
              </a:rPr>
              <a:t>E1-01-003  </a:t>
            </a:r>
            <a:r>
              <a:rPr kumimoji="1" lang="ko-KR" altLang="en-US" sz="500" b="1" dirty="0" smtClean="0">
                <a:solidFill>
                  <a:schemeClr val="bg1"/>
                </a:solidFill>
                <a:latin typeface="Malgun Gothic" charset="-127"/>
                <a:ea typeface="Malgun Gothic" charset="-127"/>
                <a:cs typeface="Malgun Gothic" charset="-127"/>
              </a:rPr>
              <a:t>참조</a:t>
            </a:r>
            <a:endParaRPr kumimoji="1" lang="ko-KR" altLang="en-US" sz="500" b="1" dirty="0">
              <a:solidFill>
                <a:schemeClr val="bg1"/>
              </a:solidFill>
              <a:latin typeface="Malgun Gothic" charset="-127"/>
              <a:ea typeface="Malgun Gothic" charset="-127"/>
              <a:cs typeface="Malgun Gothic" charset="-127"/>
            </a:endParaRPr>
          </a:p>
        </p:txBody>
      </p:sp>
      <p:sp>
        <p:nvSpPr>
          <p:cNvPr id="222" name="직사각형 221"/>
          <p:cNvSpPr/>
          <p:nvPr/>
        </p:nvSpPr>
        <p:spPr>
          <a:xfrm>
            <a:off x="9355239" y="6045012"/>
            <a:ext cx="782848" cy="221589"/>
          </a:xfrm>
          <a:prstGeom prst="rect">
            <a:avLst/>
          </a:prstGeom>
          <a:solidFill>
            <a:srgbClr val="7030A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b="1" dirty="0" smtClean="0">
                <a:solidFill>
                  <a:schemeClr val="bg1"/>
                </a:solidFill>
                <a:latin typeface="Malgun Gothic" charset="-127"/>
                <a:ea typeface="Malgun Gothic" charset="-127"/>
                <a:cs typeface="Malgun Gothic" charset="-127"/>
              </a:rPr>
              <a:t>페이지 </a:t>
            </a:r>
            <a:r>
              <a:rPr kumimoji="1" lang="en-US" altLang="ko-KR" sz="500" b="1" dirty="0" smtClean="0">
                <a:solidFill>
                  <a:schemeClr val="bg1"/>
                </a:solidFill>
                <a:latin typeface="Malgun Gothic" charset="-127"/>
                <a:ea typeface="Malgun Gothic" charset="-127"/>
                <a:cs typeface="Malgun Gothic" charset="-127"/>
              </a:rPr>
              <a:t>12</a:t>
            </a:r>
          </a:p>
          <a:p>
            <a:pPr algn="ctr"/>
            <a:r>
              <a:rPr kumimoji="1" lang="en-US" altLang="ko-KR" sz="500" b="1" dirty="0" smtClean="0">
                <a:solidFill>
                  <a:schemeClr val="bg1"/>
                </a:solidFill>
                <a:latin typeface="Malgun Gothic" charset="-127"/>
                <a:ea typeface="Malgun Gothic" charset="-127"/>
                <a:cs typeface="Malgun Gothic" charset="-127"/>
              </a:rPr>
              <a:t>E1-01-002  </a:t>
            </a:r>
            <a:r>
              <a:rPr kumimoji="1" lang="ko-KR" altLang="en-US" sz="500" b="1" dirty="0" smtClean="0">
                <a:solidFill>
                  <a:schemeClr val="bg1"/>
                </a:solidFill>
                <a:latin typeface="Malgun Gothic" charset="-127"/>
                <a:ea typeface="Malgun Gothic" charset="-127"/>
                <a:cs typeface="Malgun Gothic" charset="-127"/>
              </a:rPr>
              <a:t>참조</a:t>
            </a:r>
            <a:endParaRPr kumimoji="1" lang="ko-KR" altLang="en-US" sz="500" b="1" dirty="0">
              <a:solidFill>
                <a:schemeClr val="bg1"/>
              </a:solidFill>
              <a:latin typeface="Malgun Gothic" charset="-127"/>
              <a:ea typeface="Malgun Gothic" charset="-127"/>
              <a:cs typeface="Malgun Gothic" charset="-127"/>
            </a:endParaRPr>
          </a:p>
        </p:txBody>
      </p:sp>
      <p:pic>
        <p:nvPicPr>
          <p:cNvPr id="48" name="그림 47">
            <a:extLst>
              <a:ext uri="{FF2B5EF4-FFF2-40B4-BE49-F238E27FC236}">
                <a16:creationId xmlns="" xmlns:a16="http://schemas.microsoft.com/office/drawing/2014/main" id="{251E2A08-107B-D945-B91E-82A0E69267C8}"/>
              </a:ext>
            </a:extLst>
          </p:cNvPr>
          <p:cNvPicPr>
            <a:picLocks noChangeAspect="1"/>
          </p:cNvPicPr>
          <p:nvPr/>
        </p:nvPicPr>
        <p:blipFill>
          <a:blip r:embed="rId6"/>
          <a:stretch>
            <a:fillRect/>
          </a:stretch>
        </p:blipFill>
        <p:spPr>
          <a:xfrm>
            <a:off x="499812" y="2635400"/>
            <a:ext cx="2287523" cy="1585380"/>
          </a:xfrm>
          <a:prstGeom prst="rect">
            <a:avLst/>
          </a:prstGeom>
          <a:ln>
            <a:solidFill>
              <a:schemeClr val="bg1">
                <a:lumMod val="85000"/>
              </a:schemeClr>
            </a:solidFill>
          </a:ln>
        </p:spPr>
      </p:pic>
      <p:cxnSp>
        <p:nvCxnSpPr>
          <p:cNvPr id="49" name="직선 화살표 연결선 48"/>
          <p:cNvCxnSpPr>
            <a:stCxn id="86" idx="2"/>
          </p:cNvCxnSpPr>
          <p:nvPr/>
        </p:nvCxnSpPr>
        <p:spPr>
          <a:xfrm flipH="1">
            <a:off x="2247973" y="1887236"/>
            <a:ext cx="1" cy="76761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직사각형 51"/>
          <p:cNvSpPr/>
          <p:nvPr/>
        </p:nvSpPr>
        <p:spPr>
          <a:xfrm>
            <a:off x="1465560" y="2140440"/>
            <a:ext cx="1000125"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b="1" i="1" dirty="0" smtClean="0">
                <a:solidFill>
                  <a:schemeClr val="tx1"/>
                </a:solidFill>
                <a:latin typeface="+mn-ea"/>
                <a:cs typeface="Nanum Gothic" charset="-127"/>
              </a:rPr>
              <a:t>스크롤 시</a:t>
            </a:r>
            <a:endParaRPr kumimoji="1" lang="en-US" altLang="ko-KR" sz="600" b="1" i="1" dirty="0">
              <a:solidFill>
                <a:schemeClr val="tx1"/>
              </a:solidFill>
              <a:latin typeface="+mn-ea"/>
              <a:cs typeface="Nanum Gothic" charset="-127"/>
            </a:endParaRPr>
          </a:p>
        </p:txBody>
      </p:sp>
      <p:sp>
        <p:nvSpPr>
          <p:cNvPr id="53" name="직사각형 52"/>
          <p:cNvSpPr/>
          <p:nvPr/>
        </p:nvSpPr>
        <p:spPr>
          <a:xfrm>
            <a:off x="1820057" y="1121773"/>
            <a:ext cx="855831" cy="15253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메인화면</a:t>
            </a:r>
            <a:endParaRPr kumimoji="1" lang="en-US" altLang="ko-KR" sz="600" dirty="0">
              <a:solidFill>
                <a:schemeClr val="bg1"/>
              </a:solidFill>
              <a:latin typeface="+mn-ea"/>
              <a:cs typeface="Nanum Gothic" charset="-127"/>
            </a:endParaRPr>
          </a:p>
        </p:txBody>
      </p:sp>
      <p:sp>
        <p:nvSpPr>
          <p:cNvPr id="54" name="직사각형 53"/>
          <p:cNvSpPr/>
          <p:nvPr/>
        </p:nvSpPr>
        <p:spPr>
          <a:xfrm>
            <a:off x="1167653" y="2640822"/>
            <a:ext cx="991420" cy="1875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상단이 접힌 메인화면</a:t>
            </a:r>
            <a:endParaRPr kumimoji="1" lang="en-US" altLang="ko-KR" sz="600" dirty="0">
              <a:solidFill>
                <a:schemeClr val="bg1"/>
              </a:solidFill>
              <a:latin typeface="+mn-ea"/>
              <a:cs typeface="Nanum Gothic" charset="-127"/>
            </a:endParaRPr>
          </a:p>
        </p:txBody>
      </p:sp>
    </p:spTree>
    <p:extLst>
      <p:ext uri="{BB962C8B-B14F-4D97-AF65-F5344CB8AC3E}">
        <p14:creationId xmlns:p14="http://schemas.microsoft.com/office/powerpoint/2010/main" val="136231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텍스트 개체 틀 47"/>
          <p:cNvSpPr>
            <a:spLocks noGrp="1"/>
          </p:cNvSpPr>
          <p:nvPr>
            <p:ph type="body" sz="quarter" idx="11"/>
          </p:nvPr>
        </p:nvSpPr>
        <p:spPr/>
        <p:txBody>
          <a:bodyPr/>
          <a:lstStyle/>
          <a:p>
            <a:endParaRPr kumimoji="1" lang="ko-KR" altLang="en-US"/>
          </a:p>
        </p:txBody>
      </p:sp>
      <p:sp>
        <p:nvSpPr>
          <p:cNvPr id="3" name="제목 2"/>
          <p:cNvSpPr>
            <a:spLocks noGrp="1"/>
          </p:cNvSpPr>
          <p:nvPr>
            <p:ph type="title"/>
          </p:nvPr>
        </p:nvSpPr>
        <p:spPr/>
        <p:txBody>
          <a:bodyPr/>
          <a:lstStyle/>
          <a:p>
            <a:r>
              <a:rPr kumimoji="1" lang="ko-KR" altLang="en-US" dirty="0" smtClean="0"/>
              <a:t>화면 구성</a:t>
            </a:r>
            <a:endParaRPr kumimoji="1" lang="ko-KR" altLang="en-US" dirty="0"/>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a:t>
            </a:fld>
            <a:endParaRPr lang="ko-KR" altLang="en-US" dirty="0">
              <a:solidFill>
                <a:prstClr val="white">
                  <a:lumMod val="50000"/>
                </a:prstClr>
              </a:solidFill>
            </a:endParaRPr>
          </a:p>
        </p:txBody>
      </p:sp>
      <p:sp>
        <p:nvSpPr>
          <p:cNvPr id="49" name="텍스트 개체 틀 48"/>
          <p:cNvSpPr>
            <a:spLocks noGrp="1"/>
          </p:cNvSpPr>
          <p:nvPr>
            <p:ph type="body" sz="quarter" idx="14"/>
          </p:nvPr>
        </p:nvSpPr>
        <p:spPr/>
        <p:txBody>
          <a:bodyPr/>
          <a:lstStyle/>
          <a:p>
            <a:r>
              <a:rPr kumimoji="1" lang="en-US" altLang="ko-KR" dirty="0" smtClean="0"/>
              <a:t>E1-01-032</a:t>
            </a:r>
            <a:endParaRPr kumimoji="1" lang="ko-KR" altLang="en-US" dirty="0"/>
          </a:p>
        </p:txBody>
      </p:sp>
      <p:grpSp>
        <p:nvGrpSpPr>
          <p:cNvPr id="14" name="그룹 13"/>
          <p:cNvGrpSpPr/>
          <p:nvPr/>
        </p:nvGrpSpPr>
        <p:grpSpPr>
          <a:xfrm>
            <a:off x="1750053" y="2744096"/>
            <a:ext cx="4779886" cy="1889656"/>
            <a:chOff x="3294066" y="678090"/>
            <a:chExt cx="5792689" cy="2088649"/>
          </a:xfrm>
        </p:grpSpPr>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b="82637"/>
            <a:stretch/>
          </p:blipFill>
          <p:spPr>
            <a:xfrm>
              <a:off x="3294066" y="680219"/>
              <a:ext cx="5792689" cy="2086520"/>
            </a:xfrm>
            <a:prstGeom prst="rect">
              <a:avLst/>
            </a:prstGeom>
          </p:spPr>
        </p:pic>
        <p:sp>
          <p:nvSpPr>
            <p:cNvPr id="13" name="직사각형 12"/>
            <p:cNvSpPr/>
            <p:nvPr/>
          </p:nvSpPr>
          <p:spPr>
            <a:xfrm>
              <a:off x="3294066" y="678090"/>
              <a:ext cx="1785934" cy="15503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smtClean="0">
                  <a:solidFill>
                    <a:schemeClr val="bg1"/>
                  </a:solidFill>
                  <a:latin typeface="+mn-ea"/>
                  <a:cs typeface="Nanum Gothic" charset="-127"/>
                </a:rPr>
                <a:t>메타데이터 검색한 경우</a:t>
              </a:r>
              <a:endParaRPr kumimoji="1" lang="en-US" altLang="ko-KR" sz="600" dirty="0">
                <a:solidFill>
                  <a:schemeClr val="bg1"/>
                </a:solidFill>
                <a:latin typeface="+mn-ea"/>
                <a:cs typeface="Nanum Gothic" charset="-127"/>
              </a:endParaRPr>
            </a:p>
          </p:txBody>
        </p:sp>
      </p:grpSp>
      <p:sp>
        <p:nvSpPr>
          <p:cNvPr id="23" name="직사각형 22"/>
          <p:cNvSpPr/>
          <p:nvPr/>
        </p:nvSpPr>
        <p:spPr>
          <a:xfrm>
            <a:off x="2728347" y="3583981"/>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nvGrpSpPr>
          <p:cNvPr id="39" name="그룹 38"/>
          <p:cNvGrpSpPr/>
          <p:nvPr/>
        </p:nvGrpSpPr>
        <p:grpSpPr>
          <a:xfrm>
            <a:off x="1748415" y="4838887"/>
            <a:ext cx="4904134" cy="1871053"/>
            <a:chOff x="7129758" y="1128674"/>
            <a:chExt cx="4904134" cy="1871053"/>
          </a:xfrm>
        </p:grpSpPr>
        <p:grpSp>
          <p:nvGrpSpPr>
            <p:cNvPr id="18" name="그룹 17"/>
            <p:cNvGrpSpPr/>
            <p:nvPr/>
          </p:nvGrpSpPr>
          <p:grpSpPr>
            <a:xfrm>
              <a:off x="7141356" y="1128674"/>
              <a:ext cx="4892536" cy="1871053"/>
              <a:chOff x="252899" y="5432781"/>
              <a:chExt cx="4892536" cy="1871053"/>
            </a:xfrm>
          </p:grpSpPr>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t="50553" b="33113"/>
              <a:stretch/>
            </p:blipFill>
            <p:spPr>
              <a:xfrm>
                <a:off x="252899" y="5645924"/>
                <a:ext cx="4892536" cy="1657910"/>
              </a:xfrm>
              <a:prstGeom prst="rect">
                <a:avLst/>
              </a:prstGeom>
            </p:spPr>
          </p:pic>
          <p:sp>
            <p:nvSpPr>
              <p:cNvPr id="17" name="직사각형 16"/>
              <p:cNvSpPr/>
              <p:nvPr/>
            </p:nvSpPr>
            <p:spPr>
              <a:xfrm>
                <a:off x="299703" y="5432781"/>
                <a:ext cx="1782986" cy="239496"/>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카타로그 선택 시 </a:t>
                </a:r>
                <a:endParaRPr kumimoji="1" lang="en-US" altLang="ko-KR" sz="600" dirty="0" smtClean="0">
                  <a:solidFill>
                    <a:schemeClr val="bg1"/>
                  </a:solidFill>
                  <a:latin typeface="+mn-ea"/>
                  <a:cs typeface="Nanum Gothic" charset="-127"/>
                </a:endParaRPr>
              </a:p>
              <a:p>
                <a:pPr algn="ctr"/>
                <a:r>
                  <a:rPr kumimoji="1" lang="en-US" altLang="ko-KR" sz="600" dirty="0" smtClean="0">
                    <a:solidFill>
                      <a:schemeClr val="bg1"/>
                    </a:solidFill>
                    <a:latin typeface="+mn-ea"/>
                    <a:cs typeface="Nanum Gothic" charset="-127"/>
                  </a:rPr>
                  <a:t>(</a:t>
                </a:r>
                <a:r>
                  <a:rPr kumimoji="1" lang="ko-KR" altLang="en-US" sz="600" dirty="0" smtClean="0">
                    <a:solidFill>
                      <a:schemeClr val="bg1"/>
                    </a:solidFill>
                    <a:latin typeface="+mn-ea"/>
                    <a:cs typeface="Nanum Gothic" charset="-127"/>
                  </a:rPr>
                  <a:t>카타로그도 선택하고 검색한 경우도 동일함</a:t>
                </a:r>
                <a:r>
                  <a:rPr kumimoji="1" lang="en-US" altLang="ko-KR" sz="600" dirty="0" smtClean="0">
                    <a:solidFill>
                      <a:schemeClr val="bg1"/>
                    </a:solidFill>
                    <a:latin typeface="+mn-ea"/>
                    <a:cs typeface="Nanum Gothic" charset="-127"/>
                  </a:rPr>
                  <a:t>)</a:t>
                </a:r>
                <a:endParaRPr kumimoji="1" lang="en-US" altLang="ko-KR" sz="600" dirty="0">
                  <a:solidFill>
                    <a:schemeClr val="bg1"/>
                  </a:solidFill>
                  <a:latin typeface="+mn-ea"/>
                  <a:cs typeface="Nanum Gothic" charset="-127"/>
                </a:endParaRPr>
              </a:p>
            </p:txBody>
          </p:sp>
        </p:grpSp>
        <p:sp>
          <p:nvSpPr>
            <p:cNvPr id="25" name="직사각형 24"/>
            <p:cNvSpPr/>
            <p:nvPr/>
          </p:nvSpPr>
          <p:spPr>
            <a:xfrm>
              <a:off x="8079653" y="2003385"/>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6" name="직사각형 25"/>
            <p:cNvSpPr/>
            <p:nvPr/>
          </p:nvSpPr>
          <p:spPr>
            <a:xfrm>
              <a:off x="10885898" y="2003384"/>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7" name="직사각형 26"/>
            <p:cNvSpPr/>
            <p:nvPr/>
          </p:nvSpPr>
          <p:spPr>
            <a:xfrm>
              <a:off x="7129758" y="2744096"/>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40" name="그룹 39"/>
          <p:cNvGrpSpPr/>
          <p:nvPr/>
        </p:nvGrpSpPr>
        <p:grpSpPr>
          <a:xfrm>
            <a:off x="7112373" y="1118976"/>
            <a:ext cx="4842078" cy="1754141"/>
            <a:chOff x="7141356" y="3258928"/>
            <a:chExt cx="4842078" cy="1754141"/>
          </a:xfrm>
        </p:grpSpPr>
        <p:grpSp>
          <p:nvGrpSpPr>
            <p:cNvPr id="22" name="그룹 21"/>
            <p:cNvGrpSpPr/>
            <p:nvPr/>
          </p:nvGrpSpPr>
          <p:grpSpPr>
            <a:xfrm>
              <a:off x="7141356" y="3258928"/>
              <a:ext cx="4842078" cy="1754141"/>
              <a:chOff x="5330174" y="557294"/>
              <a:chExt cx="4842078" cy="1754141"/>
            </a:xfrm>
          </p:grpSpPr>
          <p:pic>
            <p:nvPicPr>
              <p:cNvPr id="9" name="그림 8"/>
              <p:cNvPicPr>
                <a:picLocks noChangeAspect="1"/>
              </p:cNvPicPr>
              <p:nvPr/>
            </p:nvPicPr>
            <p:blipFill rotWithShape="1">
              <a:blip r:embed="rId2">
                <a:extLst>
                  <a:ext uri="{28A0092B-C50C-407E-A947-70E740481C1C}">
                    <a14:useLocalDpi xmlns:a14="http://schemas.microsoft.com/office/drawing/2010/main" val="0"/>
                  </a:ext>
                </a:extLst>
              </a:blip>
              <a:srcRect t="68628" b="15668"/>
              <a:stretch/>
            </p:blipFill>
            <p:spPr>
              <a:xfrm>
                <a:off x="5330174" y="733996"/>
                <a:ext cx="4842078" cy="1577439"/>
              </a:xfrm>
              <a:prstGeom prst="rect">
                <a:avLst/>
              </a:prstGeom>
            </p:spPr>
          </p:pic>
          <p:sp>
            <p:nvSpPr>
              <p:cNvPr id="19" name="직사각형 18"/>
              <p:cNvSpPr/>
              <p:nvPr/>
            </p:nvSpPr>
            <p:spPr>
              <a:xfrm>
                <a:off x="5382563" y="557294"/>
                <a:ext cx="1551630" cy="21314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태그 </a:t>
                </a:r>
                <a:r>
                  <a:rPr kumimoji="1" lang="ko-KR" altLang="en-US" sz="600" dirty="0">
                    <a:solidFill>
                      <a:schemeClr val="bg1"/>
                    </a:solidFill>
                    <a:latin typeface="+mn-ea"/>
                    <a:cs typeface="Nanum Gothic" charset="-127"/>
                  </a:rPr>
                  <a:t>선택 시 </a:t>
                </a:r>
                <a:endParaRPr kumimoji="1" lang="en-US" altLang="ko-KR" sz="600" dirty="0">
                  <a:solidFill>
                    <a:schemeClr val="bg1"/>
                  </a:solidFill>
                  <a:latin typeface="+mn-ea"/>
                  <a:cs typeface="Nanum Gothic" charset="-127"/>
                </a:endParaRPr>
              </a:p>
              <a:p>
                <a:pPr algn="ct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태그도 선택하고 검색한 경우도 동일함</a:t>
                </a:r>
                <a:r>
                  <a:rPr kumimoji="1" lang="en-US" altLang="ko-KR" sz="600" dirty="0">
                    <a:solidFill>
                      <a:schemeClr val="bg1"/>
                    </a:solidFill>
                    <a:latin typeface="+mn-ea"/>
                    <a:cs typeface="Nanum Gothic" charset="-127"/>
                  </a:rPr>
                  <a:t>)</a:t>
                </a:r>
              </a:p>
            </p:txBody>
          </p:sp>
        </p:grpSp>
        <p:sp>
          <p:nvSpPr>
            <p:cNvPr id="28" name="직사각형 27"/>
            <p:cNvSpPr/>
            <p:nvPr/>
          </p:nvSpPr>
          <p:spPr>
            <a:xfrm>
              <a:off x="8102896" y="4051971"/>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9" name="직사각형 28"/>
            <p:cNvSpPr/>
            <p:nvPr/>
          </p:nvSpPr>
          <p:spPr>
            <a:xfrm>
              <a:off x="7172277" y="4779451"/>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30" name="직사각형 29"/>
            <p:cNvSpPr/>
            <p:nvPr/>
          </p:nvSpPr>
          <p:spPr>
            <a:xfrm>
              <a:off x="11399520" y="4062131"/>
              <a:ext cx="515360" cy="15489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41" name="그룹 40"/>
          <p:cNvGrpSpPr/>
          <p:nvPr/>
        </p:nvGrpSpPr>
        <p:grpSpPr>
          <a:xfrm>
            <a:off x="7149230" y="3120333"/>
            <a:ext cx="4855679" cy="1462850"/>
            <a:chOff x="7178213" y="5260285"/>
            <a:chExt cx="4855679" cy="1462850"/>
          </a:xfrm>
        </p:grpSpPr>
        <p:grpSp>
          <p:nvGrpSpPr>
            <p:cNvPr id="21" name="그룹 20"/>
            <p:cNvGrpSpPr/>
            <p:nvPr/>
          </p:nvGrpSpPr>
          <p:grpSpPr>
            <a:xfrm>
              <a:off x="7178213" y="5260285"/>
              <a:ext cx="4855679" cy="1462850"/>
              <a:chOff x="5356553" y="2514838"/>
              <a:chExt cx="4855679" cy="1462850"/>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t="86084" b="904"/>
              <a:stretch/>
            </p:blipFill>
            <p:spPr>
              <a:xfrm>
                <a:off x="5356553" y="2666962"/>
                <a:ext cx="4855679" cy="1310726"/>
              </a:xfrm>
              <a:prstGeom prst="rect">
                <a:avLst/>
              </a:prstGeom>
            </p:spPr>
          </p:pic>
          <p:sp>
            <p:nvSpPr>
              <p:cNvPr id="20" name="직사각형 19"/>
              <p:cNvSpPr/>
              <p:nvPr/>
            </p:nvSpPr>
            <p:spPr>
              <a:xfrm>
                <a:off x="5382563" y="2514838"/>
                <a:ext cx="1551630" cy="21314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검색 결과</a:t>
                </a:r>
                <a:r>
                  <a:rPr kumimoji="1" lang="en-US" altLang="ko-KR" sz="600" dirty="0" smtClean="0">
                    <a:solidFill>
                      <a:schemeClr val="bg1"/>
                    </a:solidFill>
                    <a:latin typeface="+mn-ea"/>
                    <a:cs typeface="Nanum Gothic" charset="-127"/>
                  </a:rPr>
                  <a:t>,</a:t>
                </a:r>
                <a:r>
                  <a:rPr kumimoji="1" lang="ko-KR" altLang="en-US" sz="600" dirty="0" smtClean="0">
                    <a:solidFill>
                      <a:schemeClr val="bg1"/>
                    </a:solidFill>
                    <a:latin typeface="+mn-ea"/>
                    <a:cs typeface="Nanum Gothic" charset="-127"/>
                  </a:rPr>
                  <a:t> 태그</a:t>
                </a:r>
                <a:r>
                  <a:rPr kumimoji="1" lang="en-US" altLang="ko-KR" sz="600" dirty="0" smtClean="0">
                    <a:solidFill>
                      <a:schemeClr val="bg1"/>
                    </a:solidFill>
                    <a:latin typeface="+mn-ea"/>
                    <a:cs typeface="Nanum Gothic" charset="-127"/>
                  </a:rPr>
                  <a:t>/</a:t>
                </a:r>
                <a:r>
                  <a:rPr kumimoji="1" lang="ko-KR" altLang="en-US" sz="600" dirty="0" smtClean="0">
                    <a:solidFill>
                      <a:schemeClr val="bg1"/>
                    </a:solidFill>
                    <a:latin typeface="+mn-ea"/>
                    <a:cs typeface="Nanum Gothic" charset="-127"/>
                  </a:rPr>
                  <a:t>카타로그 검색 결과가 없는 경우</a:t>
                </a:r>
                <a:endParaRPr kumimoji="1" lang="en-US" altLang="ko-KR" sz="600" dirty="0">
                  <a:solidFill>
                    <a:schemeClr val="bg1"/>
                  </a:solidFill>
                  <a:latin typeface="+mn-ea"/>
                  <a:cs typeface="Nanum Gothic" charset="-127"/>
                </a:endParaRPr>
              </a:p>
            </p:txBody>
          </p:sp>
        </p:grpSp>
        <p:sp>
          <p:nvSpPr>
            <p:cNvPr id="31" name="직사각형 30"/>
            <p:cNvSpPr/>
            <p:nvPr/>
          </p:nvSpPr>
          <p:spPr>
            <a:xfrm>
              <a:off x="8155827" y="6085644"/>
              <a:ext cx="3759053" cy="467556"/>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grpSp>
        <p:nvGrpSpPr>
          <p:cNvPr id="47" name="그룹 46"/>
          <p:cNvGrpSpPr/>
          <p:nvPr/>
        </p:nvGrpSpPr>
        <p:grpSpPr>
          <a:xfrm>
            <a:off x="732405" y="568573"/>
            <a:ext cx="5951587" cy="2084951"/>
            <a:chOff x="1013214" y="581284"/>
            <a:chExt cx="5951587" cy="2084951"/>
          </a:xfrm>
        </p:grpSpPr>
        <p:pic>
          <p:nvPicPr>
            <p:cNvPr id="32" name="그림 31">
              <a:extLst>
                <a:ext uri="{FF2B5EF4-FFF2-40B4-BE49-F238E27FC236}">
                  <a16:creationId xmlns:a16="http://schemas.microsoft.com/office/drawing/2014/main" xmlns="" id="{1FC06AF3-CFA4-8E46-9ED1-0170FEF2B3F3}"/>
                </a:ext>
              </a:extLst>
            </p:cNvPr>
            <p:cNvPicPr>
              <a:picLocks noChangeAspect="1"/>
            </p:cNvPicPr>
            <p:nvPr/>
          </p:nvPicPr>
          <p:blipFill rotWithShape="1">
            <a:blip r:embed="rId3"/>
            <a:srcRect b="13796"/>
            <a:stretch/>
          </p:blipFill>
          <p:spPr>
            <a:xfrm>
              <a:off x="1028565" y="737506"/>
              <a:ext cx="2532902" cy="1928729"/>
            </a:xfrm>
            <a:prstGeom prst="rect">
              <a:avLst/>
            </a:prstGeom>
            <a:ln>
              <a:solidFill>
                <a:schemeClr val="bg1">
                  <a:lumMod val="85000"/>
                </a:schemeClr>
              </a:solidFill>
            </a:ln>
          </p:spPr>
        </p:pic>
        <p:pic>
          <p:nvPicPr>
            <p:cNvPr id="33" name="그림 32">
              <a:extLst>
                <a:ext uri="{FF2B5EF4-FFF2-40B4-BE49-F238E27FC236}">
                  <a16:creationId xmlns:a16="http://schemas.microsoft.com/office/drawing/2014/main" xmlns="" id="{251E2A08-107B-D945-B91E-82A0E69267C8}"/>
                </a:ext>
              </a:extLst>
            </p:cNvPr>
            <p:cNvPicPr>
              <a:picLocks noChangeAspect="1"/>
            </p:cNvPicPr>
            <p:nvPr/>
          </p:nvPicPr>
          <p:blipFill rotWithShape="1">
            <a:blip r:embed="rId4"/>
            <a:srcRect b="17203"/>
            <a:stretch/>
          </p:blipFill>
          <p:spPr>
            <a:xfrm>
              <a:off x="3709039" y="737506"/>
              <a:ext cx="3255762" cy="1868255"/>
            </a:xfrm>
            <a:prstGeom prst="rect">
              <a:avLst/>
            </a:prstGeom>
            <a:ln>
              <a:solidFill>
                <a:schemeClr val="bg1">
                  <a:lumMod val="85000"/>
                </a:schemeClr>
              </a:solidFill>
            </a:ln>
          </p:spPr>
        </p:pic>
        <p:sp>
          <p:nvSpPr>
            <p:cNvPr id="34" name="직사각형 33"/>
            <p:cNvSpPr/>
            <p:nvPr/>
          </p:nvSpPr>
          <p:spPr>
            <a:xfrm>
              <a:off x="1028565" y="831647"/>
              <a:ext cx="2532902" cy="395982"/>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35" name="직사각형 34"/>
            <p:cNvSpPr/>
            <p:nvPr/>
          </p:nvSpPr>
          <p:spPr>
            <a:xfrm>
              <a:off x="3709039" y="847366"/>
              <a:ext cx="3255762" cy="183462"/>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36" name="직사각형 35"/>
            <p:cNvSpPr/>
            <p:nvPr/>
          </p:nvSpPr>
          <p:spPr>
            <a:xfrm>
              <a:off x="1013214" y="581284"/>
              <a:ext cx="1473678" cy="14026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초기 진입화면</a:t>
              </a:r>
              <a:endParaRPr kumimoji="1" lang="en-US" altLang="ko-KR" sz="600" dirty="0">
                <a:solidFill>
                  <a:schemeClr val="bg1"/>
                </a:solidFill>
                <a:latin typeface="+mn-ea"/>
                <a:cs typeface="Nanum Gothic" charset="-127"/>
              </a:endParaRPr>
            </a:p>
          </p:txBody>
        </p:sp>
        <p:sp>
          <p:nvSpPr>
            <p:cNvPr id="37" name="직사각형 36"/>
            <p:cNvSpPr/>
            <p:nvPr/>
          </p:nvSpPr>
          <p:spPr>
            <a:xfrm>
              <a:off x="3709039" y="581284"/>
              <a:ext cx="1473678" cy="14026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스크롤 한 경우</a:t>
              </a:r>
              <a:endParaRPr kumimoji="1" lang="en-US" altLang="ko-KR" sz="600" dirty="0">
                <a:solidFill>
                  <a:schemeClr val="bg1"/>
                </a:solidFill>
                <a:latin typeface="+mn-ea"/>
                <a:cs typeface="Nanum Gothic" charset="-127"/>
              </a:endParaRPr>
            </a:p>
          </p:txBody>
        </p:sp>
      </p:grpSp>
      <p:grpSp>
        <p:nvGrpSpPr>
          <p:cNvPr id="42" name="그룹 41"/>
          <p:cNvGrpSpPr/>
          <p:nvPr/>
        </p:nvGrpSpPr>
        <p:grpSpPr>
          <a:xfrm>
            <a:off x="7113894" y="4815964"/>
            <a:ext cx="4878553" cy="1893976"/>
            <a:chOff x="1700720" y="4829159"/>
            <a:chExt cx="4878553" cy="1893976"/>
          </a:xfrm>
        </p:grpSpPr>
        <p:grpSp>
          <p:nvGrpSpPr>
            <p:cNvPr id="43" name="그룹 42"/>
            <p:cNvGrpSpPr/>
            <p:nvPr/>
          </p:nvGrpSpPr>
          <p:grpSpPr>
            <a:xfrm>
              <a:off x="1700720" y="4829159"/>
              <a:ext cx="4878553" cy="1893976"/>
              <a:chOff x="2788547" y="2692613"/>
              <a:chExt cx="5732933" cy="2245679"/>
            </a:xfrm>
          </p:grpSpPr>
          <p:pic>
            <p:nvPicPr>
              <p:cNvPr id="45" name="그림 44"/>
              <p:cNvPicPr>
                <a:picLocks noChangeAspect="1"/>
              </p:cNvPicPr>
              <p:nvPr/>
            </p:nvPicPr>
            <p:blipFill rotWithShape="1">
              <a:blip r:embed="rId2">
                <a:extLst>
                  <a:ext uri="{28A0092B-C50C-407E-A947-70E740481C1C}">
                    <a14:useLocalDpi xmlns:a14="http://schemas.microsoft.com/office/drawing/2010/main" val="0"/>
                  </a:ext>
                </a:extLst>
              </a:blip>
              <a:srcRect t="32959" b="50749"/>
              <a:stretch/>
            </p:blipFill>
            <p:spPr>
              <a:xfrm>
                <a:off x="2788547" y="3000673"/>
                <a:ext cx="5732933" cy="1937619"/>
              </a:xfrm>
              <a:prstGeom prst="rect">
                <a:avLst/>
              </a:prstGeom>
            </p:spPr>
          </p:pic>
          <p:sp>
            <p:nvSpPr>
              <p:cNvPr id="46" name="직사각형 45"/>
              <p:cNvSpPr/>
              <p:nvPr/>
            </p:nvSpPr>
            <p:spPr>
              <a:xfrm>
                <a:off x="2820810" y="2692613"/>
                <a:ext cx="1823367" cy="400034"/>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smtClean="0">
                    <a:solidFill>
                      <a:schemeClr val="bg1"/>
                    </a:solidFill>
                    <a:latin typeface="+mn-ea"/>
                    <a:cs typeface="Nanum Gothic" charset="-127"/>
                  </a:rPr>
                  <a:t>전체 데이터를 보는 경우</a:t>
                </a:r>
                <a:endParaRPr kumimoji="1" lang="en-US" altLang="ko-KR" sz="600" dirty="0" smtClean="0">
                  <a:solidFill>
                    <a:schemeClr val="bg1"/>
                  </a:solidFill>
                  <a:latin typeface="+mn-ea"/>
                  <a:cs typeface="Nanum Gothic" charset="-127"/>
                </a:endParaRPr>
              </a:p>
              <a:p>
                <a:pPr algn="ctr"/>
                <a:r>
                  <a:rPr kumimoji="1" lang="en-US" altLang="ko-KR" sz="600" dirty="0" smtClean="0">
                    <a:solidFill>
                      <a:schemeClr val="bg1"/>
                    </a:solidFill>
                    <a:latin typeface="+mn-ea"/>
                    <a:cs typeface="Nanum Gothic" charset="-127"/>
                  </a:rPr>
                  <a:t>(</a:t>
                </a:r>
                <a:r>
                  <a:rPr kumimoji="1" lang="ko-KR" altLang="en-US" sz="600" dirty="0" smtClean="0">
                    <a:solidFill>
                      <a:schemeClr val="bg1"/>
                    </a:solidFill>
                    <a:latin typeface="+mn-ea"/>
                    <a:cs typeface="Nanum Gothic" charset="-127"/>
                  </a:rPr>
                  <a:t>검색어를 초기화 하는 경우 </a:t>
                </a:r>
                <a:r>
                  <a:rPr kumimoji="1" lang="en-US" altLang="ko-KR" sz="600" dirty="0" smtClean="0">
                    <a:solidFill>
                      <a:schemeClr val="bg1"/>
                    </a:solidFill>
                    <a:latin typeface="+mn-ea"/>
                    <a:cs typeface="Nanum Gothic" charset="-127"/>
                  </a:rPr>
                  <a:t>or</a:t>
                </a:r>
              </a:p>
              <a:p>
                <a:pPr algn="ctr"/>
                <a:r>
                  <a:rPr kumimoji="1" lang="ko-KR" altLang="en-US" sz="600" dirty="0" smtClean="0">
                    <a:solidFill>
                      <a:schemeClr val="bg1"/>
                    </a:solidFill>
                    <a:latin typeface="+mn-ea"/>
                    <a:cs typeface="Nanum Gothic" charset="-127"/>
                  </a:rPr>
                  <a:t>카타로그</a:t>
                </a:r>
                <a:r>
                  <a:rPr kumimoji="1" lang="en-US" altLang="ko-KR" sz="600" dirty="0" smtClean="0">
                    <a:solidFill>
                      <a:schemeClr val="bg1"/>
                    </a:solidFill>
                    <a:latin typeface="+mn-ea"/>
                    <a:cs typeface="Nanum Gothic" charset="-127"/>
                  </a:rPr>
                  <a:t>/tag</a:t>
                </a:r>
                <a:r>
                  <a:rPr kumimoji="1" lang="ko-KR" altLang="en-US" sz="600" dirty="0" smtClean="0">
                    <a:solidFill>
                      <a:schemeClr val="bg1"/>
                    </a:solidFill>
                    <a:latin typeface="+mn-ea"/>
                    <a:cs typeface="Nanum Gothic" charset="-127"/>
                  </a:rPr>
                  <a:t>선택을 초기화한 경우</a:t>
                </a:r>
                <a:r>
                  <a:rPr kumimoji="1" lang="en-US" altLang="ko-KR" sz="600" dirty="0" smtClean="0">
                    <a:solidFill>
                      <a:schemeClr val="bg1"/>
                    </a:solidFill>
                    <a:latin typeface="+mn-ea"/>
                    <a:cs typeface="Nanum Gothic" charset="-127"/>
                  </a:rPr>
                  <a:t>)</a:t>
                </a:r>
                <a:endParaRPr kumimoji="1" lang="en-US" altLang="ko-KR" sz="600" dirty="0">
                  <a:solidFill>
                    <a:schemeClr val="bg1"/>
                  </a:solidFill>
                  <a:latin typeface="+mn-ea"/>
                  <a:cs typeface="Nanum Gothic" charset="-127"/>
                </a:endParaRPr>
              </a:p>
            </p:txBody>
          </p:sp>
        </p:grpSp>
        <p:sp>
          <p:nvSpPr>
            <p:cNvPr id="44" name="직사각형 43"/>
            <p:cNvSpPr/>
            <p:nvPr/>
          </p:nvSpPr>
          <p:spPr>
            <a:xfrm>
              <a:off x="2682904" y="5740995"/>
              <a:ext cx="1081653" cy="165059"/>
            </a:xfrm>
            <a:prstGeom prst="rect">
              <a:avLst/>
            </a:prstGeom>
            <a:noFill/>
            <a:ln w="34925">
              <a:solidFill>
                <a:srgbClr val="FF0000">
                  <a:alpha val="6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Tree>
    <p:extLst>
      <p:ext uri="{BB962C8B-B14F-4D97-AF65-F5344CB8AC3E}">
        <p14:creationId xmlns:p14="http://schemas.microsoft.com/office/powerpoint/2010/main" val="17228329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 Placeholder 115">
            <a:extLst>
              <a:ext uri="{FF2B5EF4-FFF2-40B4-BE49-F238E27FC236}">
                <a16:creationId xmlns="" xmlns:a16="http://schemas.microsoft.com/office/drawing/2014/main" id="{602DE092-BD9B-2F4E-AADD-C6055DDD8611}"/>
              </a:ext>
            </a:extLst>
          </p:cNvPr>
          <p:cNvSpPr>
            <a:spLocks noGrp="1"/>
          </p:cNvSpPr>
          <p:nvPr>
            <p:ph type="body" sz="quarter" idx="14"/>
          </p:nvPr>
        </p:nvSpPr>
        <p:spPr/>
        <p:txBody>
          <a:bodyPr/>
          <a:lstStyle/>
          <a:p>
            <a:r>
              <a:rPr lang="en-US" dirty="0">
                <a:latin typeface="+mj-lt"/>
              </a:rPr>
              <a:t>E1-01-013</a:t>
            </a:r>
          </a:p>
        </p:txBody>
      </p:sp>
      <p:sp>
        <p:nvSpPr>
          <p:cNvPr id="115" name="Text Placeholder 114">
            <a:extLst>
              <a:ext uri="{FF2B5EF4-FFF2-40B4-BE49-F238E27FC236}">
                <a16:creationId xmlns="" xmlns:a16="http://schemas.microsoft.com/office/drawing/2014/main" id="{635EC306-654A-2444-9470-D14B50E4B316}"/>
              </a:ext>
            </a:extLst>
          </p:cNvPr>
          <p:cNvSpPr>
            <a:spLocks noGrp="1"/>
          </p:cNvSpPr>
          <p:nvPr>
            <p:ph type="body" sz="quarter" idx="13"/>
          </p:nvPr>
        </p:nvSpPr>
        <p:spPr/>
        <p:txBody>
          <a:bodyPr>
            <a:normAutofit/>
          </a:bodyPr>
          <a:lstStyle/>
          <a:p>
            <a:r>
              <a:rPr lang="ko-KR" altLang="en-US" dirty="0">
                <a:latin typeface="+mj-lt"/>
              </a:rPr>
              <a:t>검색</a:t>
            </a:r>
            <a:endParaRPr lang="en-US" altLang="ko-KR" dirty="0">
              <a:latin typeface="+mj-lt"/>
            </a:endParaRPr>
          </a:p>
          <a:p>
            <a:pPr lvl="1"/>
            <a:r>
              <a:rPr lang="ko-KR" altLang="en-US" dirty="0">
                <a:latin typeface="+mj-lt"/>
              </a:rPr>
              <a:t>검색 범위 셀렉박스</a:t>
            </a:r>
            <a:endParaRPr lang="en-US" altLang="ko-KR" dirty="0">
              <a:latin typeface="+mj-lt"/>
            </a:endParaRPr>
          </a:p>
          <a:p>
            <a:pPr lvl="2"/>
            <a:r>
              <a:rPr lang="en-US" altLang="ko-KR" dirty="0">
                <a:latin typeface="+mj-lt"/>
              </a:rPr>
              <a:t>All (default)</a:t>
            </a:r>
          </a:p>
          <a:p>
            <a:pPr lvl="2"/>
            <a:r>
              <a:rPr lang="en-US" altLang="ko-KR" dirty="0">
                <a:latin typeface="+mj-lt"/>
              </a:rPr>
              <a:t>Data name</a:t>
            </a:r>
          </a:p>
          <a:p>
            <a:pPr lvl="2"/>
            <a:r>
              <a:rPr lang="en-US" altLang="ko-KR" dirty="0">
                <a:latin typeface="+mj-lt"/>
              </a:rPr>
              <a:t>Description</a:t>
            </a:r>
          </a:p>
          <a:p>
            <a:pPr lvl="2"/>
            <a:r>
              <a:rPr lang="en-US" altLang="ko-KR" strike="sngStrike" dirty="0" smtClean="0">
                <a:latin typeface="+mj-lt"/>
              </a:rPr>
              <a:t>Tag</a:t>
            </a:r>
            <a:r>
              <a:rPr lang="ko-KR" altLang="en-US" dirty="0" smtClean="0">
                <a:latin typeface="+mj-lt"/>
              </a:rPr>
              <a:t> </a:t>
            </a:r>
            <a:r>
              <a:rPr lang="en-US" altLang="ko-KR" dirty="0" smtClean="0">
                <a:latin typeface="+mj-lt"/>
              </a:rPr>
              <a:t>(</a:t>
            </a:r>
            <a:r>
              <a:rPr lang="ko-KR" altLang="en-US" dirty="0" smtClean="0">
                <a:latin typeface="+mj-lt"/>
              </a:rPr>
              <a:t>삭제 </a:t>
            </a:r>
            <a:r>
              <a:rPr lang="en-US" altLang="ko-KR" dirty="0" smtClean="0">
                <a:latin typeface="+mj-lt"/>
              </a:rPr>
              <a:t>2019.07.09)</a:t>
            </a:r>
            <a:endParaRPr lang="en-US" altLang="ko-KR" dirty="0">
              <a:latin typeface="+mj-lt"/>
            </a:endParaRPr>
          </a:p>
          <a:p>
            <a:pPr lvl="2"/>
            <a:r>
              <a:rPr lang="en-US" altLang="ko-KR" dirty="0">
                <a:latin typeface="+mj-lt"/>
              </a:rPr>
              <a:t>Creator</a:t>
            </a:r>
          </a:p>
          <a:p>
            <a:pPr lvl="1"/>
            <a:r>
              <a:rPr lang="ko-KR" altLang="en-US" dirty="0">
                <a:latin typeface="+mj-lt"/>
              </a:rPr>
              <a:t>검색어 입력 후 엔터 시 </a:t>
            </a:r>
            <a:r>
              <a:rPr lang="en-US" altLang="ko-KR" dirty="0">
                <a:latin typeface="+mj-lt"/>
              </a:rPr>
              <a:t>&gt;</a:t>
            </a:r>
            <a:r>
              <a:rPr lang="ko-KR" altLang="en-US" dirty="0">
                <a:latin typeface="+mj-lt"/>
              </a:rPr>
              <a:t> 데이터 검색 화면으로 이동</a:t>
            </a:r>
            <a:r>
              <a:rPr lang="ko-KR" altLang="en-US" dirty="0">
                <a:latin typeface="+mj-lt"/>
                <a:sym typeface="Wingdings"/>
              </a:rPr>
              <a:t> ☞</a:t>
            </a:r>
            <a:r>
              <a:rPr lang="en-US" altLang="ko-KR" dirty="0">
                <a:latin typeface="+mj-lt"/>
                <a:sym typeface="Wingdings"/>
              </a:rPr>
              <a:t>[E1-01-002]</a:t>
            </a:r>
            <a:endParaRPr lang="en-US" altLang="ko-KR" dirty="0">
              <a:latin typeface="+mj-lt"/>
            </a:endParaRPr>
          </a:p>
          <a:p>
            <a:r>
              <a:rPr lang="ko-KR" altLang="en-US" dirty="0">
                <a:latin typeface="+mj-lt"/>
              </a:rPr>
              <a:t>추천 데이터</a:t>
            </a:r>
            <a:endParaRPr lang="en-US" altLang="ko-KR" dirty="0">
              <a:latin typeface="+mj-lt"/>
            </a:endParaRPr>
          </a:p>
          <a:p>
            <a:pPr lvl="1"/>
            <a:r>
              <a:rPr lang="ko-KR" altLang="en-US" dirty="0">
                <a:latin typeface="+mj-lt"/>
              </a:rPr>
              <a:t>규칙에 따라 데이터가 자동으로 노출됨 </a:t>
            </a:r>
            <a:r>
              <a:rPr lang="ko-KR" altLang="en-US" dirty="0">
                <a:solidFill>
                  <a:srgbClr val="00B0F0"/>
                </a:solidFill>
                <a:latin typeface="+mj-lt"/>
                <a:sym typeface="Wingdings"/>
              </a:rPr>
              <a:t>☞</a:t>
            </a:r>
            <a:r>
              <a:rPr lang="en-US" altLang="ko-KR" dirty="0">
                <a:solidFill>
                  <a:srgbClr val="00B0F0"/>
                </a:solidFill>
                <a:latin typeface="+mj-lt"/>
                <a:sym typeface="Wingdings"/>
              </a:rPr>
              <a:t>[E1-01-016]</a:t>
            </a:r>
            <a:endParaRPr lang="en-US" altLang="ko-KR" dirty="0">
              <a:latin typeface="+mj-lt"/>
            </a:endParaRPr>
          </a:p>
          <a:p>
            <a:pPr lvl="1"/>
            <a:r>
              <a:rPr lang="ko-KR" altLang="en-US" dirty="0">
                <a:latin typeface="+mj-lt"/>
              </a:rPr>
              <a:t>관리자가 노출 데이터를 설정할 수도 있음</a:t>
            </a:r>
            <a:r>
              <a:rPr lang="ko-KR" altLang="en-US" dirty="0">
                <a:solidFill>
                  <a:srgbClr val="00B0F0"/>
                </a:solidFill>
                <a:latin typeface="+mj-lt"/>
                <a:sym typeface="Wingdings"/>
              </a:rPr>
              <a:t>☞</a:t>
            </a:r>
            <a:r>
              <a:rPr lang="en-US" altLang="ko-KR" dirty="0">
                <a:solidFill>
                  <a:srgbClr val="00B0F0"/>
                </a:solidFill>
                <a:latin typeface="+mj-lt"/>
                <a:sym typeface="Wingdings"/>
              </a:rPr>
              <a:t>[E1-06-003]</a:t>
            </a:r>
            <a:endParaRPr lang="en-US" altLang="ko-KR" dirty="0">
              <a:latin typeface="+mj-lt"/>
              <a:sym typeface="Wingdings"/>
            </a:endParaRPr>
          </a:p>
          <a:p>
            <a:pPr lvl="1"/>
            <a:r>
              <a:rPr lang="ko-KR" altLang="en-US" dirty="0">
                <a:latin typeface="+mj-lt"/>
                <a:sym typeface="Wingdings"/>
              </a:rPr>
              <a:t>클릭시 해당 데이터 디테일 팝업</a:t>
            </a:r>
            <a:endParaRPr lang="en-US" altLang="ko-KR" dirty="0">
              <a:latin typeface="+mj-lt"/>
              <a:sym typeface="Wingdings"/>
            </a:endParaRPr>
          </a:p>
          <a:p>
            <a:pPr marL="180975" lvl="2" indent="0">
              <a:buNone/>
            </a:pPr>
            <a:r>
              <a:rPr lang="ko-KR" altLang="en-US" dirty="0">
                <a:solidFill>
                  <a:srgbClr val="00B0F0"/>
                </a:solidFill>
                <a:latin typeface="+mj-lt"/>
                <a:sym typeface="Wingdings"/>
              </a:rPr>
              <a:t>☞</a:t>
            </a:r>
            <a:r>
              <a:rPr lang="en-US" altLang="ko-KR" dirty="0">
                <a:solidFill>
                  <a:srgbClr val="00B0F0"/>
                </a:solidFill>
                <a:latin typeface="+mj-lt"/>
                <a:sym typeface="Wingdings"/>
              </a:rPr>
              <a:t>[E1-01-004]</a:t>
            </a:r>
          </a:p>
          <a:p>
            <a:r>
              <a:rPr lang="ko-KR" altLang="en-US" dirty="0">
                <a:latin typeface="+mj-lt"/>
              </a:rPr>
              <a:t>가장 인기있는</a:t>
            </a:r>
            <a:endParaRPr lang="en-US" altLang="ko-KR" dirty="0">
              <a:latin typeface="+mj-lt"/>
            </a:endParaRPr>
          </a:p>
          <a:p>
            <a:pPr lvl="1"/>
            <a:r>
              <a:rPr lang="en" altLang="ko-KR" dirty="0">
                <a:latin typeface="+mj-lt"/>
              </a:rPr>
              <a:t>Data popularity </a:t>
            </a:r>
            <a:r>
              <a:rPr lang="ko-KR" altLang="en-US" dirty="0">
                <a:latin typeface="+mj-lt"/>
              </a:rPr>
              <a:t>기준 상위 데이터베이스</a:t>
            </a:r>
            <a:endParaRPr lang="en-US" altLang="ko-KR" dirty="0">
              <a:latin typeface="+mj-lt"/>
            </a:endParaRPr>
          </a:p>
          <a:p>
            <a:pPr lvl="1"/>
            <a:r>
              <a:rPr lang="ko-KR" altLang="en-US" dirty="0">
                <a:latin typeface="+mj-lt"/>
              </a:rPr>
              <a:t>인기도가 동률일 경우 최신순 노출</a:t>
            </a:r>
            <a:endParaRPr lang="en-US" altLang="ko-KR" dirty="0">
              <a:latin typeface="+mj-lt"/>
            </a:endParaRPr>
          </a:p>
          <a:p>
            <a:r>
              <a:rPr lang="ko-KR" altLang="en-US" dirty="0">
                <a:latin typeface="+mj-lt"/>
              </a:rPr>
              <a:t>대표 아이콘</a:t>
            </a:r>
            <a:endParaRPr lang="en-US" altLang="ko-KR" dirty="0">
              <a:latin typeface="+mj-lt"/>
            </a:endParaRPr>
          </a:p>
          <a:p>
            <a:pPr lvl="1"/>
            <a:r>
              <a:rPr lang="ko-KR" altLang="en-US" dirty="0">
                <a:latin typeface="+mj-lt"/>
              </a:rPr>
              <a:t>데이터 명 첫번째 글자와 랜덤 색상</a:t>
            </a:r>
            <a:endParaRPr lang="en-US" altLang="ko-KR" dirty="0">
              <a:latin typeface="+mj-lt"/>
            </a:endParaRPr>
          </a:p>
          <a:p>
            <a:pPr lvl="1"/>
            <a:r>
              <a:rPr lang="ko-KR" altLang="en-US" dirty="0">
                <a:latin typeface="+mj-lt"/>
              </a:rPr>
              <a:t>데이터 타입</a:t>
            </a:r>
            <a:endParaRPr lang="en-US" altLang="ko-KR" dirty="0">
              <a:latin typeface="+mj-lt"/>
            </a:endParaRPr>
          </a:p>
          <a:p>
            <a:pPr lvl="2"/>
            <a:r>
              <a:rPr lang="ko-KR" altLang="en-US" dirty="0">
                <a:latin typeface="+mj-lt"/>
              </a:rPr>
              <a:t>일반</a:t>
            </a:r>
            <a:r>
              <a:rPr lang="en-US" altLang="ko-KR" dirty="0">
                <a:latin typeface="+mj-lt"/>
              </a:rPr>
              <a:t>(Datasource)</a:t>
            </a:r>
            <a:r>
              <a:rPr lang="ko-KR" altLang="en-US" dirty="0">
                <a:latin typeface="+mj-lt"/>
              </a:rPr>
              <a:t> </a:t>
            </a:r>
            <a:r>
              <a:rPr lang="en-US" altLang="ko-KR" dirty="0">
                <a:latin typeface="+mj-lt"/>
              </a:rPr>
              <a:t>/</a:t>
            </a:r>
            <a:r>
              <a:rPr lang="ko-KR" altLang="en-US" dirty="0">
                <a:latin typeface="+mj-lt"/>
              </a:rPr>
              <a:t> 데이터베이스 </a:t>
            </a:r>
            <a:r>
              <a:rPr lang="en-US" altLang="ko-KR" dirty="0">
                <a:latin typeface="+mj-lt"/>
              </a:rPr>
              <a:t>/</a:t>
            </a:r>
            <a:r>
              <a:rPr lang="ko-KR" altLang="en-US" dirty="0">
                <a:latin typeface="+mj-lt"/>
              </a:rPr>
              <a:t> 스테이징</a:t>
            </a:r>
            <a:r>
              <a:rPr lang="en-US" altLang="ko-KR" dirty="0">
                <a:latin typeface="+mj-lt"/>
              </a:rPr>
              <a:t> DB</a:t>
            </a:r>
            <a:r>
              <a:rPr lang="ko-KR" altLang="en-US" dirty="0">
                <a:latin typeface="+mj-lt"/>
              </a:rPr>
              <a:t> </a:t>
            </a:r>
            <a:r>
              <a:rPr lang="en-US" altLang="ko-KR" dirty="0">
                <a:latin typeface="+mj-lt"/>
              </a:rPr>
              <a:t>/</a:t>
            </a:r>
            <a:r>
              <a:rPr lang="ko-KR" altLang="en-US" dirty="0">
                <a:latin typeface="+mj-lt"/>
              </a:rPr>
              <a:t> 데이터셋 </a:t>
            </a:r>
            <a:r>
              <a:rPr lang="en-US" altLang="ko-KR" dirty="0">
                <a:latin typeface="+mj-lt"/>
              </a:rPr>
              <a:t>/ </a:t>
            </a:r>
            <a:r>
              <a:rPr lang="ko-KR" altLang="en-US" dirty="0">
                <a:latin typeface="+mj-lt"/>
              </a:rPr>
              <a:t>대시보드</a:t>
            </a:r>
            <a:endParaRPr lang="en-US" altLang="ko-KR" dirty="0">
              <a:latin typeface="+mj-lt"/>
            </a:endParaRPr>
          </a:p>
          <a:p>
            <a:r>
              <a:rPr lang="ko-KR" altLang="en-US" dirty="0">
                <a:latin typeface="+mj-lt"/>
              </a:rPr>
              <a:t>데이터 내용</a:t>
            </a:r>
            <a:endParaRPr lang="en-US" altLang="ko-KR" dirty="0">
              <a:latin typeface="+mj-lt"/>
            </a:endParaRPr>
          </a:p>
          <a:p>
            <a:pPr lvl="1"/>
            <a:r>
              <a:rPr lang="ko-KR" altLang="en-US" dirty="0">
                <a:latin typeface="+mj-lt"/>
              </a:rPr>
              <a:t>데이터 이름</a:t>
            </a:r>
            <a:endParaRPr lang="en-US" altLang="ko-KR" dirty="0">
              <a:latin typeface="+mj-lt"/>
            </a:endParaRPr>
          </a:p>
          <a:p>
            <a:pPr lvl="1"/>
            <a:r>
              <a:rPr lang="ko-KR" altLang="en-US" dirty="0">
                <a:latin typeface="+mj-lt"/>
              </a:rPr>
              <a:t>데이터 설명</a:t>
            </a:r>
            <a:r>
              <a:rPr lang="en-US" altLang="ko-KR" dirty="0">
                <a:latin typeface="+mj-lt"/>
              </a:rPr>
              <a:t>:</a:t>
            </a:r>
            <a:r>
              <a:rPr lang="ko-KR" altLang="en-US" dirty="0">
                <a:latin typeface="+mj-lt"/>
              </a:rPr>
              <a:t> </a:t>
            </a:r>
            <a:r>
              <a:rPr lang="en-US" altLang="ko-KR" dirty="0">
                <a:latin typeface="+mj-lt"/>
              </a:rPr>
              <a:t>2</a:t>
            </a:r>
            <a:r>
              <a:rPr lang="ko-KR" altLang="en-US" dirty="0">
                <a:latin typeface="+mj-lt"/>
              </a:rPr>
              <a:t>줄까지 표현 후 말줄임</a:t>
            </a:r>
            <a:endParaRPr lang="en-US" altLang="ko-KR" dirty="0">
              <a:latin typeface="+mj-lt"/>
            </a:endParaRPr>
          </a:p>
          <a:p>
            <a:pPr lvl="2"/>
            <a:r>
              <a:rPr lang="ko-KR" altLang="en-US" dirty="0">
                <a:latin typeface="+mj-lt"/>
              </a:rPr>
              <a:t>설명이 없는 경우 공란</a:t>
            </a:r>
            <a:endParaRPr lang="en-US" altLang="ko-KR" dirty="0">
              <a:latin typeface="+mj-lt"/>
            </a:endParaRPr>
          </a:p>
          <a:p>
            <a:pPr lvl="1"/>
            <a:r>
              <a:rPr lang="ko-KR" altLang="en-US" dirty="0">
                <a:latin typeface="+mj-lt"/>
              </a:rPr>
              <a:t>태그</a:t>
            </a:r>
            <a:endParaRPr lang="en-US" altLang="ko-KR" dirty="0">
              <a:latin typeface="+mj-lt"/>
            </a:endParaRPr>
          </a:p>
          <a:p>
            <a:pPr lvl="2"/>
            <a:r>
              <a:rPr lang="ko-KR" altLang="en-US" dirty="0">
                <a:latin typeface="+mj-lt"/>
              </a:rPr>
              <a:t>태그가 없는 경우 공란</a:t>
            </a:r>
            <a:endParaRPr lang="en-US" altLang="ko-KR" dirty="0">
              <a:latin typeface="+mj-lt"/>
            </a:endParaRPr>
          </a:p>
          <a:p>
            <a:pPr lvl="1"/>
            <a:r>
              <a:rPr lang="ko-KR" altLang="en-US" dirty="0">
                <a:latin typeface="+mj-lt"/>
              </a:rPr>
              <a:t>등록자</a:t>
            </a:r>
            <a:endParaRPr lang="en-US" altLang="ko-KR" dirty="0">
              <a:latin typeface="+mj-lt"/>
            </a:endParaRPr>
          </a:p>
          <a:p>
            <a:pPr lvl="1"/>
            <a:r>
              <a:rPr lang="ko-KR" altLang="en-US" dirty="0">
                <a:latin typeface="+mj-lt"/>
              </a:rPr>
              <a:t>데이터 인기도</a:t>
            </a:r>
            <a:endParaRPr lang="en-US" altLang="ko-KR" dirty="0">
              <a:latin typeface="+mj-lt"/>
            </a:endParaRPr>
          </a:p>
          <a:p>
            <a:r>
              <a:rPr lang="ko-KR" altLang="en-US" dirty="0">
                <a:latin typeface="+mj-lt"/>
              </a:rPr>
              <a:t>데이터 인기도</a:t>
            </a:r>
            <a:endParaRPr lang="en-US" altLang="ko-KR" dirty="0">
              <a:latin typeface="+mj-lt"/>
            </a:endParaRPr>
          </a:p>
          <a:p>
            <a:pPr lvl="1"/>
            <a:r>
              <a:rPr lang="ko-KR" altLang="en-US" dirty="0">
                <a:latin typeface="+mj-lt"/>
              </a:rPr>
              <a:t>데이터 인기도 그래프</a:t>
            </a:r>
            <a:r>
              <a:rPr lang="en-US" altLang="ko-KR" dirty="0">
                <a:latin typeface="+mj-lt"/>
              </a:rPr>
              <a:t>:</a:t>
            </a:r>
            <a:r>
              <a:rPr lang="ko-KR" altLang="en-US" dirty="0">
                <a:latin typeface="+mj-lt"/>
              </a:rPr>
              <a:t> 마우스 오버시 레이어 팝업</a:t>
            </a:r>
            <a:endParaRPr lang="en-US" altLang="ko-KR" dirty="0">
              <a:latin typeface="+mj-lt"/>
            </a:endParaRPr>
          </a:p>
        </p:txBody>
      </p:sp>
      <p:sp>
        <p:nvSpPr>
          <p:cNvPr id="114" name="Text Placeholder 113">
            <a:extLst>
              <a:ext uri="{FF2B5EF4-FFF2-40B4-BE49-F238E27FC236}">
                <a16:creationId xmlns="" xmlns:a16="http://schemas.microsoft.com/office/drawing/2014/main" id="{CFEB6AA8-FB8D-7F45-BD4D-6A4C14F99AF6}"/>
              </a:ext>
            </a:extLst>
          </p:cNvPr>
          <p:cNvSpPr>
            <a:spLocks noGrp="1"/>
          </p:cNvSpPr>
          <p:nvPr>
            <p:ph type="body" sz="quarter" idx="11"/>
          </p:nvPr>
        </p:nvSpPr>
        <p:spPr/>
        <p:txBody>
          <a:bodyPr/>
          <a:lstStyle/>
          <a:p>
            <a:r>
              <a:rPr lang="en-US" altLang="ko-KR" dirty="0">
                <a:latin typeface="+mj-lt"/>
                <a:cs typeface="Malgun Gothic" charset="-127"/>
              </a:rPr>
              <a:t>1.1.1 </a:t>
            </a:r>
            <a:r>
              <a:rPr lang="ko-KR" altLang="en-US" dirty="0">
                <a:latin typeface="+mj-lt"/>
                <a:cs typeface="Malgun Gothic" charset="-127"/>
              </a:rPr>
              <a:t>데이터 탐색</a:t>
            </a:r>
            <a:r>
              <a:rPr lang="en-US" altLang="ko-KR" dirty="0">
                <a:latin typeface="+mj-lt"/>
                <a:cs typeface="Malgun Gothic" charset="-127"/>
              </a:rPr>
              <a:t> (</a:t>
            </a:r>
            <a:r>
              <a:rPr lang="ko-KR" altLang="en-US" dirty="0">
                <a:latin typeface="+mj-lt"/>
                <a:cs typeface="Malgun Gothic" charset="-127"/>
              </a:rPr>
              <a:t>구성 제안</a:t>
            </a:r>
            <a:r>
              <a:rPr lang="en-US" altLang="ko-KR" dirty="0">
                <a:latin typeface="+mj-lt"/>
                <a:cs typeface="Malgun Gothic" charset="-127"/>
              </a:rPr>
              <a:t>)</a:t>
            </a:r>
            <a:endParaRPr lang="ko-KR" altLang="en-US" dirty="0">
              <a:latin typeface="+mj-lt"/>
              <a:cs typeface="Malgun Gothic" charset="-127"/>
            </a:endParaRPr>
          </a:p>
        </p:txBody>
      </p:sp>
      <p:sp>
        <p:nvSpPr>
          <p:cNvPr id="113" name="Title 112">
            <a:extLst>
              <a:ext uri="{FF2B5EF4-FFF2-40B4-BE49-F238E27FC236}">
                <a16:creationId xmlns="" xmlns:a16="http://schemas.microsoft.com/office/drawing/2014/main" id="{DB913C16-C801-E742-B43A-4762E19E0506}"/>
              </a:ext>
            </a:extLst>
          </p:cNvPr>
          <p:cNvSpPr>
            <a:spLocks noGrp="1"/>
          </p:cNvSpPr>
          <p:nvPr>
            <p:ph type="title"/>
          </p:nvPr>
        </p:nvSpPr>
        <p:spPr/>
        <p:txBody>
          <a:bodyPr/>
          <a:lstStyle/>
          <a:p>
            <a:r>
              <a:rPr kumimoji="1" lang="en-US" altLang="ko-KR" dirty="0">
                <a:latin typeface="+mj-lt"/>
                <a:cs typeface="Malgun Gothic" charset="-127"/>
              </a:rPr>
              <a:t>1.1 Metadata &gt; </a:t>
            </a:r>
            <a:r>
              <a:rPr kumimoji="1" lang="en-US" altLang="ko-KR" b="1" dirty="0">
                <a:latin typeface="+mj-lt"/>
                <a:cs typeface="Malgun Gothic" charset="-127"/>
              </a:rPr>
              <a:t>Explore Data</a:t>
            </a:r>
            <a:endParaRPr lang="en-US" b="1" dirty="0">
              <a:latin typeface="+mj-lt"/>
            </a:endParaRPr>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j-lt"/>
              </a:rPr>
              <a:pPr/>
              <a:t>7</a:t>
            </a:fld>
            <a:endParaRPr lang="ko-KR" altLang="en-US" dirty="0">
              <a:solidFill>
                <a:prstClr val="white">
                  <a:lumMod val="50000"/>
                </a:prstClr>
              </a:solidFill>
              <a:latin typeface="+mj-lt"/>
            </a:endParaRPr>
          </a:p>
        </p:txBody>
      </p:sp>
      <p:sp>
        <p:nvSpPr>
          <p:cNvPr id="221" name="Rectangle 32">
            <a:extLst>
              <a:ext uri="{FF2B5EF4-FFF2-40B4-BE49-F238E27FC236}">
                <a16:creationId xmlns="" xmlns:a16="http://schemas.microsoft.com/office/drawing/2014/main" id="{BE357A95-E90A-E341-AD3B-578FEB65B8EA}"/>
              </a:ext>
            </a:extLst>
          </p:cNvPr>
          <p:cNvSpPr/>
          <p:nvPr/>
        </p:nvSpPr>
        <p:spPr>
          <a:xfrm>
            <a:off x="2067499" y="2174425"/>
            <a:ext cx="1308371"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j-lt"/>
                <a:cs typeface="Nanum Gothic" charset="-127"/>
              </a:rPr>
              <a:t>Recommended for you</a:t>
            </a:r>
          </a:p>
        </p:txBody>
      </p:sp>
      <p:sp>
        <p:nvSpPr>
          <p:cNvPr id="223" name="Rectangle 76">
            <a:extLst>
              <a:ext uri="{FF2B5EF4-FFF2-40B4-BE49-F238E27FC236}">
                <a16:creationId xmlns="" xmlns:a16="http://schemas.microsoft.com/office/drawing/2014/main" id="{1EE0BA8C-A539-BB42-A62D-AD7AAE64EE98}"/>
              </a:ext>
            </a:extLst>
          </p:cNvPr>
          <p:cNvSpPr/>
          <p:nvPr/>
        </p:nvSpPr>
        <p:spPr>
          <a:xfrm>
            <a:off x="2067499" y="4447276"/>
            <a:ext cx="816249"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j-lt"/>
                <a:cs typeface="Nanum Gothic" charset="-127"/>
              </a:rPr>
              <a:t>Popular data</a:t>
            </a:r>
            <a:endParaRPr kumimoji="1" lang="en-US" altLang="ko-KR" sz="800" dirty="0">
              <a:solidFill>
                <a:schemeClr val="tx1">
                  <a:lumMod val="75000"/>
                  <a:lumOff val="25000"/>
                </a:schemeClr>
              </a:solidFill>
              <a:latin typeface="+mj-lt"/>
              <a:cs typeface="Nanum Gothic" charset="-127"/>
            </a:endParaRPr>
          </a:p>
        </p:txBody>
      </p:sp>
      <p:grpSp>
        <p:nvGrpSpPr>
          <p:cNvPr id="336" name="그룹 15">
            <a:extLst>
              <a:ext uri="{FF2B5EF4-FFF2-40B4-BE49-F238E27FC236}">
                <a16:creationId xmlns="" xmlns:a16="http://schemas.microsoft.com/office/drawing/2014/main" id="{6FBDB904-4982-7F40-8943-638F508A8056}"/>
              </a:ext>
            </a:extLst>
          </p:cNvPr>
          <p:cNvGrpSpPr/>
          <p:nvPr/>
        </p:nvGrpSpPr>
        <p:grpSpPr>
          <a:xfrm>
            <a:off x="2156917" y="6566203"/>
            <a:ext cx="7606648" cy="190417"/>
            <a:chOff x="1991360" y="4044266"/>
            <a:chExt cx="6156960" cy="312325"/>
          </a:xfrm>
        </p:grpSpPr>
        <p:sp>
          <p:nvSpPr>
            <p:cNvPr id="337" name="자유형 16">
              <a:extLst>
                <a:ext uri="{FF2B5EF4-FFF2-40B4-BE49-F238E27FC236}">
                  <a16:creationId xmlns="" xmlns:a16="http://schemas.microsoft.com/office/drawing/2014/main" id="{F350348A-FEBB-4842-B135-0C054C8D0950}"/>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a typeface="Nanum Gothic Regular" charset="-127"/>
              </a:endParaRPr>
            </a:p>
          </p:txBody>
        </p:sp>
        <p:sp>
          <p:nvSpPr>
            <p:cNvPr id="338" name="자유형 17">
              <a:extLst>
                <a:ext uri="{FF2B5EF4-FFF2-40B4-BE49-F238E27FC236}">
                  <a16:creationId xmlns="" xmlns:a16="http://schemas.microsoft.com/office/drawing/2014/main" id="{F0E135D7-422B-704F-BE39-AA680716963F}"/>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j-lt"/>
                <a:ea typeface="Nanum Gothic Regular" charset="-127"/>
              </a:endParaRPr>
            </a:p>
          </p:txBody>
        </p:sp>
      </p:grpSp>
      <p:cxnSp>
        <p:nvCxnSpPr>
          <p:cNvPr id="339" name="직선 연결선[R] 162">
            <a:extLst>
              <a:ext uri="{FF2B5EF4-FFF2-40B4-BE49-F238E27FC236}">
                <a16:creationId xmlns="" xmlns:a16="http://schemas.microsoft.com/office/drawing/2014/main" id="{2CE572DB-2B1D-F14B-83EA-721E9E27E63E}"/>
              </a:ext>
            </a:extLst>
          </p:cNvPr>
          <p:cNvCxnSpPr>
            <a:cxnSpLocks/>
          </p:cNvCxnSpPr>
          <p:nvPr/>
        </p:nvCxnSpPr>
        <p:spPr>
          <a:xfrm>
            <a:off x="2148971" y="4651785"/>
            <a:ext cx="54991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3" name="타원 62">
            <a:extLst>
              <a:ext uri="{FF2B5EF4-FFF2-40B4-BE49-F238E27FC236}">
                <a16:creationId xmlns="" xmlns:a16="http://schemas.microsoft.com/office/drawing/2014/main" id="{F284C582-E8D2-D349-8294-F99AA4E8A2D5}"/>
              </a:ext>
            </a:extLst>
          </p:cNvPr>
          <p:cNvSpPr/>
          <p:nvPr/>
        </p:nvSpPr>
        <p:spPr>
          <a:xfrm>
            <a:off x="1992122" y="22292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2</a:t>
            </a:r>
            <a:endParaRPr lang="ko-KR" altLang="en-US" sz="700" b="1" dirty="0">
              <a:solidFill>
                <a:prstClr val="white"/>
              </a:solidFill>
              <a:latin typeface="+mj-lt"/>
              <a:cs typeface="Nanum Gothic" charset="-127"/>
            </a:endParaRPr>
          </a:p>
        </p:txBody>
      </p:sp>
      <p:sp>
        <p:nvSpPr>
          <p:cNvPr id="374" name="타원 62">
            <a:extLst>
              <a:ext uri="{FF2B5EF4-FFF2-40B4-BE49-F238E27FC236}">
                <a16:creationId xmlns="" xmlns:a16="http://schemas.microsoft.com/office/drawing/2014/main" id="{545402D2-3DF3-3744-B315-61C74C5CCD2F}"/>
              </a:ext>
            </a:extLst>
          </p:cNvPr>
          <p:cNvSpPr/>
          <p:nvPr/>
        </p:nvSpPr>
        <p:spPr>
          <a:xfrm>
            <a:off x="2028848" y="43994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3</a:t>
            </a:r>
            <a:endParaRPr lang="ko-KR" altLang="en-US" sz="700" b="1" dirty="0">
              <a:solidFill>
                <a:prstClr val="white"/>
              </a:solidFill>
              <a:latin typeface="+mj-lt"/>
              <a:cs typeface="Nanum Gothic" charset="-127"/>
            </a:endParaRPr>
          </a:p>
        </p:txBody>
      </p:sp>
      <p:grpSp>
        <p:nvGrpSpPr>
          <p:cNvPr id="14" name="그룹 13">
            <a:extLst>
              <a:ext uri="{FF2B5EF4-FFF2-40B4-BE49-F238E27FC236}">
                <a16:creationId xmlns="" xmlns:a16="http://schemas.microsoft.com/office/drawing/2014/main" id="{1449A777-B231-A542-9288-9E625A352830}"/>
              </a:ext>
            </a:extLst>
          </p:cNvPr>
          <p:cNvGrpSpPr/>
          <p:nvPr/>
        </p:nvGrpSpPr>
        <p:grpSpPr>
          <a:xfrm>
            <a:off x="2151299" y="4701438"/>
            <a:ext cx="2304006" cy="554487"/>
            <a:chOff x="2151299" y="4701438"/>
            <a:chExt cx="2304006" cy="554487"/>
          </a:xfrm>
        </p:grpSpPr>
        <p:sp>
          <p:nvSpPr>
            <p:cNvPr id="276" name="직사각형 275">
              <a:extLst>
                <a:ext uri="{FF2B5EF4-FFF2-40B4-BE49-F238E27FC236}">
                  <a16:creationId xmlns="" xmlns:a16="http://schemas.microsoft.com/office/drawing/2014/main" id="{C7D5F78A-1060-F944-B883-A905652A7C6E}"/>
                </a:ext>
              </a:extLst>
            </p:cNvPr>
            <p:cNvSpPr/>
            <p:nvPr/>
          </p:nvSpPr>
          <p:spPr>
            <a:xfrm>
              <a:off x="2674048" y="4846867"/>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sp>
          <p:nvSpPr>
            <p:cNvPr id="273" name="직사각형 272">
              <a:extLst>
                <a:ext uri="{FF2B5EF4-FFF2-40B4-BE49-F238E27FC236}">
                  <a16:creationId xmlns="" xmlns:a16="http://schemas.microsoft.com/office/drawing/2014/main" id="{9D199CF9-F270-5D44-972C-BB9D434AA6D2}"/>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mj-lt"/>
                  <a:ea typeface="Nanum Gothic" charset="-127"/>
                  <a:cs typeface="Arial Black" panose="020B0604020202020204" pitchFamily="34" charset="0"/>
                </a:rPr>
                <a:t>N</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274" name="직사각형 273">
              <a:extLst>
                <a:ext uri="{FF2B5EF4-FFF2-40B4-BE49-F238E27FC236}">
                  <a16:creationId xmlns="" xmlns:a16="http://schemas.microsoft.com/office/drawing/2014/main" id="{37827BCF-3505-0C4B-A909-DA37E99B2498}"/>
                </a:ext>
              </a:extLst>
            </p:cNvPr>
            <p:cNvSpPr/>
            <p:nvPr/>
          </p:nvSpPr>
          <p:spPr>
            <a:xfrm>
              <a:off x="2674048" y="4701438"/>
              <a:ext cx="1237839" cy="200055"/>
            </a:xfrm>
            <a:prstGeom prst="rect">
              <a:avLst/>
            </a:prstGeom>
          </p:spPr>
          <p:txBody>
            <a:bodyPr wrap="none">
              <a:spAutoFit/>
            </a:bodyPr>
            <a:lstStyle/>
            <a:p>
              <a:r>
                <a:rPr lang="en-US" altLang="ko-KR" sz="700" dirty="0">
                  <a:solidFill>
                    <a:prstClr val="black"/>
                  </a:solidFill>
                  <a:latin typeface="+mj-lt"/>
                  <a:ea typeface="Nanum Gothic Regular" charset="-127"/>
                </a:rPr>
                <a:t>New Metadata source 01</a:t>
              </a:r>
              <a:endParaRPr lang="ko-KR" altLang="en-US" sz="700" dirty="0">
                <a:solidFill>
                  <a:prstClr val="white">
                    <a:lumMod val="50000"/>
                  </a:prstClr>
                </a:solidFill>
                <a:latin typeface="+mj-lt"/>
                <a:ea typeface="Nanum Gothic Regular" charset="-127"/>
              </a:endParaRPr>
            </a:p>
          </p:txBody>
        </p:sp>
        <p:sp>
          <p:nvSpPr>
            <p:cNvPr id="275" name="모서리가 둥근 직사각형 155">
              <a:extLst>
                <a:ext uri="{FF2B5EF4-FFF2-40B4-BE49-F238E27FC236}">
                  <a16:creationId xmlns="" xmlns:a16="http://schemas.microsoft.com/office/drawing/2014/main" id="{F533E56F-51F7-9B42-AED2-BF9908B14DEF}"/>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Staging DB</a:t>
              </a:r>
              <a:endParaRPr lang="ko-KR" altLang="en-US" sz="600" dirty="0">
                <a:solidFill>
                  <a:schemeClr val="tx1"/>
                </a:solidFill>
                <a:latin typeface="+mj-lt"/>
                <a:cs typeface="Malgun Gothic" charset="-127"/>
              </a:endParaRPr>
            </a:p>
          </p:txBody>
        </p:sp>
        <p:grpSp>
          <p:nvGrpSpPr>
            <p:cNvPr id="277" name="그룹 45">
              <a:extLst>
                <a:ext uri="{FF2B5EF4-FFF2-40B4-BE49-F238E27FC236}">
                  <a16:creationId xmlns="" xmlns:a16="http://schemas.microsoft.com/office/drawing/2014/main" id="{DBB0CF02-18D6-7D45-AB23-8E65E9A9CAAC}"/>
                </a:ext>
              </a:extLst>
            </p:cNvPr>
            <p:cNvGrpSpPr/>
            <p:nvPr/>
          </p:nvGrpSpPr>
          <p:grpSpPr>
            <a:xfrm flipV="1">
              <a:off x="3239224" y="5138581"/>
              <a:ext cx="629514" cy="70687"/>
              <a:chOff x="5506358" y="1847342"/>
              <a:chExt cx="1188694" cy="89547"/>
            </a:xfrm>
          </p:grpSpPr>
          <p:sp>
            <p:nvSpPr>
              <p:cNvPr id="278" name="모서리가 둥근 직사각형 46">
                <a:extLst>
                  <a:ext uri="{FF2B5EF4-FFF2-40B4-BE49-F238E27FC236}">
                    <a16:creationId xmlns="" xmlns:a16="http://schemas.microsoft.com/office/drawing/2014/main" id="{9F3B5499-A46D-AD49-922C-1CCD2CB689C1}"/>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279" name="모서리가 둥근 직사각형 47">
                <a:extLst>
                  <a:ext uri="{FF2B5EF4-FFF2-40B4-BE49-F238E27FC236}">
                    <a16:creationId xmlns="" xmlns:a16="http://schemas.microsoft.com/office/drawing/2014/main" id="{A6EEBE3E-3C00-DE4D-BF96-9F40BEFBADCA}"/>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07" name="직사각형 106">
              <a:extLst>
                <a:ext uri="{FF2B5EF4-FFF2-40B4-BE49-F238E27FC236}">
                  <a16:creationId xmlns="" xmlns:a16="http://schemas.microsoft.com/office/drawing/2014/main" id="{B5944649-32D5-304A-86F4-F92501F332A8}"/>
                </a:ext>
              </a:extLst>
            </p:cNvPr>
            <p:cNvSpPr/>
            <p:nvPr/>
          </p:nvSpPr>
          <p:spPr>
            <a:xfrm>
              <a:off x="2674048" y="507125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sp>
          <p:nvSpPr>
            <p:cNvPr id="120" name="모서리가 둥근 직사각형 58">
              <a:extLst>
                <a:ext uri="{FF2B5EF4-FFF2-40B4-BE49-F238E27FC236}">
                  <a16:creationId xmlns="" xmlns:a16="http://schemas.microsoft.com/office/drawing/2014/main" id="{E44E81E2-8CD8-954F-B34E-0F7E9721C9D1}"/>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sp>
          <p:nvSpPr>
            <p:cNvPr id="121" name="모서리가 둥근 직사각형 58">
              <a:extLst>
                <a:ext uri="{FF2B5EF4-FFF2-40B4-BE49-F238E27FC236}">
                  <a16:creationId xmlns="" xmlns:a16="http://schemas.microsoft.com/office/drawing/2014/main" id="{508A6750-5752-0941-ADE4-1FC756AFEB65}"/>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CEI</a:t>
              </a:r>
              <a:endParaRPr kumimoji="1" lang="ko-KR" altLang="en-US" sz="500" dirty="0">
                <a:solidFill>
                  <a:schemeClr val="tx1"/>
                </a:solidFill>
                <a:latin typeface="+mj-lt"/>
                <a:ea typeface="Nanum Gothic" charset="-127"/>
                <a:cs typeface="Nanum Gothic" charset="-127"/>
              </a:endParaRPr>
            </a:p>
          </p:txBody>
        </p:sp>
        <p:sp>
          <p:nvSpPr>
            <p:cNvPr id="123" name="모서리가 둥근 직사각형 58">
              <a:extLst>
                <a:ext uri="{FF2B5EF4-FFF2-40B4-BE49-F238E27FC236}">
                  <a16:creationId xmlns="" xmlns:a16="http://schemas.microsoft.com/office/drawing/2014/main" id="{6A014694-7AD8-2943-81F1-0D4AB2AFACDE}"/>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Tech</a:t>
              </a:r>
              <a:endParaRPr kumimoji="1" lang="ko-KR" altLang="en-US" sz="500" dirty="0">
                <a:solidFill>
                  <a:schemeClr val="tx1"/>
                </a:solidFill>
                <a:latin typeface="+mj-lt"/>
                <a:ea typeface="Nanum Gothic" charset="-127"/>
                <a:cs typeface="Nanum Gothic" charset="-127"/>
              </a:endParaRPr>
            </a:p>
          </p:txBody>
        </p:sp>
      </p:grpSp>
      <p:grpSp>
        <p:nvGrpSpPr>
          <p:cNvPr id="13" name="그룹 12">
            <a:extLst>
              <a:ext uri="{FF2B5EF4-FFF2-40B4-BE49-F238E27FC236}">
                <a16:creationId xmlns="" xmlns:a16="http://schemas.microsoft.com/office/drawing/2014/main" id="{47C9F2BF-47D9-C842-A767-2F6F58BAF6EB}"/>
              </a:ext>
            </a:extLst>
          </p:cNvPr>
          <p:cNvGrpSpPr/>
          <p:nvPr/>
        </p:nvGrpSpPr>
        <p:grpSpPr>
          <a:xfrm>
            <a:off x="4797141" y="4701438"/>
            <a:ext cx="1717439" cy="582537"/>
            <a:chOff x="4797141" y="4701438"/>
            <a:chExt cx="1717439" cy="582537"/>
          </a:xfrm>
        </p:grpSpPr>
        <p:sp>
          <p:nvSpPr>
            <p:cNvPr id="281" name="직사각형 280">
              <a:extLst>
                <a:ext uri="{FF2B5EF4-FFF2-40B4-BE49-F238E27FC236}">
                  <a16:creationId xmlns="" xmlns:a16="http://schemas.microsoft.com/office/drawing/2014/main" id="{23D08C70-B5C8-5144-AE9A-5DB32DBD8B3F}"/>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mj-lt"/>
                  <a:ea typeface="Apple SD Gothic Neo Heavy" panose="02000300000000000000" pitchFamily="2" charset="-127"/>
                  <a:cs typeface="Arial Black" panose="020B0604020202020204" pitchFamily="34" charset="0"/>
                </a:rPr>
                <a:t>가</a:t>
              </a:r>
            </a:p>
          </p:txBody>
        </p:sp>
        <p:sp>
          <p:nvSpPr>
            <p:cNvPr id="282" name="직사각형 281">
              <a:extLst>
                <a:ext uri="{FF2B5EF4-FFF2-40B4-BE49-F238E27FC236}">
                  <a16:creationId xmlns="" xmlns:a16="http://schemas.microsoft.com/office/drawing/2014/main" id="{20886EE3-E3DA-7C48-9C2F-160D39882F8D}"/>
                </a:ext>
              </a:extLst>
            </p:cNvPr>
            <p:cNvSpPr/>
            <p:nvPr/>
          </p:nvSpPr>
          <p:spPr>
            <a:xfrm>
              <a:off x="5319890" y="4701438"/>
              <a:ext cx="974947" cy="200055"/>
            </a:xfrm>
            <a:prstGeom prst="rect">
              <a:avLst/>
            </a:prstGeom>
          </p:spPr>
          <p:txBody>
            <a:bodyPr wrap="none">
              <a:spAutoFit/>
            </a:bodyPr>
            <a:lstStyle/>
            <a:p>
              <a:r>
                <a:rPr lang="en-US" altLang="ko-KR" sz="700" dirty="0">
                  <a:solidFill>
                    <a:prstClr val="black"/>
                  </a:solidFill>
                  <a:latin typeface="+mj-lt"/>
                  <a:ea typeface="Nanum Gothic Regular" charset="-127"/>
                </a:rPr>
                <a:t>New datasource 01</a:t>
              </a:r>
              <a:endParaRPr lang="ko-KR" altLang="en-US" sz="700" dirty="0">
                <a:solidFill>
                  <a:prstClr val="white">
                    <a:lumMod val="50000"/>
                  </a:prstClr>
                </a:solidFill>
                <a:latin typeface="+mj-lt"/>
                <a:ea typeface="Nanum Gothic Regular" charset="-127"/>
              </a:endParaRPr>
            </a:p>
          </p:txBody>
        </p:sp>
        <p:sp>
          <p:nvSpPr>
            <p:cNvPr id="283" name="모서리가 둥근 직사각형 155">
              <a:extLst>
                <a:ext uri="{FF2B5EF4-FFF2-40B4-BE49-F238E27FC236}">
                  <a16:creationId xmlns="" xmlns:a16="http://schemas.microsoft.com/office/drawing/2014/main" id="{C9BB7B4B-C4A4-674C-85AE-6DDC9773FFCF}"/>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500" dirty="0">
                  <a:solidFill>
                    <a:schemeClr val="tx1"/>
                  </a:solidFill>
                  <a:latin typeface="+mj-lt"/>
                  <a:cs typeface="Malgun Gothic" charset="-127"/>
                </a:rPr>
                <a:t>Dataset</a:t>
              </a:r>
              <a:endParaRPr lang="ko-KR" altLang="en-US" sz="500" dirty="0">
                <a:solidFill>
                  <a:schemeClr val="tx1"/>
                </a:solidFill>
                <a:latin typeface="+mj-lt"/>
                <a:cs typeface="Malgun Gothic" charset="-127"/>
              </a:endParaRPr>
            </a:p>
          </p:txBody>
        </p:sp>
        <p:grpSp>
          <p:nvGrpSpPr>
            <p:cNvPr id="285" name="그룹 45">
              <a:extLst>
                <a:ext uri="{FF2B5EF4-FFF2-40B4-BE49-F238E27FC236}">
                  <a16:creationId xmlns="" xmlns:a16="http://schemas.microsoft.com/office/drawing/2014/main" id="{0609DB20-F86B-154F-8951-0B98CC60EED9}"/>
                </a:ext>
              </a:extLst>
            </p:cNvPr>
            <p:cNvGrpSpPr/>
            <p:nvPr/>
          </p:nvGrpSpPr>
          <p:grpSpPr>
            <a:xfrm flipV="1">
              <a:off x="5885067" y="5138581"/>
              <a:ext cx="629513" cy="70687"/>
              <a:chOff x="5506358" y="1847342"/>
              <a:chExt cx="1188692" cy="89547"/>
            </a:xfrm>
          </p:grpSpPr>
          <p:sp>
            <p:nvSpPr>
              <p:cNvPr id="286" name="모서리가 둥근 직사각형 46">
                <a:extLst>
                  <a:ext uri="{FF2B5EF4-FFF2-40B4-BE49-F238E27FC236}">
                    <a16:creationId xmlns="" xmlns:a16="http://schemas.microsoft.com/office/drawing/2014/main" id="{B157675E-A414-BE4C-B55E-3D71A106C31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287" name="모서리가 둥근 직사각형 47">
                <a:extLst>
                  <a:ext uri="{FF2B5EF4-FFF2-40B4-BE49-F238E27FC236}">
                    <a16:creationId xmlns="" xmlns:a16="http://schemas.microsoft.com/office/drawing/2014/main" id="{EE5075D6-1012-BF4E-8FC4-3BD1AA585A37}"/>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08" name="직사각형 107">
              <a:extLst>
                <a:ext uri="{FF2B5EF4-FFF2-40B4-BE49-F238E27FC236}">
                  <a16:creationId xmlns="" xmlns:a16="http://schemas.microsoft.com/office/drawing/2014/main" id="{8A3EEAFB-6776-C54D-987E-9E3547FC98EE}"/>
                </a:ext>
              </a:extLst>
            </p:cNvPr>
            <p:cNvSpPr/>
            <p:nvPr/>
          </p:nvSpPr>
          <p:spPr>
            <a:xfrm>
              <a:off x="5319890" y="509930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grpSp>
      <p:grpSp>
        <p:nvGrpSpPr>
          <p:cNvPr id="10" name="그룹 9">
            <a:extLst>
              <a:ext uri="{FF2B5EF4-FFF2-40B4-BE49-F238E27FC236}">
                <a16:creationId xmlns="" xmlns:a16="http://schemas.microsoft.com/office/drawing/2014/main" id="{2BED23DA-AEB9-CB4A-AF8C-595DA16C1720}"/>
              </a:ext>
            </a:extLst>
          </p:cNvPr>
          <p:cNvGrpSpPr/>
          <p:nvPr/>
        </p:nvGrpSpPr>
        <p:grpSpPr>
          <a:xfrm>
            <a:off x="2086335" y="6071582"/>
            <a:ext cx="2304006" cy="565707"/>
            <a:chOff x="7442983" y="4701438"/>
            <a:chExt cx="2304006" cy="565707"/>
          </a:xfrm>
        </p:grpSpPr>
        <p:sp>
          <p:nvSpPr>
            <p:cNvPr id="343" name="직사각형 342">
              <a:extLst>
                <a:ext uri="{FF2B5EF4-FFF2-40B4-BE49-F238E27FC236}">
                  <a16:creationId xmlns="" xmlns:a16="http://schemas.microsoft.com/office/drawing/2014/main" id="{F2B58C70-923F-214F-A2B7-6148F3E4B60A}"/>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mj-lt"/>
                  <a:ea typeface="Nanum Gothic" charset="-127"/>
                  <a:cs typeface="Arial Black" panose="020B0604020202020204" pitchFamily="34" charset="0"/>
                </a:rPr>
                <a:t>A</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344" name="직사각형 343">
              <a:extLst>
                <a:ext uri="{FF2B5EF4-FFF2-40B4-BE49-F238E27FC236}">
                  <a16:creationId xmlns="" xmlns:a16="http://schemas.microsoft.com/office/drawing/2014/main" id="{CC00D6D3-4D7F-D144-A93D-182CDD297749}"/>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mj-lt"/>
                  <a:ea typeface="Nanum Gothic Regular" charset="-127"/>
                </a:rPr>
                <a:t>New data source 01</a:t>
              </a:r>
              <a:endParaRPr lang="ko-KR" altLang="en-US" sz="700" dirty="0">
                <a:solidFill>
                  <a:prstClr val="white">
                    <a:lumMod val="50000"/>
                  </a:prstClr>
                </a:solidFill>
                <a:latin typeface="+mj-lt"/>
                <a:ea typeface="Nanum Gothic Regular" charset="-127"/>
              </a:endParaRPr>
            </a:p>
          </p:txBody>
        </p:sp>
        <p:sp>
          <p:nvSpPr>
            <p:cNvPr id="345" name="모서리가 둥근 직사각형 155">
              <a:extLst>
                <a:ext uri="{FF2B5EF4-FFF2-40B4-BE49-F238E27FC236}">
                  <a16:creationId xmlns="" xmlns:a16="http://schemas.microsoft.com/office/drawing/2014/main" id="{77E58FCE-46A3-C341-A7FF-42B1FCBBE53A}"/>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Database</a:t>
              </a:r>
              <a:endParaRPr lang="ko-KR" altLang="en-US" sz="600" dirty="0">
                <a:solidFill>
                  <a:schemeClr val="tx1"/>
                </a:solidFill>
                <a:latin typeface="+mj-lt"/>
                <a:cs typeface="Malgun Gothic" charset="-127"/>
              </a:endParaRPr>
            </a:p>
          </p:txBody>
        </p:sp>
        <p:sp>
          <p:nvSpPr>
            <p:cNvPr id="346" name="직사각형 345">
              <a:extLst>
                <a:ext uri="{FF2B5EF4-FFF2-40B4-BE49-F238E27FC236}">
                  <a16:creationId xmlns="" xmlns:a16="http://schemas.microsoft.com/office/drawing/2014/main" id="{9D567077-A2B6-0741-BD8A-57155E653990}"/>
                </a:ext>
              </a:extLst>
            </p:cNvPr>
            <p:cNvSpPr/>
            <p:nvPr/>
          </p:nvSpPr>
          <p:spPr>
            <a:xfrm>
              <a:off x="7965732" y="4846867"/>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grpSp>
          <p:nvGrpSpPr>
            <p:cNvPr id="347" name="그룹 45">
              <a:extLst>
                <a:ext uri="{FF2B5EF4-FFF2-40B4-BE49-F238E27FC236}">
                  <a16:creationId xmlns="" xmlns:a16="http://schemas.microsoft.com/office/drawing/2014/main" id="{ED4F5505-E603-4549-95DE-2E6324AB2286}"/>
                </a:ext>
              </a:extLst>
            </p:cNvPr>
            <p:cNvGrpSpPr/>
            <p:nvPr/>
          </p:nvGrpSpPr>
          <p:grpSpPr>
            <a:xfrm flipV="1">
              <a:off x="8530909" y="5138581"/>
              <a:ext cx="629513" cy="70687"/>
              <a:chOff x="5506358" y="1847342"/>
              <a:chExt cx="1188692" cy="89547"/>
            </a:xfrm>
          </p:grpSpPr>
          <p:sp>
            <p:nvSpPr>
              <p:cNvPr id="348" name="모서리가 둥근 직사각형 46">
                <a:extLst>
                  <a:ext uri="{FF2B5EF4-FFF2-40B4-BE49-F238E27FC236}">
                    <a16:creationId xmlns="" xmlns:a16="http://schemas.microsoft.com/office/drawing/2014/main" id="{4DA7AE57-8406-234D-A945-ADFA8952D0D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349" name="모서리가 둥근 직사각형 47">
                <a:extLst>
                  <a:ext uri="{FF2B5EF4-FFF2-40B4-BE49-F238E27FC236}">
                    <a16:creationId xmlns="" xmlns:a16="http://schemas.microsoft.com/office/drawing/2014/main" id="{FC2EFA4C-BB8B-A44B-8A86-BB35594144F4}"/>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18" name="직사각형 117">
              <a:extLst>
                <a:ext uri="{FF2B5EF4-FFF2-40B4-BE49-F238E27FC236}">
                  <a16:creationId xmlns="" xmlns:a16="http://schemas.microsoft.com/office/drawing/2014/main" id="{C0803A5A-9859-0247-8A9E-06759BC7153E}"/>
                </a:ext>
              </a:extLst>
            </p:cNvPr>
            <p:cNvSpPr/>
            <p:nvPr/>
          </p:nvSpPr>
          <p:spPr>
            <a:xfrm>
              <a:off x="7965732" y="508247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sp>
          <p:nvSpPr>
            <p:cNvPr id="128" name="모서리가 둥근 직사각형 58">
              <a:extLst>
                <a:ext uri="{FF2B5EF4-FFF2-40B4-BE49-F238E27FC236}">
                  <a16:creationId xmlns="" xmlns:a16="http://schemas.microsoft.com/office/drawing/2014/main" id="{026122E0-EA5F-7C49-A3B2-16EBF7778B0B}"/>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grpSp>
      <p:grpSp>
        <p:nvGrpSpPr>
          <p:cNvPr id="4" name="그룹 3">
            <a:extLst>
              <a:ext uri="{FF2B5EF4-FFF2-40B4-BE49-F238E27FC236}">
                <a16:creationId xmlns="" xmlns:a16="http://schemas.microsoft.com/office/drawing/2014/main" id="{9151E610-A37F-AD48-A1BE-C903544C78F3}"/>
              </a:ext>
            </a:extLst>
          </p:cNvPr>
          <p:cNvGrpSpPr/>
          <p:nvPr/>
        </p:nvGrpSpPr>
        <p:grpSpPr>
          <a:xfrm>
            <a:off x="2151299" y="5346568"/>
            <a:ext cx="1717439" cy="565707"/>
            <a:chOff x="2151299" y="5346568"/>
            <a:chExt cx="1717439" cy="565707"/>
          </a:xfrm>
        </p:grpSpPr>
        <p:sp>
          <p:nvSpPr>
            <p:cNvPr id="305" name="직사각형 304">
              <a:extLst>
                <a:ext uri="{FF2B5EF4-FFF2-40B4-BE49-F238E27FC236}">
                  <a16:creationId xmlns="" xmlns:a16="http://schemas.microsoft.com/office/drawing/2014/main" id="{0E8304D9-9380-7A4C-89E0-20D26AB21D43}"/>
                </a:ext>
              </a:extLst>
            </p:cNvPr>
            <p:cNvSpPr/>
            <p:nvPr/>
          </p:nvSpPr>
          <p:spPr>
            <a:xfrm>
              <a:off x="2151299" y="5376381"/>
              <a:ext cx="524583" cy="496608"/>
            </a:xfrm>
            <a:prstGeom prst="rect">
              <a:avLst/>
            </a:prstGeom>
            <a:solidFill>
              <a:srgbClr val="FF0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mj-lt"/>
                  <a:ea typeface="Nanum Gothic" charset="-127"/>
                  <a:cs typeface="Arial Black" panose="020B0604020202020204" pitchFamily="34" charset="0"/>
                </a:rPr>
                <a:t>L</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306" name="직사각형 305">
              <a:extLst>
                <a:ext uri="{FF2B5EF4-FFF2-40B4-BE49-F238E27FC236}">
                  <a16:creationId xmlns="" xmlns:a16="http://schemas.microsoft.com/office/drawing/2014/main" id="{EAFDFD46-AC21-184B-AAC4-6904FFBABADD}"/>
                </a:ext>
              </a:extLst>
            </p:cNvPr>
            <p:cNvSpPr/>
            <p:nvPr/>
          </p:nvSpPr>
          <p:spPr>
            <a:xfrm>
              <a:off x="2674048" y="5346568"/>
              <a:ext cx="974947" cy="200055"/>
            </a:xfrm>
            <a:prstGeom prst="rect">
              <a:avLst/>
            </a:prstGeom>
          </p:spPr>
          <p:txBody>
            <a:bodyPr wrap="none">
              <a:spAutoFit/>
            </a:bodyPr>
            <a:lstStyle/>
            <a:p>
              <a:r>
                <a:rPr lang="en-US" altLang="ko-KR" sz="700" dirty="0">
                  <a:solidFill>
                    <a:prstClr val="black"/>
                  </a:solidFill>
                  <a:latin typeface="+mj-lt"/>
                  <a:ea typeface="Nanum Gothic Regular" charset="-127"/>
                </a:rPr>
                <a:t>New datasource 01</a:t>
              </a:r>
              <a:endParaRPr lang="ko-KR" altLang="en-US" sz="700" dirty="0">
                <a:solidFill>
                  <a:prstClr val="white">
                    <a:lumMod val="50000"/>
                  </a:prstClr>
                </a:solidFill>
                <a:latin typeface="+mj-lt"/>
                <a:ea typeface="Nanum Gothic Regular" charset="-127"/>
              </a:endParaRPr>
            </a:p>
          </p:txBody>
        </p:sp>
        <p:sp>
          <p:nvSpPr>
            <p:cNvPr id="307" name="모서리가 둥근 직사각형 155">
              <a:extLst>
                <a:ext uri="{FF2B5EF4-FFF2-40B4-BE49-F238E27FC236}">
                  <a16:creationId xmlns="" xmlns:a16="http://schemas.microsoft.com/office/drawing/2014/main" id="{B0503DFD-634B-F541-92B9-E726F4F7766B}"/>
                </a:ext>
              </a:extLst>
            </p:cNvPr>
            <p:cNvSpPr/>
            <p:nvPr/>
          </p:nvSpPr>
          <p:spPr>
            <a:xfrm>
              <a:off x="2207332" y="570049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lvl="0" algn="ctr"/>
              <a:r>
                <a:rPr lang="en-US" altLang="ko-KR" sz="500" dirty="0">
                  <a:solidFill>
                    <a:prstClr val="black"/>
                  </a:solidFill>
                  <a:latin typeface="+mj-lt"/>
                  <a:cs typeface="Malgun Gothic" charset="-127"/>
                </a:rPr>
                <a:t>Dataset</a:t>
              </a:r>
              <a:endParaRPr lang="ko-KR" altLang="en-US" sz="500" dirty="0">
                <a:solidFill>
                  <a:prstClr val="black"/>
                </a:solidFill>
                <a:latin typeface="+mj-lt"/>
                <a:cs typeface="Malgun Gothic" charset="-127"/>
              </a:endParaRPr>
            </a:p>
          </p:txBody>
        </p:sp>
        <p:grpSp>
          <p:nvGrpSpPr>
            <p:cNvPr id="309" name="그룹 45">
              <a:extLst>
                <a:ext uri="{FF2B5EF4-FFF2-40B4-BE49-F238E27FC236}">
                  <a16:creationId xmlns="" xmlns:a16="http://schemas.microsoft.com/office/drawing/2014/main" id="{FC663809-615F-5443-9ADD-EB91540886AD}"/>
                </a:ext>
              </a:extLst>
            </p:cNvPr>
            <p:cNvGrpSpPr/>
            <p:nvPr/>
          </p:nvGrpSpPr>
          <p:grpSpPr>
            <a:xfrm flipV="1">
              <a:off x="3239225" y="5783711"/>
              <a:ext cx="629513" cy="70687"/>
              <a:chOff x="5506358" y="1847342"/>
              <a:chExt cx="1188692" cy="89547"/>
            </a:xfrm>
          </p:grpSpPr>
          <p:sp>
            <p:nvSpPr>
              <p:cNvPr id="310" name="모서리가 둥근 직사각형 46">
                <a:extLst>
                  <a:ext uri="{FF2B5EF4-FFF2-40B4-BE49-F238E27FC236}">
                    <a16:creationId xmlns="" xmlns:a16="http://schemas.microsoft.com/office/drawing/2014/main" id="{8A2F219F-02DE-4240-915E-93438926BFA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311" name="모서리가 둥근 직사각형 47">
                <a:extLst>
                  <a:ext uri="{FF2B5EF4-FFF2-40B4-BE49-F238E27FC236}">
                    <a16:creationId xmlns="" xmlns:a16="http://schemas.microsoft.com/office/drawing/2014/main" id="{FADE06CF-225D-5E4C-A26A-EF60EFB9D930}"/>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09" name="직사각형 108">
              <a:extLst>
                <a:ext uri="{FF2B5EF4-FFF2-40B4-BE49-F238E27FC236}">
                  <a16:creationId xmlns="" xmlns:a16="http://schemas.microsoft.com/office/drawing/2014/main" id="{64887981-12F2-EA4A-B679-9F693A4105AD}"/>
                </a:ext>
              </a:extLst>
            </p:cNvPr>
            <p:cNvSpPr/>
            <p:nvPr/>
          </p:nvSpPr>
          <p:spPr>
            <a:xfrm>
              <a:off x="2674048" y="5727609"/>
              <a:ext cx="644728" cy="184666"/>
            </a:xfrm>
            <a:prstGeom prst="rect">
              <a:avLst/>
            </a:prstGeom>
          </p:spPr>
          <p:txBody>
            <a:bodyPr wrap="none">
              <a:spAutoFit/>
            </a:bodyPr>
            <a:lstStyle/>
            <a:p>
              <a:r>
                <a:rPr lang="en-US" altLang="ko-KR" sz="600" dirty="0">
                  <a:latin typeface="+mj-lt"/>
                  <a:ea typeface="Nanum Gothic" charset="-127"/>
                  <a:cs typeface="Nanum Gothic" charset="-127"/>
                </a:rPr>
                <a:t>by Username</a:t>
              </a:r>
              <a:endParaRPr lang="ko-KR" altLang="en-US" sz="600" dirty="0">
                <a:latin typeface="+mj-lt"/>
                <a:ea typeface="Nanum Gothic" charset="-127"/>
                <a:cs typeface="Nanum Gothic" charset="-127"/>
              </a:endParaRPr>
            </a:p>
          </p:txBody>
        </p:sp>
      </p:grpSp>
      <p:grpSp>
        <p:nvGrpSpPr>
          <p:cNvPr id="7" name="그룹 6">
            <a:extLst>
              <a:ext uri="{FF2B5EF4-FFF2-40B4-BE49-F238E27FC236}">
                <a16:creationId xmlns="" xmlns:a16="http://schemas.microsoft.com/office/drawing/2014/main" id="{CF2B8CD9-2F48-2B4B-947C-8D199B148EF8}"/>
              </a:ext>
            </a:extLst>
          </p:cNvPr>
          <p:cNvGrpSpPr/>
          <p:nvPr/>
        </p:nvGrpSpPr>
        <p:grpSpPr>
          <a:xfrm>
            <a:off x="4797141" y="5335347"/>
            <a:ext cx="2304006" cy="571317"/>
            <a:chOff x="4797141" y="5335347"/>
            <a:chExt cx="2304006" cy="571317"/>
          </a:xfrm>
        </p:grpSpPr>
        <p:sp>
          <p:nvSpPr>
            <p:cNvPr id="351" name="직사각형 350">
              <a:extLst>
                <a:ext uri="{FF2B5EF4-FFF2-40B4-BE49-F238E27FC236}">
                  <a16:creationId xmlns="" xmlns:a16="http://schemas.microsoft.com/office/drawing/2014/main" id="{A3783578-D55A-3A48-8FAF-E5DCB44CEFC6}"/>
                </a:ext>
              </a:extLst>
            </p:cNvPr>
            <p:cNvSpPr/>
            <p:nvPr/>
          </p:nvSpPr>
          <p:spPr>
            <a:xfrm>
              <a:off x="4797141" y="5365160"/>
              <a:ext cx="524583" cy="496608"/>
            </a:xfrm>
            <a:prstGeom prst="rect">
              <a:avLst/>
            </a:prstGeom>
            <a:solidFill>
              <a:srgbClr val="4723BB"/>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mj-lt"/>
                  <a:ea typeface="Nanum Gothic" charset="-127"/>
                  <a:cs typeface="Arial Black" panose="020B0604020202020204" pitchFamily="34" charset="0"/>
                </a:rPr>
                <a:t>2</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352" name="직사각형 351">
              <a:extLst>
                <a:ext uri="{FF2B5EF4-FFF2-40B4-BE49-F238E27FC236}">
                  <a16:creationId xmlns="" xmlns:a16="http://schemas.microsoft.com/office/drawing/2014/main" id="{4814F84B-D37A-604A-8CD5-34C9235FE353}"/>
                </a:ext>
              </a:extLst>
            </p:cNvPr>
            <p:cNvSpPr/>
            <p:nvPr/>
          </p:nvSpPr>
          <p:spPr>
            <a:xfrm>
              <a:off x="5319890" y="5335347"/>
              <a:ext cx="1287532" cy="200055"/>
            </a:xfrm>
            <a:prstGeom prst="rect">
              <a:avLst/>
            </a:prstGeom>
          </p:spPr>
          <p:txBody>
            <a:bodyPr wrap="none">
              <a:spAutoFit/>
            </a:bodyPr>
            <a:lstStyle/>
            <a:p>
              <a:r>
                <a:rPr lang="en-US" altLang="ko-KR" sz="700" dirty="0">
                  <a:solidFill>
                    <a:prstClr val="black"/>
                  </a:solidFill>
                  <a:latin typeface="+mj-lt"/>
                  <a:ea typeface="Nanum Gothic Regular" charset="-127"/>
                </a:rPr>
                <a:t>New Meatadata source 01</a:t>
              </a:r>
              <a:endParaRPr lang="ko-KR" altLang="en-US" sz="700" dirty="0">
                <a:solidFill>
                  <a:prstClr val="white">
                    <a:lumMod val="50000"/>
                  </a:prstClr>
                </a:solidFill>
                <a:latin typeface="+mj-lt"/>
                <a:ea typeface="Nanum Gothic Regular" charset="-127"/>
              </a:endParaRPr>
            </a:p>
          </p:txBody>
        </p:sp>
        <p:sp>
          <p:nvSpPr>
            <p:cNvPr id="353" name="모서리가 둥근 직사각형 155">
              <a:extLst>
                <a:ext uri="{FF2B5EF4-FFF2-40B4-BE49-F238E27FC236}">
                  <a16:creationId xmlns="" xmlns:a16="http://schemas.microsoft.com/office/drawing/2014/main" id="{E19E9C68-D5A8-AF44-AA85-B30EDA74078B}"/>
                </a:ext>
              </a:extLst>
            </p:cNvPr>
            <p:cNvSpPr/>
            <p:nvPr/>
          </p:nvSpPr>
          <p:spPr>
            <a:xfrm>
              <a:off x="4844446"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sp>
          <p:nvSpPr>
            <p:cNvPr id="354" name="직사각형 353">
              <a:extLst>
                <a:ext uri="{FF2B5EF4-FFF2-40B4-BE49-F238E27FC236}">
                  <a16:creationId xmlns="" xmlns:a16="http://schemas.microsoft.com/office/drawing/2014/main" id="{942E273A-4D4B-8B47-94BE-1AF940F0C093}"/>
                </a:ext>
              </a:extLst>
            </p:cNvPr>
            <p:cNvSpPr/>
            <p:nvPr/>
          </p:nvSpPr>
          <p:spPr>
            <a:xfrm>
              <a:off x="5319890" y="5480776"/>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grpSp>
          <p:nvGrpSpPr>
            <p:cNvPr id="355" name="그룹 45">
              <a:extLst>
                <a:ext uri="{FF2B5EF4-FFF2-40B4-BE49-F238E27FC236}">
                  <a16:creationId xmlns="" xmlns:a16="http://schemas.microsoft.com/office/drawing/2014/main" id="{B2AA1761-D6AD-3241-8517-7017AE4060F7}"/>
                </a:ext>
              </a:extLst>
            </p:cNvPr>
            <p:cNvGrpSpPr/>
            <p:nvPr/>
          </p:nvGrpSpPr>
          <p:grpSpPr>
            <a:xfrm flipV="1">
              <a:off x="5885067" y="5772490"/>
              <a:ext cx="629513" cy="70687"/>
              <a:chOff x="5506358" y="1847342"/>
              <a:chExt cx="1188692" cy="89547"/>
            </a:xfrm>
          </p:grpSpPr>
          <p:sp>
            <p:nvSpPr>
              <p:cNvPr id="356" name="모서리가 둥근 직사각형 46">
                <a:extLst>
                  <a:ext uri="{FF2B5EF4-FFF2-40B4-BE49-F238E27FC236}">
                    <a16:creationId xmlns="" xmlns:a16="http://schemas.microsoft.com/office/drawing/2014/main" id="{7B8E88FA-6B9B-B048-A138-D2B2ED2F4BF2}"/>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357" name="모서리가 둥근 직사각형 47">
                <a:extLst>
                  <a:ext uri="{FF2B5EF4-FFF2-40B4-BE49-F238E27FC236}">
                    <a16:creationId xmlns="" xmlns:a16="http://schemas.microsoft.com/office/drawing/2014/main" id="{A9016BD7-A33E-B444-B6BC-312DC6CC4E12}"/>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17" name="직사각형 116">
              <a:extLst>
                <a:ext uri="{FF2B5EF4-FFF2-40B4-BE49-F238E27FC236}">
                  <a16:creationId xmlns="" xmlns:a16="http://schemas.microsoft.com/office/drawing/2014/main" id="{73C5BB69-0C9C-B04E-BCF3-FA860BCCFA54}"/>
                </a:ext>
              </a:extLst>
            </p:cNvPr>
            <p:cNvSpPr/>
            <p:nvPr/>
          </p:nvSpPr>
          <p:spPr>
            <a:xfrm>
              <a:off x="5319890" y="5721998"/>
              <a:ext cx="644728" cy="184666"/>
            </a:xfrm>
            <a:prstGeom prst="rect">
              <a:avLst/>
            </a:prstGeom>
          </p:spPr>
          <p:txBody>
            <a:bodyPr wrap="none">
              <a:spAutoFit/>
            </a:bodyPr>
            <a:lstStyle/>
            <a:p>
              <a:r>
                <a:rPr lang="en-US" altLang="ko-KR" sz="600" dirty="0">
                  <a:latin typeface="+mj-lt"/>
                  <a:ea typeface="Nanum Gothic" charset="-127"/>
                  <a:cs typeface="Nanum Gothic" charset="-127"/>
                </a:rPr>
                <a:t>by Username</a:t>
              </a:r>
              <a:endParaRPr lang="ko-KR" altLang="en-US" sz="600" dirty="0">
                <a:latin typeface="+mj-lt"/>
                <a:ea typeface="Nanum Gothic" charset="-127"/>
                <a:cs typeface="Nanum Gothic" charset="-127"/>
              </a:endParaRPr>
            </a:p>
          </p:txBody>
        </p:sp>
        <p:sp>
          <p:nvSpPr>
            <p:cNvPr id="144" name="모서리가 둥근 직사각형 58">
              <a:extLst>
                <a:ext uri="{FF2B5EF4-FFF2-40B4-BE49-F238E27FC236}">
                  <a16:creationId xmlns="" xmlns:a16="http://schemas.microsoft.com/office/drawing/2014/main" id="{BACC48E7-BEB7-AD46-81EF-13725B36AC14}"/>
                </a:ext>
              </a:extLst>
            </p:cNvPr>
            <p:cNvSpPr/>
            <p:nvPr/>
          </p:nvSpPr>
          <p:spPr>
            <a:xfrm>
              <a:off x="5402284"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sp>
          <p:nvSpPr>
            <p:cNvPr id="145" name="모서리가 둥근 직사각형 58">
              <a:extLst>
                <a:ext uri="{FF2B5EF4-FFF2-40B4-BE49-F238E27FC236}">
                  <a16:creationId xmlns="" xmlns:a16="http://schemas.microsoft.com/office/drawing/2014/main" id="{B18CF09F-3221-724F-80D6-8A5FC016F75C}"/>
                </a:ext>
              </a:extLst>
            </p:cNvPr>
            <p:cNvSpPr/>
            <p:nvPr/>
          </p:nvSpPr>
          <p:spPr>
            <a:xfrm>
              <a:off x="5849569"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CEI</a:t>
              </a:r>
              <a:endParaRPr kumimoji="1" lang="ko-KR" altLang="en-US" sz="500" dirty="0">
                <a:solidFill>
                  <a:schemeClr val="tx1"/>
                </a:solidFill>
                <a:latin typeface="+mj-lt"/>
                <a:ea typeface="Nanum Gothic" charset="-127"/>
                <a:cs typeface="Nanum Gothic" charset="-127"/>
              </a:endParaRPr>
            </a:p>
          </p:txBody>
        </p:sp>
      </p:grpSp>
      <p:grpSp>
        <p:nvGrpSpPr>
          <p:cNvPr id="9" name="그룹 8">
            <a:extLst>
              <a:ext uri="{FF2B5EF4-FFF2-40B4-BE49-F238E27FC236}">
                <a16:creationId xmlns="" xmlns:a16="http://schemas.microsoft.com/office/drawing/2014/main" id="{7FA70A7C-0DCF-964C-93DA-EFA00C02ED81}"/>
              </a:ext>
            </a:extLst>
          </p:cNvPr>
          <p:cNvGrpSpPr/>
          <p:nvPr/>
        </p:nvGrpSpPr>
        <p:grpSpPr>
          <a:xfrm>
            <a:off x="4832230" y="6069818"/>
            <a:ext cx="2304006" cy="582536"/>
            <a:chOff x="7442983" y="5335347"/>
            <a:chExt cx="2304006" cy="582536"/>
          </a:xfrm>
        </p:grpSpPr>
        <p:sp>
          <p:nvSpPr>
            <p:cNvPr id="359" name="직사각형 358">
              <a:extLst>
                <a:ext uri="{FF2B5EF4-FFF2-40B4-BE49-F238E27FC236}">
                  <a16:creationId xmlns="" xmlns:a16="http://schemas.microsoft.com/office/drawing/2014/main" id="{A3818210-604D-7A47-83BC-41F8A847DFF5}"/>
                </a:ext>
              </a:extLst>
            </p:cNvPr>
            <p:cNvSpPr/>
            <p:nvPr/>
          </p:nvSpPr>
          <p:spPr>
            <a:xfrm>
              <a:off x="7442983" y="5365160"/>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mj-lt"/>
                  <a:ea typeface="Nanum Gothic" charset="-127"/>
                  <a:cs typeface="Arial Black" panose="020B0604020202020204" pitchFamily="34" charset="0"/>
                </a:rPr>
                <a:t>E</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360" name="직사각형 359">
              <a:extLst>
                <a:ext uri="{FF2B5EF4-FFF2-40B4-BE49-F238E27FC236}">
                  <a16:creationId xmlns="" xmlns:a16="http://schemas.microsoft.com/office/drawing/2014/main" id="{3D1153AE-EDF7-6648-9C33-E33466A81FDF}"/>
                </a:ext>
              </a:extLst>
            </p:cNvPr>
            <p:cNvSpPr/>
            <p:nvPr/>
          </p:nvSpPr>
          <p:spPr>
            <a:xfrm>
              <a:off x="7965732" y="5335347"/>
              <a:ext cx="1019831" cy="200055"/>
            </a:xfrm>
            <a:prstGeom prst="rect">
              <a:avLst/>
            </a:prstGeom>
          </p:spPr>
          <p:txBody>
            <a:bodyPr wrap="none">
              <a:spAutoFit/>
            </a:bodyPr>
            <a:lstStyle/>
            <a:p>
              <a:r>
                <a:rPr lang="en-US" altLang="ko-KR" sz="700" dirty="0">
                  <a:solidFill>
                    <a:prstClr val="black"/>
                  </a:solidFill>
                  <a:latin typeface="+mj-lt"/>
                  <a:ea typeface="Nanum Gothic Regular" charset="-127"/>
                </a:rPr>
                <a:t>New data source 01</a:t>
              </a:r>
              <a:endParaRPr lang="ko-KR" altLang="en-US" sz="700" dirty="0">
                <a:solidFill>
                  <a:prstClr val="white">
                    <a:lumMod val="50000"/>
                  </a:prstClr>
                </a:solidFill>
                <a:latin typeface="+mj-lt"/>
                <a:ea typeface="Nanum Gothic Regular" charset="-127"/>
              </a:endParaRPr>
            </a:p>
          </p:txBody>
        </p:sp>
        <p:sp>
          <p:nvSpPr>
            <p:cNvPr id="361" name="모서리가 둥근 직사각형 155">
              <a:extLst>
                <a:ext uri="{FF2B5EF4-FFF2-40B4-BE49-F238E27FC236}">
                  <a16:creationId xmlns="" xmlns:a16="http://schemas.microsoft.com/office/drawing/2014/main" id="{B51BCC33-2624-984F-BF94-FF6D9AAF2797}"/>
                </a:ext>
              </a:extLst>
            </p:cNvPr>
            <p:cNvSpPr/>
            <p:nvPr/>
          </p:nvSpPr>
          <p:spPr>
            <a:xfrm>
              <a:off x="7494905"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sp>
          <p:nvSpPr>
            <p:cNvPr id="362" name="직사각형 361">
              <a:extLst>
                <a:ext uri="{FF2B5EF4-FFF2-40B4-BE49-F238E27FC236}">
                  <a16:creationId xmlns="" xmlns:a16="http://schemas.microsoft.com/office/drawing/2014/main" id="{FA8A594E-C64C-1A43-8945-C712516E470E}"/>
                </a:ext>
              </a:extLst>
            </p:cNvPr>
            <p:cNvSpPr/>
            <p:nvPr/>
          </p:nvSpPr>
          <p:spPr>
            <a:xfrm>
              <a:off x="7965732" y="5480776"/>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grpSp>
          <p:nvGrpSpPr>
            <p:cNvPr id="363" name="그룹 45">
              <a:extLst>
                <a:ext uri="{FF2B5EF4-FFF2-40B4-BE49-F238E27FC236}">
                  <a16:creationId xmlns="" xmlns:a16="http://schemas.microsoft.com/office/drawing/2014/main" id="{F65F75DF-2B18-E141-AC51-CD1C999573A0}"/>
                </a:ext>
              </a:extLst>
            </p:cNvPr>
            <p:cNvGrpSpPr/>
            <p:nvPr/>
          </p:nvGrpSpPr>
          <p:grpSpPr>
            <a:xfrm flipV="1">
              <a:off x="8530909" y="5772490"/>
              <a:ext cx="629513" cy="70687"/>
              <a:chOff x="5506358" y="1847342"/>
              <a:chExt cx="1188692" cy="89547"/>
            </a:xfrm>
          </p:grpSpPr>
          <p:sp>
            <p:nvSpPr>
              <p:cNvPr id="364" name="모서리가 둥근 직사각형 46">
                <a:extLst>
                  <a:ext uri="{FF2B5EF4-FFF2-40B4-BE49-F238E27FC236}">
                    <a16:creationId xmlns="" xmlns:a16="http://schemas.microsoft.com/office/drawing/2014/main" id="{72DE4491-C7F6-694F-9679-E7EF787EBAAD}"/>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365" name="모서리가 둥근 직사각형 47">
                <a:extLst>
                  <a:ext uri="{FF2B5EF4-FFF2-40B4-BE49-F238E27FC236}">
                    <a16:creationId xmlns="" xmlns:a16="http://schemas.microsoft.com/office/drawing/2014/main" id="{C4CAF475-77E5-8943-B4DD-47CF76E0F2A1}"/>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119" name="직사각형 118">
              <a:extLst>
                <a:ext uri="{FF2B5EF4-FFF2-40B4-BE49-F238E27FC236}">
                  <a16:creationId xmlns="" xmlns:a16="http://schemas.microsoft.com/office/drawing/2014/main" id="{D09AEC0F-A24A-7C46-9FEA-647BEB6F8FF9}"/>
                </a:ext>
              </a:extLst>
            </p:cNvPr>
            <p:cNvSpPr/>
            <p:nvPr/>
          </p:nvSpPr>
          <p:spPr>
            <a:xfrm>
              <a:off x="7965732" y="5733217"/>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sp>
          <p:nvSpPr>
            <p:cNvPr id="147" name="모서리가 둥근 직사각형 58">
              <a:extLst>
                <a:ext uri="{FF2B5EF4-FFF2-40B4-BE49-F238E27FC236}">
                  <a16:creationId xmlns="" xmlns:a16="http://schemas.microsoft.com/office/drawing/2014/main" id="{8ED5CD6C-87D2-5643-B0DB-8A6AC25B1776}"/>
                </a:ext>
              </a:extLst>
            </p:cNvPr>
            <p:cNvSpPr/>
            <p:nvPr/>
          </p:nvSpPr>
          <p:spPr>
            <a:xfrm>
              <a:off x="8050117"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sp>
          <p:nvSpPr>
            <p:cNvPr id="148" name="모서리가 둥근 직사각형 58">
              <a:extLst>
                <a:ext uri="{FF2B5EF4-FFF2-40B4-BE49-F238E27FC236}">
                  <a16:creationId xmlns="" xmlns:a16="http://schemas.microsoft.com/office/drawing/2014/main" id="{DF276749-22D5-F84F-A206-183E4BF757F2}"/>
                </a:ext>
              </a:extLst>
            </p:cNvPr>
            <p:cNvSpPr/>
            <p:nvPr/>
          </p:nvSpPr>
          <p:spPr>
            <a:xfrm>
              <a:off x="8497402"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CEI</a:t>
              </a:r>
              <a:endParaRPr kumimoji="1" lang="ko-KR" altLang="en-US" sz="500" dirty="0">
                <a:solidFill>
                  <a:schemeClr val="tx1"/>
                </a:solidFill>
                <a:latin typeface="+mj-lt"/>
                <a:ea typeface="Nanum Gothic" charset="-127"/>
                <a:cs typeface="Nanum Gothic" charset="-127"/>
              </a:endParaRPr>
            </a:p>
          </p:txBody>
        </p:sp>
        <p:sp>
          <p:nvSpPr>
            <p:cNvPr id="149" name="모서리가 둥근 직사각형 58">
              <a:extLst>
                <a:ext uri="{FF2B5EF4-FFF2-40B4-BE49-F238E27FC236}">
                  <a16:creationId xmlns="" xmlns:a16="http://schemas.microsoft.com/office/drawing/2014/main" id="{A0A04125-6C6E-0F4F-B3A3-92DDDEE6B466}"/>
                </a:ext>
              </a:extLst>
            </p:cNvPr>
            <p:cNvSpPr/>
            <p:nvPr/>
          </p:nvSpPr>
          <p:spPr>
            <a:xfrm>
              <a:off x="8945224" y="5662747"/>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Tech</a:t>
              </a:r>
              <a:endParaRPr kumimoji="1" lang="ko-KR" altLang="en-US" sz="500" dirty="0">
                <a:solidFill>
                  <a:schemeClr val="tx1"/>
                </a:solidFill>
                <a:latin typeface="+mj-lt"/>
                <a:ea typeface="Nanum Gothic" charset="-127"/>
                <a:cs typeface="Nanum Gothic" charset="-127"/>
              </a:endParaRPr>
            </a:p>
          </p:txBody>
        </p:sp>
      </p:grpSp>
      <p:sp>
        <p:nvSpPr>
          <p:cNvPr id="375" name="타원 62">
            <a:extLst>
              <a:ext uri="{FF2B5EF4-FFF2-40B4-BE49-F238E27FC236}">
                <a16:creationId xmlns="" xmlns:a16="http://schemas.microsoft.com/office/drawing/2014/main" id="{02AD12FE-184F-5B47-B065-30F56592F848}"/>
              </a:ext>
            </a:extLst>
          </p:cNvPr>
          <p:cNvSpPr/>
          <p:nvPr/>
        </p:nvSpPr>
        <p:spPr>
          <a:xfrm>
            <a:off x="2028848" y="468754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4</a:t>
            </a:r>
            <a:endParaRPr lang="ko-KR" altLang="en-US" sz="700" b="1" dirty="0">
              <a:solidFill>
                <a:prstClr val="white"/>
              </a:solidFill>
              <a:latin typeface="+mj-lt"/>
              <a:cs typeface="Nanum Gothic" charset="-127"/>
            </a:endParaRPr>
          </a:p>
        </p:txBody>
      </p:sp>
      <p:sp>
        <p:nvSpPr>
          <p:cNvPr id="379" name="타원 62">
            <a:extLst>
              <a:ext uri="{FF2B5EF4-FFF2-40B4-BE49-F238E27FC236}">
                <a16:creationId xmlns="" xmlns:a16="http://schemas.microsoft.com/office/drawing/2014/main" id="{4F23F22A-E367-524F-9908-C46E2CCFBC0D}"/>
              </a:ext>
            </a:extLst>
          </p:cNvPr>
          <p:cNvSpPr/>
          <p:nvPr/>
        </p:nvSpPr>
        <p:spPr>
          <a:xfrm>
            <a:off x="2630097" y="468754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5</a:t>
            </a:r>
            <a:endParaRPr lang="ko-KR" altLang="en-US" sz="700" b="1" dirty="0">
              <a:solidFill>
                <a:prstClr val="white"/>
              </a:solidFill>
              <a:latin typeface="+mj-lt"/>
              <a:cs typeface="Nanum Gothic" charset="-127"/>
            </a:endParaRPr>
          </a:p>
        </p:txBody>
      </p:sp>
      <p:sp>
        <p:nvSpPr>
          <p:cNvPr id="376" name="사각형 설명선[R] 111">
            <a:extLst>
              <a:ext uri="{FF2B5EF4-FFF2-40B4-BE49-F238E27FC236}">
                <a16:creationId xmlns="" xmlns:a16="http://schemas.microsoft.com/office/drawing/2014/main" id="{2AEF3DA7-C0B8-684F-BEB0-91C0DC722169}"/>
              </a:ext>
            </a:extLst>
          </p:cNvPr>
          <p:cNvSpPr/>
          <p:nvPr/>
        </p:nvSpPr>
        <p:spPr>
          <a:xfrm>
            <a:off x="1415542" y="5658273"/>
            <a:ext cx="2625203" cy="1077284"/>
          </a:xfrm>
          <a:prstGeom prst="wedgeRectCallout">
            <a:avLst>
              <a:gd name="adj1" fmla="val 35220"/>
              <a:gd name="adj2" fmla="val -8987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r>
              <a:rPr kumimoji="1" lang="en-US" altLang="ko-KR" sz="700" b="1" dirty="0">
                <a:solidFill>
                  <a:prstClr val="black"/>
                </a:solidFill>
                <a:latin typeface="+mj-lt"/>
                <a:ea typeface="Nanum Gothic" charset="-127"/>
                <a:cs typeface="Nanum Gothic" charset="-127"/>
              </a:rPr>
              <a:t>What is data popularity?</a:t>
            </a:r>
            <a:endParaRPr kumimoji="1" lang="en-US" altLang="ko-KR" sz="700" dirty="0">
              <a:solidFill>
                <a:prstClr val="black"/>
              </a:solidFill>
              <a:latin typeface="+mj-lt"/>
              <a:ea typeface="Nanum Gothic" charset="-127"/>
              <a:cs typeface="Nanum Gothic" charset="-127"/>
            </a:endParaRPr>
          </a:p>
          <a:p>
            <a:endParaRPr kumimoji="1" lang="en-US" altLang="ko-KR" sz="700" dirty="0">
              <a:solidFill>
                <a:prstClr val="black"/>
              </a:solidFill>
              <a:latin typeface="+mj-lt"/>
              <a:ea typeface="Nanum Gothic" charset="-127"/>
              <a:cs typeface="Nanum Gothic" charset="-127"/>
            </a:endParaRPr>
          </a:p>
          <a:p>
            <a:r>
              <a:rPr kumimoji="1" lang="en-US" altLang="ko-KR" sz="700" dirty="0">
                <a:solidFill>
                  <a:prstClr val="black"/>
                </a:solidFill>
                <a:latin typeface="+mj-lt"/>
                <a:ea typeface="Nanum Gothic" charset="-127"/>
                <a:cs typeface="Nanum Gothic" charset="-127"/>
              </a:rPr>
              <a:t>The data popularity indicates how much the data is being used. The list below is a set of criteria for measuring popularity.</a:t>
            </a:r>
          </a:p>
          <a:p>
            <a:endParaRPr kumimoji="1" lang="en-US" altLang="ko-KR" sz="700" dirty="0">
              <a:solidFill>
                <a:prstClr val="black"/>
              </a:solidFill>
              <a:latin typeface="+mj-lt"/>
              <a:ea typeface="Nanum Gothic" charset="-127"/>
              <a:cs typeface="Nanum Gothic" charset="-127"/>
            </a:endParaRPr>
          </a:p>
          <a:p>
            <a:pPr marL="171450" indent="-171450">
              <a:buFont typeface="Arial" panose="020B0604020202020204" pitchFamily="34" charset="0"/>
              <a:buChar char="•"/>
            </a:pPr>
            <a:r>
              <a:rPr kumimoji="1" lang="en-US" altLang="ko-KR" sz="700" dirty="0">
                <a:solidFill>
                  <a:prstClr val="black"/>
                </a:solidFill>
                <a:latin typeface="+mj-lt"/>
                <a:ea typeface="Nanum Gothic" charset="-127"/>
                <a:cs typeface="Nanum Gothic" charset="-127"/>
              </a:rPr>
              <a:t>How many dashboards are connected?</a:t>
            </a:r>
          </a:p>
          <a:p>
            <a:pPr marL="171450" indent="-171450">
              <a:buFont typeface="Arial" panose="020B0604020202020204" pitchFamily="34" charset="0"/>
              <a:buChar char="•"/>
            </a:pPr>
            <a:r>
              <a:rPr kumimoji="1" lang="en-US" altLang="ko-KR" sz="700" dirty="0">
                <a:solidFill>
                  <a:prstClr val="black"/>
                </a:solidFill>
                <a:latin typeface="+mj-lt"/>
                <a:ea typeface="Nanum Gothic" charset="-127"/>
                <a:cs typeface="Nanum Gothic" charset="-127"/>
              </a:rPr>
              <a:t>how many times was it joined with other data?</a:t>
            </a:r>
          </a:p>
          <a:p>
            <a:pPr marL="171450" indent="-171450">
              <a:buFont typeface="Arial" panose="020B0604020202020204" pitchFamily="34" charset="0"/>
              <a:buChar char="•"/>
            </a:pPr>
            <a:r>
              <a:rPr kumimoji="1" lang="en-US" altLang="ko-KR" sz="700" dirty="0">
                <a:solidFill>
                  <a:prstClr val="black"/>
                </a:solidFill>
                <a:latin typeface="+mj-lt"/>
                <a:ea typeface="Nanum Gothic" charset="-127"/>
                <a:cs typeface="Nanum Gothic" charset="-127"/>
              </a:rPr>
              <a:t>how many columns were used on the chart shelves?</a:t>
            </a:r>
          </a:p>
          <a:p>
            <a:endParaRPr kumimoji="1" lang="en-US" altLang="ko-KR" sz="700" dirty="0">
              <a:solidFill>
                <a:prstClr val="black"/>
              </a:solidFill>
              <a:latin typeface="+mj-lt"/>
              <a:ea typeface="Nanum Gothic" charset="-127"/>
              <a:cs typeface="Nanum Gothic" charset="-127"/>
            </a:endParaRPr>
          </a:p>
        </p:txBody>
      </p:sp>
      <p:sp>
        <p:nvSpPr>
          <p:cNvPr id="377" name="타원 62">
            <a:extLst>
              <a:ext uri="{FF2B5EF4-FFF2-40B4-BE49-F238E27FC236}">
                <a16:creationId xmlns="" xmlns:a16="http://schemas.microsoft.com/office/drawing/2014/main" id="{31C56E72-3D7A-C943-9DD1-35B4FE7DCDC9}"/>
              </a:ext>
            </a:extLst>
          </p:cNvPr>
          <p:cNvSpPr/>
          <p:nvPr/>
        </p:nvSpPr>
        <p:spPr>
          <a:xfrm>
            <a:off x="3250276" y="52334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ko-KR" sz="700" b="1" dirty="0">
                <a:solidFill>
                  <a:prstClr val="white"/>
                </a:solidFill>
                <a:latin typeface="+mj-lt"/>
                <a:cs typeface="Nanum Gothic" charset="-127"/>
              </a:rPr>
              <a:t>6</a:t>
            </a:r>
            <a:endParaRPr lang="ko-KR" altLang="en-US" sz="700" b="1" dirty="0">
              <a:solidFill>
                <a:prstClr val="white"/>
              </a:solidFill>
              <a:latin typeface="+mj-lt"/>
              <a:cs typeface="Nanum Gothic" charset="-127"/>
            </a:endParaRPr>
          </a:p>
        </p:txBody>
      </p:sp>
      <p:grpSp>
        <p:nvGrpSpPr>
          <p:cNvPr id="2" name="그룹 1">
            <a:extLst>
              <a:ext uri="{FF2B5EF4-FFF2-40B4-BE49-F238E27FC236}">
                <a16:creationId xmlns="" xmlns:a16="http://schemas.microsoft.com/office/drawing/2014/main" id="{C3FFBD33-C65F-9B47-8B73-032D20E40CCA}"/>
              </a:ext>
            </a:extLst>
          </p:cNvPr>
          <p:cNvGrpSpPr/>
          <p:nvPr/>
        </p:nvGrpSpPr>
        <p:grpSpPr>
          <a:xfrm>
            <a:off x="2160988" y="2392682"/>
            <a:ext cx="7603537" cy="1773536"/>
            <a:chOff x="2160988" y="2392682"/>
            <a:chExt cx="7603537" cy="1773536"/>
          </a:xfrm>
        </p:grpSpPr>
        <p:grpSp>
          <p:nvGrpSpPr>
            <p:cNvPr id="21" name="그룹 20">
              <a:extLst>
                <a:ext uri="{FF2B5EF4-FFF2-40B4-BE49-F238E27FC236}">
                  <a16:creationId xmlns="" xmlns:a16="http://schemas.microsoft.com/office/drawing/2014/main" id="{3E2DCAF3-AB0D-6D4A-A424-F114A6DA2F38}"/>
                </a:ext>
              </a:extLst>
            </p:cNvPr>
            <p:cNvGrpSpPr/>
            <p:nvPr/>
          </p:nvGrpSpPr>
          <p:grpSpPr>
            <a:xfrm>
              <a:off x="2160988" y="2392682"/>
              <a:ext cx="7560823" cy="1773536"/>
              <a:chOff x="2160988" y="2392682"/>
              <a:chExt cx="7560823" cy="1773536"/>
            </a:xfrm>
          </p:grpSpPr>
          <p:pic>
            <p:nvPicPr>
              <p:cNvPr id="15" name="그림 14">
                <a:extLst>
                  <a:ext uri="{FF2B5EF4-FFF2-40B4-BE49-F238E27FC236}">
                    <a16:creationId xmlns="" xmlns:a16="http://schemas.microsoft.com/office/drawing/2014/main" id="{B171CB85-C4C7-284A-85F3-FD7F208FC437}"/>
                  </a:ext>
                </a:extLst>
              </p:cNvPr>
              <p:cNvPicPr>
                <a:picLocks noChangeAspect="1"/>
              </p:cNvPicPr>
              <p:nvPr/>
            </p:nvPicPr>
            <p:blipFill rotWithShape="1">
              <a:blip r:embed="rId3">
                <a:extLst>
                  <a:ext uri="{BEBA8EAE-BF5A-486C-A8C5-ECC9F3942E4B}">
                    <a14:imgProps xmlns:a14="http://schemas.microsoft.com/office/drawing/2010/main">
                      <a14:imgLayer>
                        <a14:imgEffect>
                          <a14:brightnessContrast bright="-40000"/>
                        </a14:imgEffect>
                      </a14:imgLayer>
                    </a14:imgProps>
                  </a:ext>
                </a:extLst>
              </a:blip>
              <a:srcRect b="4416"/>
              <a:stretch/>
            </p:blipFill>
            <p:spPr>
              <a:xfrm>
                <a:off x="7965731" y="2397321"/>
                <a:ext cx="1751385" cy="875142"/>
              </a:xfrm>
              <a:prstGeom prst="rect">
                <a:avLst/>
              </a:prstGeom>
            </p:spPr>
          </p:pic>
          <p:pic>
            <p:nvPicPr>
              <p:cNvPr id="16" name="그림 15">
                <a:extLst>
                  <a:ext uri="{FF2B5EF4-FFF2-40B4-BE49-F238E27FC236}">
                    <a16:creationId xmlns="" xmlns:a16="http://schemas.microsoft.com/office/drawing/2014/main" id="{58BBAA26-84BC-8C4D-9D11-B8AF8B37290C}"/>
                  </a:ext>
                </a:extLst>
              </p:cNvPr>
              <p:cNvPicPr>
                <a:picLocks noChangeAspect="1"/>
              </p:cNvPicPr>
              <p:nvPr/>
            </p:nvPicPr>
            <p:blipFill rotWithShape="1">
              <a:blip r:embed="rId4"/>
              <a:srcRect b="19751"/>
              <a:stretch/>
            </p:blipFill>
            <p:spPr>
              <a:xfrm>
                <a:off x="7956960" y="3274346"/>
                <a:ext cx="1764851" cy="887225"/>
              </a:xfrm>
              <a:prstGeom prst="rect">
                <a:avLst/>
              </a:prstGeom>
            </p:spPr>
          </p:pic>
          <p:pic>
            <p:nvPicPr>
              <p:cNvPr id="18" name="그림 17">
                <a:extLst>
                  <a:ext uri="{FF2B5EF4-FFF2-40B4-BE49-F238E27FC236}">
                    <a16:creationId xmlns="" xmlns:a16="http://schemas.microsoft.com/office/drawing/2014/main" id="{C15D8D30-3804-F040-BBAF-5F80E1B34538}"/>
                  </a:ext>
                </a:extLst>
              </p:cNvPr>
              <p:cNvPicPr>
                <a:picLocks noChangeAspect="1"/>
              </p:cNvPicPr>
              <p:nvPr/>
            </p:nvPicPr>
            <p:blipFill rotWithShape="1">
              <a:blip r:embed="rId5">
                <a:extLst>
                  <a:ext uri="{BEBA8EAE-BF5A-486C-A8C5-ECC9F3942E4B}">
                    <a14:imgProps xmlns:a14="http://schemas.microsoft.com/office/drawing/2010/main">
                      <a14:imgLayer>
                        <a14:imgEffect>
                          <a14:brightnessContrast bright="-40000"/>
                        </a14:imgEffect>
                      </a14:imgLayer>
                    </a14:imgProps>
                  </a:ext>
                </a:extLst>
              </a:blip>
              <a:srcRect t="19055"/>
              <a:stretch/>
            </p:blipFill>
            <p:spPr>
              <a:xfrm>
                <a:off x="6195674" y="2398631"/>
                <a:ext cx="1769593" cy="884095"/>
              </a:xfrm>
              <a:prstGeom prst="rect">
                <a:avLst/>
              </a:prstGeom>
            </p:spPr>
          </p:pic>
          <p:pic>
            <p:nvPicPr>
              <p:cNvPr id="19" name="그림 18">
                <a:extLst>
                  <a:ext uri="{FF2B5EF4-FFF2-40B4-BE49-F238E27FC236}">
                    <a16:creationId xmlns="" xmlns:a16="http://schemas.microsoft.com/office/drawing/2014/main" id="{9B954903-F9A0-3447-AFCC-C520E7ABA60A}"/>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40000"/>
                        </a14:imgEffect>
                      </a14:imgLayer>
                    </a14:imgProps>
                  </a:ext>
                </a:extLst>
              </a:blip>
              <a:srcRect b="19873"/>
              <a:stretch/>
            </p:blipFill>
            <p:spPr>
              <a:xfrm>
                <a:off x="6196156" y="3273602"/>
                <a:ext cx="1769575" cy="885821"/>
              </a:xfrm>
              <a:prstGeom prst="rect">
                <a:avLst/>
              </a:prstGeom>
            </p:spPr>
          </p:pic>
          <p:pic>
            <p:nvPicPr>
              <p:cNvPr id="20" name="그림 19">
                <a:extLst>
                  <a:ext uri="{FF2B5EF4-FFF2-40B4-BE49-F238E27FC236}">
                    <a16:creationId xmlns="" xmlns:a16="http://schemas.microsoft.com/office/drawing/2014/main" id="{66B72111-1D36-8D47-8DC5-51898E2BDE50}"/>
                  </a:ext>
                </a:extLst>
              </p:cNvPr>
              <p:cNvPicPr>
                <a:picLocks noChangeAspect="1"/>
              </p:cNvPicPr>
              <p:nvPr/>
            </p:nvPicPr>
            <p:blipFill rotWithShape="1">
              <a:blip r:embed="rId7">
                <a:extLst>
                  <a:ext uri="{BEBA8EAE-BF5A-486C-A8C5-ECC9F3942E4B}">
                    <a14:imgProps xmlns:a14="http://schemas.microsoft.com/office/drawing/2010/main">
                      <a14:imgLayer>
                        <a14:imgEffect>
                          <a14:brightnessContrast bright="-40000"/>
                        </a14:imgEffect>
                      </a14:imgLayer>
                    </a14:imgProps>
                  </a:ext>
                </a:extLst>
              </a:blip>
              <a:srcRect l="10650" t="23675" r="6562" b="11684"/>
              <a:stretch/>
            </p:blipFill>
            <p:spPr>
              <a:xfrm>
                <a:off x="2160988" y="2392682"/>
                <a:ext cx="4042992" cy="1773536"/>
              </a:xfrm>
              <a:prstGeom prst="rect">
                <a:avLst/>
              </a:prstGeom>
            </p:spPr>
          </p:pic>
        </p:grpSp>
        <p:sp>
          <p:nvSpPr>
            <p:cNvPr id="366" name="직사각형 365">
              <a:extLst>
                <a:ext uri="{FF2B5EF4-FFF2-40B4-BE49-F238E27FC236}">
                  <a16:creationId xmlns="" xmlns:a16="http://schemas.microsoft.com/office/drawing/2014/main" id="{5A9ABC39-E05F-4C4C-B943-517DAEF35269}"/>
                </a:ext>
              </a:extLst>
            </p:cNvPr>
            <p:cNvSpPr/>
            <p:nvPr/>
          </p:nvSpPr>
          <p:spPr>
            <a:xfrm>
              <a:off x="2346534" y="3057708"/>
              <a:ext cx="3190810" cy="400110"/>
            </a:xfrm>
            <a:prstGeom prst="rect">
              <a:avLst/>
            </a:prstGeom>
          </p:spPr>
          <p:txBody>
            <a:bodyPr wrap="none">
              <a:spAutoFit/>
            </a:bodyPr>
            <a:lstStyle/>
            <a:p>
              <a:r>
                <a:rPr lang="en-US" altLang="ko-KR" sz="2000" b="1" dirty="0">
                  <a:solidFill>
                    <a:schemeClr val="bg1"/>
                  </a:solidFill>
                  <a:latin typeface="+mj-lt"/>
                  <a:ea typeface="Nanum Gothic Regular" charset="-127"/>
                  <a:cs typeface="Arial" panose="020B0604020202020204" pitchFamily="34" charset="0"/>
                </a:rPr>
                <a:t>NEW DATA SOURCE 001</a:t>
              </a:r>
              <a:endParaRPr lang="ko-KR" altLang="en-US" sz="2000" b="1" dirty="0">
                <a:solidFill>
                  <a:schemeClr val="bg1"/>
                </a:solidFill>
                <a:latin typeface="+mj-lt"/>
                <a:ea typeface="Nanum Gothic Regular" charset="-127"/>
                <a:cs typeface="Arial" panose="020B0604020202020204" pitchFamily="34" charset="0"/>
              </a:endParaRPr>
            </a:p>
          </p:txBody>
        </p:sp>
        <p:sp>
          <p:nvSpPr>
            <p:cNvPr id="367" name="직사각형 366">
              <a:extLst>
                <a:ext uri="{FF2B5EF4-FFF2-40B4-BE49-F238E27FC236}">
                  <a16:creationId xmlns="" xmlns:a16="http://schemas.microsoft.com/office/drawing/2014/main" id="{6B1A4635-D4C5-544D-ADC7-A27962DF328C}"/>
                </a:ext>
              </a:extLst>
            </p:cNvPr>
            <p:cNvSpPr/>
            <p:nvPr/>
          </p:nvSpPr>
          <p:spPr>
            <a:xfrm>
              <a:off x="6374921" y="2686579"/>
              <a:ext cx="1345497" cy="307777"/>
            </a:xfrm>
            <a:prstGeom prst="rect">
              <a:avLst/>
            </a:prstGeom>
          </p:spPr>
          <p:txBody>
            <a:bodyPr wrap="none">
              <a:spAutoFit/>
            </a:bodyPr>
            <a:lstStyle/>
            <a:p>
              <a:r>
                <a:rPr lang="en-US" altLang="ko-KR" sz="1400" b="1" dirty="0">
                  <a:solidFill>
                    <a:schemeClr val="bg1"/>
                  </a:solidFill>
                  <a:latin typeface="+mj-lt"/>
                  <a:ea typeface="Nanum Gothic Regular" charset="-127"/>
                  <a:cs typeface="Arial" panose="020B0604020202020204" pitchFamily="34" charset="0"/>
                </a:rPr>
                <a:t>DATASOURCE</a:t>
              </a:r>
              <a:endParaRPr lang="ko-KR" altLang="en-US" sz="1400" b="1" dirty="0">
                <a:solidFill>
                  <a:schemeClr val="bg1"/>
                </a:solidFill>
                <a:latin typeface="+mj-lt"/>
                <a:ea typeface="Nanum Gothic Regular" charset="-127"/>
                <a:cs typeface="Arial" panose="020B0604020202020204" pitchFamily="34" charset="0"/>
              </a:endParaRPr>
            </a:p>
          </p:txBody>
        </p:sp>
        <p:sp>
          <p:nvSpPr>
            <p:cNvPr id="369" name="직사각형 368">
              <a:extLst>
                <a:ext uri="{FF2B5EF4-FFF2-40B4-BE49-F238E27FC236}">
                  <a16:creationId xmlns="" xmlns:a16="http://schemas.microsoft.com/office/drawing/2014/main" id="{02016CB7-734B-3B4A-9D4D-0ED8443A04B9}"/>
                </a:ext>
              </a:extLst>
            </p:cNvPr>
            <p:cNvSpPr/>
            <p:nvPr/>
          </p:nvSpPr>
          <p:spPr>
            <a:xfrm>
              <a:off x="8172406" y="2686579"/>
              <a:ext cx="1345497" cy="307777"/>
            </a:xfrm>
            <a:prstGeom prst="rect">
              <a:avLst/>
            </a:prstGeom>
          </p:spPr>
          <p:txBody>
            <a:bodyPr wrap="none">
              <a:spAutoFit/>
            </a:bodyPr>
            <a:lstStyle/>
            <a:p>
              <a:r>
                <a:rPr lang="en-US" altLang="ko-KR" sz="1400" b="1" dirty="0">
                  <a:solidFill>
                    <a:schemeClr val="bg1"/>
                  </a:solidFill>
                  <a:latin typeface="+mj-lt"/>
                  <a:ea typeface="Nanum Gothic Regular" charset="-127"/>
                  <a:cs typeface="Arial" panose="020B0604020202020204" pitchFamily="34" charset="0"/>
                </a:rPr>
                <a:t>DATASOURCE</a:t>
              </a:r>
              <a:endParaRPr lang="ko-KR" altLang="en-US" sz="1400" b="1" dirty="0">
                <a:solidFill>
                  <a:schemeClr val="bg1"/>
                </a:solidFill>
                <a:latin typeface="+mj-lt"/>
                <a:ea typeface="Nanum Gothic Regular" charset="-127"/>
                <a:cs typeface="Arial" panose="020B0604020202020204" pitchFamily="34" charset="0"/>
              </a:endParaRPr>
            </a:p>
          </p:txBody>
        </p:sp>
        <p:sp>
          <p:nvSpPr>
            <p:cNvPr id="370" name="직사각형 369">
              <a:extLst>
                <a:ext uri="{FF2B5EF4-FFF2-40B4-BE49-F238E27FC236}">
                  <a16:creationId xmlns="" xmlns:a16="http://schemas.microsoft.com/office/drawing/2014/main" id="{8DBD8F5F-9085-8644-8265-D301AA94FA2F}"/>
                </a:ext>
              </a:extLst>
            </p:cNvPr>
            <p:cNvSpPr/>
            <p:nvPr/>
          </p:nvSpPr>
          <p:spPr>
            <a:xfrm>
              <a:off x="6374921" y="3545373"/>
              <a:ext cx="1345497" cy="307777"/>
            </a:xfrm>
            <a:prstGeom prst="rect">
              <a:avLst/>
            </a:prstGeom>
          </p:spPr>
          <p:txBody>
            <a:bodyPr wrap="none">
              <a:spAutoFit/>
            </a:bodyPr>
            <a:lstStyle/>
            <a:p>
              <a:r>
                <a:rPr lang="en-US" altLang="ko-KR" sz="1400" b="1" dirty="0">
                  <a:solidFill>
                    <a:schemeClr val="bg1"/>
                  </a:solidFill>
                  <a:latin typeface="+mj-lt"/>
                  <a:ea typeface="Nanum Gothic Regular" charset="-127"/>
                  <a:cs typeface="Arial" panose="020B0604020202020204" pitchFamily="34" charset="0"/>
                </a:rPr>
                <a:t>DATASOURCE</a:t>
              </a:r>
              <a:endParaRPr lang="ko-KR" altLang="en-US" sz="1400" b="1" dirty="0">
                <a:solidFill>
                  <a:schemeClr val="bg1"/>
                </a:solidFill>
                <a:latin typeface="+mj-lt"/>
                <a:ea typeface="Nanum Gothic Regular" charset="-127"/>
                <a:cs typeface="Arial" panose="020B0604020202020204" pitchFamily="34" charset="0"/>
              </a:endParaRPr>
            </a:p>
          </p:txBody>
        </p:sp>
        <p:sp>
          <p:nvSpPr>
            <p:cNvPr id="371" name="직사각형 370">
              <a:extLst>
                <a:ext uri="{FF2B5EF4-FFF2-40B4-BE49-F238E27FC236}">
                  <a16:creationId xmlns="" xmlns:a16="http://schemas.microsoft.com/office/drawing/2014/main" id="{642CB068-8CE0-A14F-A55F-746503E9F579}"/>
                </a:ext>
              </a:extLst>
            </p:cNvPr>
            <p:cNvSpPr/>
            <p:nvPr/>
          </p:nvSpPr>
          <p:spPr>
            <a:xfrm>
              <a:off x="8172406" y="3545373"/>
              <a:ext cx="1345497" cy="307777"/>
            </a:xfrm>
            <a:prstGeom prst="rect">
              <a:avLst/>
            </a:prstGeom>
          </p:spPr>
          <p:txBody>
            <a:bodyPr wrap="none">
              <a:spAutoFit/>
            </a:bodyPr>
            <a:lstStyle/>
            <a:p>
              <a:r>
                <a:rPr lang="en-US" altLang="ko-KR" sz="1400" b="1" dirty="0">
                  <a:solidFill>
                    <a:schemeClr val="bg1"/>
                  </a:solidFill>
                  <a:latin typeface="+mj-lt"/>
                  <a:ea typeface="Nanum Gothic Regular" charset="-127"/>
                  <a:cs typeface="Arial" panose="020B0604020202020204" pitchFamily="34" charset="0"/>
                </a:rPr>
                <a:t>DATASOURCE</a:t>
              </a:r>
              <a:endParaRPr lang="ko-KR" altLang="en-US" sz="1400" b="1" dirty="0">
                <a:solidFill>
                  <a:schemeClr val="bg1"/>
                </a:solidFill>
                <a:latin typeface="+mj-lt"/>
                <a:ea typeface="Nanum Gothic Regular" charset="-127"/>
                <a:cs typeface="Arial" panose="020B0604020202020204" pitchFamily="34" charset="0"/>
              </a:endParaRPr>
            </a:p>
          </p:txBody>
        </p:sp>
        <p:sp>
          <p:nvSpPr>
            <p:cNvPr id="127" name="모서리가 둥근 직사각형 58">
              <a:extLst>
                <a:ext uri="{FF2B5EF4-FFF2-40B4-BE49-F238E27FC236}">
                  <a16:creationId xmlns="" xmlns:a16="http://schemas.microsoft.com/office/drawing/2014/main" id="{50436828-4773-3B4D-8D88-2D9E156CD66C}"/>
                </a:ext>
              </a:extLst>
            </p:cNvPr>
            <p:cNvSpPr/>
            <p:nvPr/>
          </p:nvSpPr>
          <p:spPr>
            <a:xfrm>
              <a:off x="4796692" y="2470642"/>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sp>
          <p:nvSpPr>
            <p:cNvPr id="129" name="모서리가 둥근 직사각형 58">
              <a:extLst>
                <a:ext uri="{FF2B5EF4-FFF2-40B4-BE49-F238E27FC236}">
                  <a16:creationId xmlns="" xmlns:a16="http://schemas.microsoft.com/office/drawing/2014/main" id="{4BC95DB9-D7A4-D04A-935B-DF3D580FFCA7}"/>
                </a:ext>
              </a:extLst>
            </p:cNvPr>
            <p:cNvSpPr/>
            <p:nvPr/>
          </p:nvSpPr>
          <p:spPr>
            <a:xfrm>
              <a:off x="5243977" y="247082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CEI</a:t>
              </a:r>
              <a:endParaRPr kumimoji="1" lang="ko-KR" altLang="en-US" sz="500" dirty="0">
                <a:solidFill>
                  <a:schemeClr val="tx1"/>
                </a:solidFill>
                <a:latin typeface="+mj-lt"/>
                <a:ea typeface="Nanum Gothic" charset="-127"/>
                <a:cs typeface="Nanum Gothic" charset="-127"/>
              </a:endParaRPr>
            </a:p>
          </p:txBody>
        </p:sp>
        <p:sp>
          <p:nvSpPr>
            <p:cNvPr id="140" name="모서리가 둥근 직사각형 58">
              <a:extLst>
                <a:ext uri="{FF2B5EF4-FFF2-40B4-BE49-F238E27FC236}">
                  <a16:creationId xmlns="" xmlns:a16="http://schemas.microsoft.com/office/drawing/2014/main" id="{554E5071-4522-EC46-92F3-FBE329C0493D}"/>
                </a:ext>
              </a:extLst>
            </p:cNvPr>
            <p:cNvSpPr/>
            <p:nvPr/>
          </p:nvSpPr>
          <p:spPr>
            <a:xfrm>
              <a:off x="5691799" y="2471126"/>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Tech</a:t>
              </a:r>
              <a:endParaRPr kumimoji="1" lang="ko-KR" altLang="en-US" sz="500" dirty="0">
                <a:solidFill>
                  <a:schemeClr val="tx1"/>
                </a:solidFill>
                <a:latin typeface="+mj-lt"/>
                <a:ea typeface="Nanum Gothic" charset="-127"/>
                <a:cs typeface="Nanum Gothic" charset="-127"/>
              </a:endParaRPr>
            </a:p>
          </p:txBody>
        </p:sp>
        <p:sp>
          <p:nvSpPr>
            <p:cNvPr id="155" name="직사각형 154">
              <a:extLst>
                <a:ext uri="{FF2B5EF4-FFF2-40B4-BE49-F238E27FC236}">
                  <a16:creationId xmlns="" xmlns:a16="http://schemas.microsoft.com/office/drawing/2014/main" id="{6BF1A274-0A32-E54B-A551-1F86FA9258B4}"/>
                </a:ext>
              </a:extLst>
            </p:cNvPr>
            <p:cNvSpPr/>
            <p:nvPr/>
          </p:nvSpPr>
          <p:spPr>
            <a:xfrm>
              <a:off x="5654015" y="3969958"/>
              <a:ext cx="542136" cy="184666"/>
            </a:xfrm>
            <a:prstGeom prst="rect">
              <a:avLst/>
            </a:prstGeom>
          </p:spPr>
          <p:txBody>
            <a:bodyPr wrap="none">
              <a:spAutoFit/>
            </a:bodyPr>
            <a:lstStyle/>
            <a:p>
              <a:r>
                <a:rPr lang="en-US" altLang="ko-KR" sz="600" b="1" dirty="0">
                  <a:solidFill>
                    <a:schemeClr val="bg1"/>
                  </a:solidFill>
                  <a:latin typeface="+mj-lt"/>
                  <a:ea typeface="Nanum Gothic" charset="-127"/>
                  <a:cs typeface="Nanum Gothic" charset="-127"/>
                </a:rPr>
                <a:t>by Admin</a:t>
              </a:r>
              <a:endParaRPr lang="ko-KR" altLang="en-US" sz="600" b="1" dirty="0">
                <a:solidFill>
                  <a:schemeClr val="bg1"/>
                </a:solidFill>
                <a:latin typeface="+mj-lt"/>
                <a:ea typeface="Nanum Gothic" charset="-127"/>
                <a:cs typeface="Nanum Gothic" charset="-127"/>
              </a:endParaRPr>
            </a:p>
          </p:txBody>
        </p:sp>
        <p:sp>
          <p:nvSpPr>
            <p:cNvPr id="157" name="직사각형 156">
              <a:extLst>
                <a:ext uri="{FF2B5EF4-FFF2-40B4-BE49-F238E27FC236}">
                  <a16:creationId xmlns="" xmlns:a16="http://schemas.microsoft.com/office/drawing/2014/main" id="{742A7F9D-4F6C-8148-9708-6EAFD6E457AC}"/>
                </a:ext>
              </a:extLst>
            </p:cNvPr>
            <p:cNvSpPr/>
            <p:nvPr/>
          </p:nvSpPr>
          <p:spPr>
            <a:xfrm>
              <a:off x="9085985" y="3097121"/>
              <a:ext cx="665567" cy="184666"/>
            </a:xfrm>
            <a:prstGeom prst="rect">
              <a:avLst/>
            </a:prstGeom>
          </p:spPr>
          <p:txBody>
            <a:bodyPr wrap="none">
              <a:spAutoFit/>
            </a:bodyPr>
            <a:lstStyle/>
            <a:p>
              <a:r>
                <a:rPr lang="en-US" altLang="ko-KR" sz="600" b="1" dirty="0">
                  <a:solidFill>
                    <a:schemeClr val="bg1"/>
                  </a:solidFill>
                  <a:latin typeface="+mj-lt"/>
                  <a:ea typeface="Nanum Gothic" charset="-127"/>
                  <a:cs typeface="Nanum Gothic" charset="-127"/>
                </a:rPr>
                <a:t>by Username</a:t>
              </a:r>
              <a:endParaRPr lang="ko-KR" altLang="en-US" sz="600" b="1" dirty="0">
                <a:solidFill>
                  <a:schemeClr val="bg1"/>
                </a:solidFill>
                <a:latin typeface="+mj-lt"/>
                <a:ea typeface="Nanum Gothic" charset="-127"/>
                <a:cs typeface="Nanum Gothic" charset="-127"/>
              </a:endParaRPr>
            </a:p>
          </p:txBody>
        </p:sp>
        <p:sp>
          <p:nvSpPr>
            <p:cNvPr id="166" name="모서리가 둥근 직사각형 155">
              <a:extLst>
                <a:ext uri="{FF2B5EF4-FFF2-40B4-BE49-F238E27FC236}">
                  <a16:creationId xmlns="" xmlns:a16="http://schemas.microsoft.com/office/drawing/2014/main" id="{05700C1B-D1F5-F544-849D-8E2A90DFD370}"/>
                </a:ext>
              </a:extLst>
            </p:cNvPr>
            <p:cNvSpPr/>
            <p:nvPr/>
          </p:nvSpPr>
          <p:spPr>
            <a:xfrm>
              <a:off x="2437127" y="298570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sp>
          <p:nvSpPr>
            <p:cNvPr id="167" name="모서리가 둥근 직사각형 155">
              <a:extLst>
                <a:ext uri="{FF2B5EF4-FFF2-40B4-BE49-F238E27FC236}">
                  <a16:creationId xmlns="" xmlns:a16="http://schemas.microsoft.com/office/drawing/2014/main" id="{84A9E5A6-5ADF-B64C-866A-F74CA62A5C6C}"/>
                </a:ext>
              </a:extLst>
            </p:cNvPr>
            <p:cNvSpPr/>
            <p:nvPr/>
          </p:nvSpPr>
          <p:spPr>
            <a:xfrm>
              <a:off x="6474737" y="258194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Staging DB</a:t>
              </a:r>
              <a:endParaRPr lang="ko-KR" altLang="en-US" sz="600" dirty="0">
                <a:solidFill>
                  <a:schemeClr val="tx1"/>
                </a:solidFill>
                <a:latin typeface="+mj-lt"/>
                <a:cs typeface="Malgun Gothic" charset="-127"/>
              </a:endParaRPr>
            </a:p>
          </p:txBody>
        </p:sp>
        <p:sp>
          <p:nvSpPr>
            <p:cNvPr id="168" name="모서리가 둥근 직사각형 155">
              <a:extLst>
                <a:ext uri="{FF2B5EF4-FFF2-40B4-BE49-F238E27FC236}">
                  <a16:creationId xmlns="" xmlns:a16="http://schemas.microsoft.com/office/drawing/2014/main" id="{018E0E22-0729-F843-BC42-767AEE47224F}"/>
                </a:ext>
              </a:extLst>
            </p:cNvPr>
            <p:cNvSpPr/>
            <p:nvPr/>
          </p:nvSpPr>
          <p:spPr>
            <a:xfrm>
              <a:off x="8244161" y="258788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sp>
          <p:nvSpPr>
            <p:cNvPr id="169" name="모서리가 둥근 직사각형 155">
              <a:extLst>
                <a:ext uri="{FF2B5EF4-FFF2-40B4-BE49-F238E27FC236}">
                  <a16:creationId xmlns="" xmlns:a16="http://schemas.microsoft.com/office/drawing/2014/main" id="{99E8ED9C-929E-8E4E-AE27-592B421BCF80}"/>
                </a:ext>
              </a:extLst>
            </p:cNvPr>
            <p:cNvSpPr/>
            <p:nvPr/>
          </p:nvSpPr>
          <p:spPr>
            <a:xfrm>
              <a:off x="6474737"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Database</a:t>
              </a:r>
              <a:endParaRPr lang="ko-KR" altLang="en-US" sz="600" dirty="0">
                <a:solidFill>
                  <a:schemeClr val="tx1"/>
                </a:solidFill>
                <a:latin typeface="+mj-lt"/>
                <a:cs typeface="Malgun Gothic" charset="-127"/>
              </a:endParaRPr>
            </a:p>
          </p:txBody>
        </p:sp>
        <p:sp>
          <p:nvSpPr>
            <p:cNvPr id="170" name="모서리가 둥근 직사각형 155">
              <a:extLst>
                <a:ext uri="{FF2B5EF4-FFF2-40B4-BE49-F238E27FC236}">
                  <a16:creationId xmlns="" xmlns:a16="http://schemas.microsoft.com/office/drawing/2014/main" id="{0BD5708B-FE86-924D-8CAE-F9AEBB542192}"/>
                </a:ext>
              </a:extLst>
            </p:cNvPr>
            <p:cNvSpPr/>
            <p:nvPr/>
          </p:nvSpPr>
          <p:spPr>
            <a:xfrm>
              <a:off x="8256036"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Database</a:t>
              </a:r>
              <a:endParaRPr lang="ko-KR" altLang="en-US" sz="600" dirty="0">
                <a:solidFill>
                  <a:schemeClr val="tx1"/>
                </a:solidFill>
                <a:latin typeface="+mj-lt"/>
                <a:cs typeface="Malgun Gothic" charset="-127"/>
              </a:endParaRPr>
            </a:p>
          </p:txBody>
        </p:sp>
        <p:sp>
          <p:nvSpPr>
            <p:cNvPr id="171" name="직사각형 170">
              <a:extLst>
                <a:ext uri="{FF2B5EF4-FFF2-40B4-BE49-F238E27FC236}">
                  <a16:creationId xmlns="" xmlns:a16="http://schemas.microsoft.com/office/drawing/2014/main" id="{27AD0AA5-1E6C-6848-9DF0-46EB00E3083F}"/>
                </a:ext>
              </a:extLst>
            </p:cNvPr>
            <p:cNvSpPr/>
            <p:nvPr/>
          </p:nvSpPr>
          <p:spPr>
            <a:xfrm>
              <a:off x="2370418" y="3370051"/>
              <a:ext cx="3451586" cy="184666"/>
            </a:xfrm>
            <a:prstGeom prst="rect">
              <a:avLst/>
            </a:prstGeom>
          </p:spPr>
          <p:txBody>
            <a:bodyPr wrap="none">
              <a:spAutoFit/>
            </a:bodyPr>
            <a:lstStyle/>
            <a:p>
              <a:r>
                <a:rPr lang="ko-KR" altLang="en-US" sz="600" b="1" dirty="0">
                  <a:solidFill>
                    <a:schemeClr val="bg1"/>
                  </a:solidFill>
                  <a:latin typeface="+mj-lt"/>
                  <a:ea typeface="Nanum Gothic" charset="-127"/>
                  <a:cs typeface="Nanum Gothic" charset="-127"/>
                </a:rPr>
                <a:t>데이터에 대한 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설명</a:t>
              </a:r>
              <a:r>
                <a:rPr lang="en-US" altLang="ko-KR" sz="600" b="1" dirty="0">
                  <a:solidFill>
                    <a:schemeClr val="bg1"/>
                  </a:solidFill>
                  <a:latin typeface="+mj-lt"/>
                  <a:ea typeface="Nanum Gothic" charset="-127"/>
                  <a:cs typeface="Nanum Gothic" charset="-127"/>
                </a:rPr>
                <a:t> .</a:t>
              </a:r>
              <a:r>
                <a:rPr lang="ko-KR" altLang="en-US" sz="600" b="1" dirty="0">
                  <a:solidFill>
                    <a:schemeClr val="bg1"/>
                  </a:solidFill>
                  <a:latin typeface="+mj-lt"/>
                  <a:ea typeface="Nanum Gothic" charset="-127"/>
                  <a:cs typeface="Nanum Gothic" charset="-127"/>
                </a:rPr>
                <a:t> 한 줄 안에 길면 말줄임 </a:t>
              </a:r>
              <a:r>
                <a:rPr lang="en-US" altLang="ko-KR" sz="600" b="1" dirty="0">
                  <a:solidFill>
                    <a:schemeClr val="bg1"/>
                  </a:solidFill>
                  <a:latin typeface="+mj-lt"/>
                  <a:ea typeface="Nanum Gothic" charset="-127"/>
                  <a:cs typeface="Nanum Gothic" charset="-127"/>
                </a:rPr>
                <a:t>...</a:t>
              </a:r>
              <a:endParaRPr lang="ko-KR" altLang="en-US" sz="600" b="1" dirty="0">
                <a:solidFill>
                  <a:schemeClr val="bg1"/>
                </a:solidFill>
                <a:latin typeface="+mj-lt"/>
                <a:ea typeface="Nanum Gothic" charset="-127"/>
                <a:cs typeface="Nanum Gothic" charset="-127"/>
              </a:endParaRPr>
            </a:p>
          </p:txBody>
        </p:sp>
        <p:sp>
          <p:nvSpPr>
            <p:cNvPr id="143" name="직사각형 142">
              <a:extLst>
                <a:ext uri="{FF2B5EF4-FFF2-40B4-BE49-F238E27FC236}">
                  <a16:creationId xmlns="" xmlns:a16="http://schemas.microsoft.com/office/drawing/2014/main" id="{84F18EDC-7206-0D43-9B33-3978A6E4D31B}"/>
                </a:ext>
              </a:extLst>
            </p:cNvPr>
            <p:cNvSpPr/>
            <p:nvPr/>
          </p:nvSpPr>
          <p:spPr>
            <a:xfrm>
              <a:off x="9098958" y="3965326"/>
              <a:ext cx="665567" cy="184666"/>
            </a:xfrm>
            <a:prstGeom prst="rect">
              <a:avLst/>
            </a:prstGeom>
          </p:spPr>
          <p:txBody>
            <a:bodyPr wrap="none">
              <a:spAutoFit/>
            </a:bodyPr>
            <a:lstStyle/>
            <a:p>
              <a:r>
                <a:rPr lang="en-US" altLang="ko-KR" sz="600" b="1" dirty="0">
                  <a:solidFill>
                    <a:schemeClr val="bg1"/>
                  </a:solidFill>
                  <a:latin typeface="+mj-lt"/>
                  <a:ea typeface="Nanum Gothic" charset="-127"/>
                  <a:cs typeface="Nanum Gothic" charset="-127"/>
                </a:rPr>
                <a:t>by Username</a:t>
              </a:r>
              <a:endParaRPr lang="ko-KR" altLang="en-US" sz="600" b="1" dirty="0">
                <a:solidFill>
                  <a:schemeClr val="bg1"/>
                </a:solidFill>
                <a:latin typeface="+mj-lt"/>
                <a:ea typeface="Nanum Gothic" charset="-127"/>
                <a:cs typeface="Nanum Gothic" charset="-127"/>
              </a:endParaRPr>
            </a:p>
          </p:txBody>
        </p:sp>
        <p:sp>
          <p:nvSpPr>
            <p:cNvPr id="150" name="직사각형 149">
              <a:extLst>
                <a:ext uri="{FF2B5EF4-FFF2-40B4-BE49-F238E27FC236}">
                  <a16:creationId xmlns="" xmlns:a16="http://schemas.microsoft.com/office/drawing/2014/main" id="{AD711DE2-1B7E-2F47-BE3B-0CB45C172977}"/>
                </a:ext>
              </a:extLst>
            </p:cNvPr>
            <p:cNvSpPr/>
            <p:nvPr/>
          </p:nvSpPr>
          <p:spPr>
            <a:xfrm>
              <a:off x="7321424" y="3967810"/>
              <a:ext cx="665567" cy="184666"/>
            </a:xfrm>
            <a:prstGeom prst="rect">
              <a:avLst/>
            </a:prstGeom>
          </p:spPr>
          <p:txBody>
            <a:bodyPr wrap="none">
              <a:spAutoFit/>
            </a:bodyPr>
            <a:lstStyle/>
            <a:p>
              <a:r>
                <a:rPr lang="en-US" altLang="ko-KR" sz="600" b="1" dirty="0">
                  <a:solidFill>
                    <a:schemeClr val="bg1"/>
                  </a:solidFill>
                  <a:latin typeface="+mj-lt"/>
                  <a:ea typeface="Nanum Gothic" charset="-127"/>
                  <a:cs typeface="Nanum Gothic" charset="-127"/>
                </a:rPr>
                <a:t>by Username</a:t>
              </a:r>
              <a:endParaRPr lang="ko-KR" altLang="en-US" sz="600" b="1" dirty="0">
                <a:solidFill>
                  <a:schemeClr val="bg1"/>
                </a:solidFill>
                <a:latin typeface="+mj-lt"/>
                <a:ea typeface="Nanum Gothic" charset="-127"/>
                <a:cs typeface="Nanum Gothic" charset="-127"/>
              </a:endParaRPr>
            </a:p>
          </p:txBody>
        </p:sp>
        <p:sp>
          <p:nvSpPr>
            <p:cNvPr id="151" name="직사각형 150">
              <a:extLst>
                <a:ext uri="{FF2B5EF4-FFF2-40B4-BE49-F238E27FC236}">
                  <a16:creationId xmlns="" xmlns:a16="http://schemas.microsoft.com/office/drawing/2014/main" id="{4E999DB8-F946-9245-8C25-4BFEFDF0294E}"/>
                </a:ext>
              </a:extLst>
            </p:cNvPr>
            <p:cNvSpPr/>
            <p:nvPr/>
          </p:nvSpPr>
          <p:spPr>
            <a:xfrm>
              <a:off x="7339922" y="3085962"/>
              <a:ext cx="665567" cy="184666"/>
            </a:xfrm>
            <a:prstGeom prst="rect">
              <a:avLst/>
            </a:prstGeom>
          </p:spPr>
          <p:txBody>
            <a:bodyPr wrap="none">
              <a:spAutoFit/>
            </a:bodyPr>
            <a:lstStyle/>
            <a:p>
              <a:r>
                <a:rPr lang="en-US" altLang="ko-KR" sz="600" b="1" dirty="0">
                  <a:solidFill>
                    <a:schemeClr val="bg1"/>
                  </a:solidFill>
                  <a:latin typeface="+mj-lt"/>
                  <a:ea typeface="Nanum Gothic" charset="-127"/>
                  <a:cs typeface="Nanum Gothic" charset="-127"/>
                </a:rPr>
                <a:t>by Username</a:t>
              </a:r>
              <a:endParaRPr lang="ko-KR" altLang="en-US" sz="600" b="1" dirty="0">
                <a:solidFill>
                  <a:schemeClr val="bg1"/>
                </a:solidFill>
                <a:latin typeface="+mj-lt"/>
                <a:ea typeface="Nanum Gothic" charset="-127"/>
                <a:cs typeface="Nanum Gothic" charset="-127"/>
              </a:endParaRPr>
            </a:p>
          </p:txBody>
        </p:sp>
      </p:grpSp>
      <p:sp>
        <p:nvSpPr>
          <p:cNvPr id="152" name="Rectangle 23">
            <a:extLst>
              <a:ext uri="{FF2B5EF4-FFF2-40B4-BE49-F238E27FC236}">
                <a16:creationId xmlns="" xmlns:a16="http://schemas.microsoft.com/office/drawing/2014/main" id="{D66F9552-5A10-6543-A316-0BD54E7E914D}"/>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j-lt"/>
                <a:cs typeface="Nanum Gothic" charset="-127"/>
              </a:rPr>
              <a:t>Catalogs</a:t>
            </a:r>
            <a:endParaRPr kumimoji="1" lang="en-US" altLang="ko-KR" sz="800" dirty="0">
              <a:solidFill>
                <a:schemeClr val="tx1">
                  <a:lumMod val="75000"/>
                  <a:lumOff val="25000"/>
                </a:schemeClr>
              </a:solidFill>
              <a:latin typeface="+mj-lt"/>
              <a:cs typeface="Nanum Gothic" charset="-127"/>
            </a:endParaRPr>
          </a:p>
        </p:txBody>
      </p:sp>
      <p:grpSp>
        <p:nvGrpSpPr>
          <p:cNvPr id="156" name="그룹 155">
            <a:extLst>
              <a:ext uri="{FF2B5EF4-FFF2-40B4-BE49-F238E27FC236}">
                <a16:creationId xmlns="" xmlns:a16="http://schemas.microsoft.com/office/drawing/2014/main" id="{B318165A-4CA8-DD47-BE63-7FC65A72E69C}"/>
              </a:ext>
            </a:extLst>
          </p:cNvPr>
          <p:cNvGrpSpPr/>
          <p:nvPr/>
        </p:nvGrpSpPr>
        <p:grpSpPr>
          <a:xfrm>
            <a:off x="254287" y="3645060"/>
            <a:ext cx="1454915" cy="2486835"/>
            <a:chOff x="254287" y="2320998"/>
            <a:chExt cx="1454915" cy="2486835"/>
          </a:xfrm>
        </p:grpSpPr>
        <p:sp>
          <p:nvSpPr>
            <p:cNvPr id="160" name="TextBox 159">
              <a:extLst>
                <a:ext uri="{FF2B5EF4-FFF2-40B4-BE49-F238E27FC236}">
                  <a16:creationId xmlns="" xmlns:a16="http://schemas.microsoft.com/office/drawing/2014/main" id="{B3274360-C2D8-A947-BAA7-59CAA60FB783}"/>
                </a:ext>
              </a:extLst>
            </p:cNvPr>
            <p:cNvSpPr txBox="1"/>
            <p:nvPr/>
          </p:nvSpPr>
          <p:spPr>
            <a:xfrm>
              <a:off x="254287" y="2320998"/>
              <a:ext cx="1454915" cy="2486835"/>
            </a:xfrm>
            <a:prstGeom prst="rect">
              <a:avLst/>
            </a:prstGeom>
            <a:noFill/>
          </p:spPr>
          <p:txBody>
            <a:bodyPr wrap="square" rtlCol="0">
              <a:spAutoFit/>
            </a:bodyPr>
            <a:lstStyle/>
            <a:p>
              <a:pPr>
                <a:lnSpc>
                  <a:spcPct val="200000"/>
                </a:lnSpc>
              </a:pPr>
              <a:r>
                <a:rPr lang="ko-KR" altLang="en-US" sz="700" dirty="0">
                  <a:latin typeface="+mj-lt"/>
                </a:rPr>
                <a:t>▶︎ </a:t>
              </a:r>
              <a:r>
                <a:rPr lang="ko-KR" altLang="en-US" sz="800" dirty="0">
                  <a:latin typeface="+mj-lt"/>
                  <a:ea typeface="Nanum Gothic" charset="-127"/>
                  <a:cs typeface="Nanum Gothic" charset="-127"/>
                </a:rPr>
                <a:t>   </a:t>
              </a:r>
              <a:r>
                <a:rPr lang="en-US" altLang="ko-KR" sz="800" dirty="0">
                  <a:latin typeface="+mj-lt"/>
                  <a:ea typeface="Nanum Gothic" charset="-127"/>
                  <a:cs typeface="Nanum Gothic" charset="-127"/>
                </a:rPr>
                <a:t> </a:t>
              </a:r>
              <a:r>
                <a:rPr lang="en-US" sz="700" dirty="0">
                  <a:latin typeface="+mj-lt"/>
                </a:rPr>
                <a:t>A</a:t>
              </a:r>
              <a:r>
                <a:rPr lang="ko-KR" altLang="en-US" sz="700" dirty="0">
                  <a:latin typeface="+mj-lt"/>
                </a:rPr>
                <a:t> 사업부</a:t>
              </a:r>
              <a:endParaRPr lang="en-US" altLang="ko-KR" sz="700" dirty="0">
                <a:latin typeface="+mj-lt"/>
              </a:endParaRPr>
            </a:p>
            <a:p>
              <a:pPr>
                <a:lnSpc>
                  <a:spcPct val="200000"/>
                </a:lnSpc>
              </a:pPr>
              <a:r>
                <a:rPr lang="ko-KR" altLang="en-US" sz="700" dirty="0">
                  <a:latin typeface="+mj-lt"/>
                </a:rPr>
                <a:t>▶︎ </a:t>
              </a:r>
              <a:r>
                <a:rPr lang="ko-KR" altLang="en-US" sz="700" dirty="0">
                  <a:latin typeface="+mj-lt"/>
                  <a:ea typeface="Nanum Gothic" charset="-127"/>
                  <a:cs typeface="Nanum Gothic" charset="-127"/>
                </a:rPr>
                <a:t>     </a:t>
              </a:r>
              <a:r>
                <a:rPr lang="en-US" sz="700" dirty="0">
                  <a:latin typeface="+mj-lt"/>
                </a:rPr>
                <a:t>B</a:t>
              </a:r>
              <a:r>
                <a:rPr lang="ko-KR" altLang="en-US" sz="700" dirty="0">
                  <a:latin typeface="+mj-lt"/>
                </a:rPr>
                <a:t> 사업부</a:t>
              </a:r>
              <a:endParaRPr lang="en-US" altLang="ko-KR" sz="700" dirty="0">
                <a:latin typeface="+mj-lt"/>
              </a:endParaRPr>
            </a:p>
            <a:p>
              <a:pPr>
                <a:lnSpc>
                  <a:spcPct val="200000"/>
                </a:lnSpc>
              </a:pPr>
              <a:r>
                <a:rPr lang="ko-KR" altLang="en-US" sz="700" dirty="0">
                  <a:latin typeface="+mj-lt"/>
                </a:rPr>
                <a:t>▶︎ </a:t>
              </a:r>
              <a:r>
                <a:rPr lang="en-US" altLang="ko-KR" sz="700" dirty="0">
                  <a:latin typeface="+mj-lt"/>
                </a:rPr>
                <a:t> </a:t>
              </a:r>
              <a:r>
                <a:rPr lang="ko-KR" altLang="en-US" sz="700" dirty="0">
                  <a:latin typeface="+mj-lt"/>
                </a:rPr>
                <a:t>  </a:t>
              </a:r>
              <a:r>
                <a:rPr lang="ko-KR" altLang="en-US" sz="700" dirty="0">
                  <a:solidFill>
                    <a:prstClr val="black"/>
                  </a:solidFill>
                  <a:latin typeface="+mj-lt"/>
                </a:rPr>
                <a:t> </a:t>
              </a:r>
              <a:r>
                <a:rPr lang="en-US" sz="700" dirty="0">
                  <a:latin typeface="+mj-lt"/>
                </a:rPr>
                <a:t>C</a:t>
              </a:r>
              <a:r>
                <a:rPr lang="ko-KR" altLang="en-US" sz="700" dirty="0">
                  <a:latin typeface="+mj-lt"/>
                </a:rPr>
                <a:t> 사업부</a:t>
              </a:r>
              <a:endParaRPr lang="en-US" altLang="ko-KR" sz="700" dirty="0">
                <a:latin typeface="+mj-lt"/>
              </a:endParaRPr>
            </a:p>
            <a:p>
              <a:pPr>
                <a:lnSpc>
                  <a:spcPct val="200000"/>
                </a:lnSpc>
              </a:pPr>
              <a:r>
                <a:rPr lang="ko-KR" altLang="en-US" sz="700" dirty="0">
                  <a:latin typeface="+mj-lt"/>
                </a:rPr>
                <a:t>▶︎</a:t>
              </a:r>
              <a:r>
                <a:rPr lang="en-US" altLang="ko-KR" sz="700" dirty="0">
                  <a:latin typeface="+mj-lt"/>
                </a:rPr>
                <a:t> </a:t>
              </a:r>
              <a:r>
                <a:rPr lang="ko-KR" altLang="en-US" sz="700" dirty="0">
                  <a:latin typeface="+mj-lt"/>
                </a:rPr>
                <a:t>   </a:t>
              </a:r>
              <a:r>
                <a:rPr lang="en-US" altLang="ko-KR" sz="700" dirty="0">
                  <a:latin typeface="+mj-lt"/>
                  <a:ea typeface="Nanum Gothic" charset="-127"/>
                  <a:cs typeface="Nanum Gothic" charset="-127"/>
                </a:rPr>
                <a:t> </a:t>
              </a:r>
              <a:r>
                <a:rPr lang="en-US" altLang="ko-KR" sz="700" dirty="0">
                  <a:latin typeface="+mj-lt"/>
                </a:rPr>
                <a:t>Catalog name</a:t>
              </a:r>
            </a:p>
            <a:p>
              <a:pPr>
                <a:lnSpc>
                  <a:spcPct val="200000"/>
                </a:lnSpc>
              </a:pPr>
              <a:r>
                <a:rPr lang="ko-KR" altLang="en-US" sz="700" dirty="0">
                  <a:latin typeface="+mj-lt"/>
                </a:rPr>
                <a:t>▶︎</a:t>
              </a:r>
              <a:r>
                <a:rPr lang="en-US" altLang="ko-KR" sz="700" dirty="0">
                  <a:latin typeface="+mj-lt"/>
                </a:rPr>
                <a:t> </a:t>
              </a:r>
              <a:r>
                <a:rPr lang="ko-KR" altLang="en-US" sz="700" dirty="0">
                  <a:latin typeface="+mj-lt"/>
                </a:rPr>
                <a:t>   </a:t>
              </a:r>
              <a:r>
                <a:rPr lang="en-US" altLang="ko-KR" sz="700" dirty="0">
                  <a:latin typeface="+mj-lt"/>
                  <a:ea typeface="Nanum Gothic" charset="-127"/>
                  <a:cs typeface="Nanum Gothic" charset="-127"/>
                </a:rPr>
                <a:t> </a:t>
              </a:r>
              <a:r>
                <a:rPr lang="en-US" altLang="ko-KR" sz="700" dirty="0">
                  <a:latin typeface="+mj-lt"/>
                </a:rPr>
                <a:t>Catalog name</a:t>
              </a:r>
            </a:p>
            <a:p>
              <a:pPr>
                <a:lnSpc>
                  <a:spcPct val="200000"/>
                </a:lnSpc>
              </a:pPr>
              <a:r>
                <a:rPr lang="ko-KR" altLang="en-US" sz="700" dirty="0">
                  <a:latin typeface="+mj-lt"/>
                </a:rPr>
                <a:t>▶︎</a:t>
              </a:r>
              <a:r>
                <a:rPr lang="en-US" altLang="ko-KR" sz="700" dirty="0">
                  <a:latin typeface="+mj-lt"/>
                </a:rPr>
                <a:t> </a:t>
              </a:r>
              <a:r>
                <a:rPr lang="ko-KR" altLang="en-US" sz="700" dirty="0">
                  <a:latin typeface="+mj-lt"/>
                </a:rPr>
                <a:t>    </a:t>
              </a:r>
              <a:r>
                <a:rPr lang="en-US" altLang="ko-KR" sz="700" dirty="0">
                  <a:latin typeface="+mj-lt"/>
                </a:rPr>
                <a:t>Catalog name</a:t>
              </a:r>
            </a:p>
            <a:p>
              <a:pPr>
                <a:lnSpc>
                  <a:spcPct val="200000"/>
                </a:lnSpc>
              </a:pPr>
              <a:r>
                <a:rPr lang="ko-KR" altLang="en-US" sz="700" dirty="0">
                  <a:latin typeface="+mj-lt"/>
                </a:rPr>
                <a:t>▶︎    </a:t>
              </a:r>
              <a:r>
                <a:rPr lang="en-US" altLang="ko-KR" sz="700" dirty="0">
                  <a:latin typeface="+mj-lt"/>
                </a:rPr>
                <a:t> Catalog name</a:t>
              </a:r>
            </a:p>
            <a:p>
              <a:pPr>
                <a:lnSpc>
                  <a:spcPct val="200000"/>
                </a:lnSpc>
              </a:pPr>
              <a:r>
                <a:rPr lang="ko-KR" altLang="en-US" sz="700" dirty="0">
                  <a:latin typeface="+mj-lt"/>
                </a:rPr>
                <a:t>▶︎    </a:t>
              </a:r>
              <a:r>
                <a:rPr lang="en-US" altLang="ko-KR" sz="700" dirty="0">
                  <a:latin typeface="+mj-lt"/>
                  <a:ea typeface="Nanum Gothic" charset="-127"/>
                  <a:cs typeface="Nanum Gothic" charset="-127"/>
                </a:rPr>
                <a:t> </a:t>
              </a:r>
              <a:r>
                <a:rPr lang="en-US" altLang="ko-KR" sz="700" dirty="0">
                  <a:latin typeface="+mj-lt"/>
                </a:rPr>
                <a:t>Catalog name</a:t>
              </a:r>
            </a:p>
            <a:p>
              <a:pPr>
                <a:lnSpc>
                  <a:spcPct val="200000"/>
                </a:lnSpc>
              </a:pPr>
              <a:r>
                <a:rPr lang="ko-KR" altLang="en-US" sz="700" dirty="0">
                  <a:latin typeface="+mj-lt"/>
                </a:rPr>
                <a:t>▶︎     </a:t>
              </a:r>
              <a:r>
                <a:rPr lang="en-US" altLang="ko-KR" sz="700" dirty="0">
                  <a:latin typeface="+mj-lt"/>
                </a:rPr>
                <a:t>Catalog name</a:t>
              </a:r>
            </a:p>
            <a:p>
              <a:pPr>
                <a:lnSpc>
                  <a:spcPct val="200000"/>
                </a:lnSpc>
              </a:pPr>
              <a:r>
                <a:rPr lang="ko-KR" altLang="en-US" sz="700" dirty="0">
                  <a:latin typeface="+mj-lt"/>
                </a:rPr>
                <a:t>▶︎     </a:t>
              </a:r>
              <a:r>
                <a:rPr lang="en-US" altLang="ko-KR" sz="700" dirty="0">
                  <a:latin typeface="+mj-lt"/>
                </a:rPr>
                <a:t>Catalog name</a:t>
              </a:r>
            </a:p>
            <a:p>
              <a:pPr>
                <a:lnSpc>
                  <a:spcPct val="200000"/>
                </a:lnSpc>
              </a:pPr>
              <a:r>
                <a:rPr lang="ko-KR" altLang="en-US" sz="800" dirty="0">
                  <a:latin typeface="+mj-lt"/>
                  <a:ea typeface="Nanum Gothic" charset="-127"/>
                </a:rPr>
                <a:t>     </a:t>
              </a:r>
              <a:r>
                <a:rPr lang="en-US" altLang="ko-KR" sz="700" dirty="0">
                  <a:latin typeface="+mj-lt"/>
                </a:rPr>
                <a:t>Unclassified</a:t>
              </a:r>
            </a:p>
          </p:txBody>
        </p:sp>
        <p:pic>
          <p:nvPicPr>
            <p:cNvPr id="162" name="Picture 5">
              <a:extLst>
                <a:ext uri="{FF2B5EF4-FFF2-40B4-BE49-F238E27FC236}">
                  <a16:creationId xmlns="" xmlns:a16="http://schemas.microsoft.com/office/drawing/2014/main" id="{E49EF04B-F8B5-D14E-ADEF-FF2B070DAE09}"/>
                </a:ext>
              </a:extLst>
            </p:cNvPr>
            <p:cNvPicPr>
              <a:picLocks noChangeAspect="1"/>
            </p:cNvPicPr>
            <p:nvPr/>
          </p:nvPicPr>
          <p:blipFill>
            <a:blip r:embed="rId8"/>
            <a:stretch>
              <a:fillRect/>
            </a:stretch>
          </p:blipFill>
          <p:spPr>
            <a:xfrm>
              <a:off x="348768" y="4630648"/>
              <a:ext cx="64611" cy="91347"/>
            </a:xfrm>
            <a:prstGeom prst="rect">
              <a:avLst/>
            </a:prstGeom>
          </p:spPr>
        </p:pic>
        <p:pic>
          <p:nvPicPr>
            <p:cNvPr id="163" name="Picture 7">
              <a:extLst>
                <a:ext uri="{FF2B5EF4-FFF2-40B4-BE49-F238E27FC236}">
                  <a16:creationId xmlns="" xmlns:a16="http://schemas.microsoft.com/office/drawing/2014/main" id="{5E563BB5-B86B-424D-9481-9B0331769182}"/>
                </a:ext>
              </a:extLst>
            </p:cNvPr>
            <p:cNvPicPr>
              <a:picLocks noChangeAspect="1"/>
            </p:cNvPicPr>
            <p:nvPr/>
          </p:nvPicPr>
          <p:blipFill>
            <a:blip r:embed="rId9"/>
            <a:stretch>
              <a:fillRect/>
            </a:stretch>
          </p:blipFill>
          <p:spPr>
            <a:xfrm>
              <a:off x="449046" y="2452376"/>
              <a:ext cx="109171" cy="104715"/>
            </a:xfrm>
            <a:prstGeom prst="rect">
              <a:avLst/>
            </a:prstGeom>
          </p:spPr>
        </p:pic>
        <p:pic>
          <p:nvPicPr>
            <p:cNvPr id="164" name="Picture 121">
              <a:extLst>
                <a:ext uri="{FF2B5EF4-FFF2-40B4-BE49-F238E27FC236}">
                  <a16:creationId xmlns="" xmlns:a16="http://schemas.microsoft.com/office/drawing/2014/main" id="{66593BB3-B52A-3146-9B34-7132C641BD8F}"/>
                </a:ext>
              </a:extLst>
            </p:cNvPr>
            <p:cNvPicPr>
              <a:picLocks noChangeAspect="1"/>
            </p:cNvPicPr>
            <p:nvPr/>
          </p:nvPicPr>
          <p:blipFill>
            <a:blip r:embed="rId9"/>
            <a:stretch>
              <a:fillRect/>
            </a:stretch>
          </p:blipFill>
          <p:spPr>
            <a:xfrm>
              <a:off x="449046" y="2668760"/>
              <a:ext cx="109171" cy="104715"/>
            </a:xfrm>
            <a:prstGeom prst="rect">
              <a:avLst/>
            </a:prstGeom>
          </p:spPr>
        </p:pic>
        <p:pic>
          <p:nvPicPr>
            <p:cNvPr id="165" name="Picture 123">
              <a:extLst>
                <a:ext uri="{FF2B5EF4-FFF2-40B4-BE49-F238E27FC236}">
                  <a16:creationId xmlns="" xmlns:a16="http://schemas.microsoft.com/office/drawing/2014/main" id="{4E748034-17B3-6342-8AC9-285E33A52E5E}"/>
                </a:ext>
              </a:extLst>
            </p:cNvPr>
            <p:cNvPicPr>
              <a:picLocks noChangeAspect="1"/>
            </p:cNvPicPr>
            <p:nvPr/>
          </p:nvPicPr>
          <p:blipFill>
            <a:blip r:embed="rId9"/>
            <a:stretch>
              <a:fillRect/>
            </a:stretch>
          </p:blipFill>
          <p:spPr>
            <a:xfrm>
              <a:off x="449046" y="2885144"/>
              <a:ext cx="109171" cy="104715"/>
            </a:xfrm>
            <a:prstGeom prst="rect">
              <a:avLst/>
            </a:prstGeom>
          </p:spPr>
        </p:pic>
        <p:pic>
          <p:nvPicPr>
            <p:cNvPr id="172" name="Picture 129">
              <a:extLst>
                <a:ext uri="{FF2B5EF4-FFF2-40B4-BE49-F238E27FC236}">
                  <a16:creationId xmlns="" xmlns:a16="http://schemas.microsoft.com/office/drawing/2014/main" id="{8EDDC18D-DC38-4046-8A68-B48A2E5D2A74}"/>
                </a:ext>
              </a:extLst>
            </p:cNvPr>
            <p:cNvPicPr>
              <a:picLocks noChangeAspect="1"/>
            </p:cNvPicPr>
            <p:nvPr/>
          </p:nvPicPr>
          <p:blipFill>
            <a:blip r:embed="rId9"/>
            <a:stretch>
              <a:fillRect/>
            </a:stretch>
          </p:blipFill>
          <p:spPr>
            <a:xfrm>
              <a:off x="449046" y="3101528"/>
              <a:ext cx="109171" cy="104715"/>
            </a:xfrm>
            <a:prstGeom prst="rect">
              <a:avLst/>
            </a:prstGeom>
          </p:spPr>
        </p:pic>
        <p:pic>
          <p:nvPicPr>
            <p:cNvPr id="174" name="Picture 130">
              <a:extLst>
                <a:ext uri="{FF2B5EF4-FFF2-40B4-BE49-F238E27FC236}">
                  <a16:creationId xmlns="" xmlns:a16="http://schemas.microsoft.com/office/drawing/2014/main" id="{280D65AE-DE0A-244F-8060-04D2BF83AB17}"/>
                </a:ext>
              </a:extLst>
            </p:cNvPr>
            <p:cNvPicPr>
              <a:picLocks noChangeAspect="1"/>
            </p:cNvPicPr>
            <p:nvPr/>
          </p:nvPicPr>
          <p:blipFill>
            <a:blip r:embed="rId9"/>
            <a:stretch>
              <a:fillRect/>
            </a:stretch>
          </p:blipFill>
          <p:spPr>
            <a:xfrm>
              <a:off x="449046" y="3317912"/>
              <a:ext cx="109171" cy="104715"/>
            </a:xfrm>
            <a:prstGeom prst="rect">
              <a:avLst/>
            </a:prstGeom>
          </p:spPr>
        </p:pic>
        <p:pic>
          <p:nvPicPr>
            <p:cNvPr id="175" name="Picture 131">
              <a:extLst>
                <a:ext uri="{FF2B5EF4-FFF2-40B4-BE49-F238E27FC236}">
                  <a16:creationId xmlns="" xmlns:a16="http://schemas.microsoft.com/office/drawing/2014/main" id="{BA59AA2B-BF0D-BC45-9753-021E6792093D}"/>
                </a:ext>
              </a:extLst>
            </p:cNvPr>
            <p:cNvPicPr>
              <a:picLocks noChangeAspect="1"/>
            </p:cNvPicPr>
            <p:nvPr/>
          </p:nvPicPr>
          <p:blipFill>
            <a:blip r:embed="rId9"/>
            <a:stretch>
              <a:fillRect/>
            </a:stretch>
          </p:blipFill>
          <p:spPr>
            <a:xfrm>
              <a:off x="449046" y="3534296"/>
              <a:ext cx="109171" cy="104715"/>
            </a:xfrm>
            <a:prstGeom prst="rect">
              <a:avLst/>
            </a:prstGeom>
          </p:spPr>
        </p:pic>
        <p:pic>
          <p:nvPicPr>
            <p:cNvPr id="176" name="Picture 132">
              <a:extLst>
                <a:ext uri="{FF2B5EF4-FFF2-40B4-BE49-F238E27FC236}">
                  <a16:creationId xmlns="" xmlns:a16="http://schemas.microsoft.com/office/drawing/2014/main" id="{1775D692-94CC-1A40-B916-B226BAA4DF92}"/>
                </a:ext>
              </a:extLst>
            </p:cNvPr>
            <p:cNvPicPr>
              <a:picLocks noChangeAspect="1"/>
            </p:cNvPicPr>
            <p:nvPr/>
          </p:nvPicPr>
          <p:blipFill>
            <a:blip r:embed="rId9"/>
            <a:stretch>
              <a:fillRect/>
            </a:stretch>
          </p:blipFill>
          <p:spPr>
            <a:xfrm>
              <a:off x="449046" y="3750680"/>
              <a:ext cx="109171" cy="104715"/>
            </a:xfrm>
            <a:prstGeom prst="rect">
              <a:avLst/>
            </a:prstGeom>
          </p:spPr>
        </p:pic>
        <p:pic>
          <p:nvPicPr>
            <p:cNvPr id="177" name="Picture 133">
              <a:extLst>
                <a:ext uri="{FF2B5EF4-FFF2-40B4-BE49-F238E27FC236}">
                  <a16:creationId xmlns="" xmlns:a16="http://schemas.microsoft.com/office/drawing/2014/main" id="{BC1F931C-AE8E-5846-91DC-11D3B3F33509}"/>
                </a:ext>
              </a:extLst>
            </p:cNvPr>
            <p:cNvPicPr>
              <a:picLocks noChangeAspect="1"/>
            </p:cNvPicPr>
            <p:nvPr/>
          </p:nvPicPr>
          <p:blipFill>
            <a:blip r:embed="rId9"/>
            <a:stretch>
              <a:fillRect/>
            </a:stretch>
          </p:blipFill>
          <p:spPr>
            <a:xfrm>
              <a:off x="449046" y="3967064"/>
              <a:ext cx="109171" cy="104715"/>
            </a:xfrm>
            <a:prstGeom prst="rect">
              <a:avLst/>
            </a:prstGeom>
          </p:spPr>
        </p:pic>
        <p:pic>
          <p:nvPicPr>
            <p:cNvPr id="178" name="Picture 134">
              <a:extLst>
                <a:ext uri="{FF2B5EF4-FFF2-40B4-BE49-F238E27FC236}">
                  <a16:creationId xmlns="" xmlns:a16="http://schemas.microsoft.com/office/drawing/2014/main" id="{C06E9484-1D9F-3442-AA35-254745B761C8}"/>
                </a:ext>
              </a:extLst>
            </p:cNvPr>
            <p:cNvPicPr>
              <a:picLocks noChangeAspect="1"/>
            </p:cNvPicPr>
            <p:nvPr/>
          </p:nvPicPr>
          <p:blipFill>
            <a:blip r:embed="rId9"/>
            <a:stretch>
              <a:fillRect/>
            </a:stretch>
          </p:blipFill>
          <p:spPr>
            <a:xfrm>
              <a:off x="449046" y="4183448"/>
              <a:ext cx="109171" cy="104715"/>
            </a:xfrm>
            <a:prstGeom prst="rect">
              <a:avLst/>
            </a:prstGeom>
          </p:spPr>
        </p:pic>
        <p:pic>
          <p:nvPicPr>
            <p:cNvPr id="179" name="Picture 135">
              <a:extLst>
                <a:ext uri="{FF2B5EF4-FFF2-40B4-BE49-F238E27FC236}">
                  <a16:creationId xmlns="" xmlns:a16="http://schemas.microsoft.com/office/drawing/2014/main" id="{FE9A12DE-5CE8-7A40-AE2B-2E3D1BCC6ACC}"/>
                </a:ext>
              </a:extLst>
            </p:cNvPr>
            <p:cNvPicPr>
              <a:picLocks noChangeAspect="1"/>
            </p:cNvPicPr>
            <p:nvPr/>
          </p:nvPicPr>
          <p:blipFill>
            <a:blip r:embed="rId9"/>
            <a:stretch>
              <a:fillRect/>
            </a:stretch>
          </p:blipFill>
          <p:spPr>
            <a:xfrm>
              <a:off x="449046" y="4399835"/>
              <a:ext cx="109171" cy="104715"/>
            </a:xfrm>
            <a:prstGeom prst="rect">
              <a:avLst/>
            </a:prstGeom>
          </p:spPr>
        </p:pic>
      </p:grpSp>
      <p:grpSp>
        <p:nvGrpSpPr>
          <p:cNvPr id="180" name="그룹 159">
            <a:extLst>
              <a:ext uri="{FF2B5EF4-FFF2-40B4-BE49-F238E27FC236}">
                <a16:creationId xmlns="" xmlns:a16="http://schemas.microsoft.com/office/drawing/2014/main" id="{93222CC5-5B9F-B847-9052-0B654C50B831}"/>
              </a:ext>
            </a:extLst>
          </p:cNvPr>
          <p:cNvGrpSpPr/>
          <p:nvPr/>
        </p:nvGrpSpPr>
        <p:grpSpPr>
          <a:xfrm>
            <a:off x="328010" y="2021396"/>
            <a:ext cx="1381192" cy="229639"/>
            <a:chOff x="4281511" y="1749561"/>
            <a:chExt cx="1381192" cy="229639"/>
          </a:xfrm>
        </p:grpSpPr>
        <p:sp>
          <p:nvSpPr>
            <p:cNvPr id="181" name="제목 2">
              <a:extLst>
                <a:ext uri="{FF2B5EF4-FFF2-40B4-BE49-F238E27FC236}">
                  <a16:creationId xmlns="" xmlns:a16="http://schemas.microsoft.com/office/drawing/2014/main" id="{1D24047B-E786-FA4B-85C8-EB3EFDA487D7}"/>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j-lt"/>
                  <a:ea typeface="+mn-ea"/>
                  <a:cs typeface="Malgun Gothic" charset="-127"/>
                </a:rPr>
                <a:t>      Search catalog</a:t>
              </a:r>
            </a:p>
          </p:txBody>
        </p:sp>
        <p:pic>
          <p:nvPicPr>
            <p:cNvPr id="182" name="그림 161">
              <a:extLst>
                <a:ext uri="{FF2B5EF4-FFF2-40B4-BE49-F238E27FC236}">
                  <a16:creationId xmlns="" xmlns:a16="http://schemas.microsoft.com/office/drawing/2014/main" id="{1FF97B7B-6E26-744B-BC0A-A6AE434D3967}"/>
                </a:ext>
              </a:extLst>
            </p:cNvPr>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83" name="직선 연결선[R] 162">
              <a:extLst>
                <a:ext uri="{FF2B5EF4-FFF2-40B4-BE49-F238E27FC236}">
                  <a16:creationId xmlns="" xmlns:a16="http://schemas.microsoft.com/office/drawing/2014/main" id="{E4D081B6-FFAB-7441-84F1-B42690D347F5}"/>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 name="Rectangle 23">
            <a:extLst>
              <a:ext uri="{FF2B5EF4-FFF2-40B4-BE49-F238E27FC236}">
                <a16:creationId xmlns="" xmlns:a16="http://schemas.microsoft.com/office/drawing/2014/main" id="{1C3335CD-5C6D-6540-BFFB-46DEF932B033}"/>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j-lt"/>
                <a:cs typeface="Nanum Gothic" charset="-127"/>
              </a:rPr>
              <a:t>Tags</a:t>
            </a:r>
          </a:p>
        </p:txBody>
      </p:sp>
      <p:cxnSp>
        <p:nvCxnSpPr>
          <p:cNvPr id="185" name="직선 연결선[R] 184">
            <a:extLst>
              <a:ext uri="{FF2B5EF4-FFF2-40B4-BE49-F238E27FC236}">
                <a16:creationId xmlns="" xmlns:a16="http://schemas.microsoft.com/office/drawing/2014/main" id="{7A4157EF-7CE3-2848-95CF-DE12208ADCB1}"/>
              </a:ext>
            </a:extLst>
          </p:cNvPr>
          <p:cNvCxnSpPr/>
          <p:nvPr/>
        </p:nvCxnSpPr>
        <p:spPr>
          <a:xfrm>
            <a:off x="328010" y="3656546"/>
            <a:ext cx="1381192" cy="0"/>
          </a:xfrm>
          <a:prstGeom prst="line">
            <a:avLst/>
          </a:prstGeom>
        </p:spPr>
        <p:style>
          <a:lnRef idx="1">
            <a:schemeClr val="dk1"/>
          </a:lnRef>
          <a:fillRef idx="0">
            <a:schemeClr val="dk1"/>
          </a:fillRef>
          <a:effectRef idx="0">
            <a:schemeClr val="dk1"/>
          </a:effectRef>
          <a:fontRef idx="minor">
            <a:schemeClr val="tx1"/>
          </a:fontRef>
        </p:style>
      </p:cxnSp>
      <p:grpSp>
        <p:nvGrpSpPr>
          <p:cNvPr id="186" name="그룹 185">
            <a:extLst>
              <a:ext uri="{FF2B5EF4-FFF2-40B4-BE49-F238E27FC236}">
                <a16:creationId xmlns="" xmlns:a16="http://schemas.microsoft.com/office/drawing/2014/main" id="{67E973FB-2E65-9F45-A134-58480430962E}"/>
              </a:ext>
            </a:extLst>
          </p:cNvPr>
          <p:cNvGrpSpPr/>
          <p:nvPr/>
        </p:nvGrpSpPr>
        <p:grpSpPr>
          <a:xfrm>
            <a:off x="254286" y="2313582"/>
            <a:ext cx="1711481" cy="1219521"/>
            <a:chOff x="254286" y="2313582"/>
            <a:chExt cx="1711481" cy="1219521"/>
          </a:xfrm>
        </p:grpSpPr>
        <p:sp>
          <p:nvSpPr>
            <p:cNvPr id="187" name="TextBox 186">
              <a:extLst>
                <a:ext uri="{FF2B5EF4-FFF2-40B4-BE49-F238E27FC236}">
                  <a16:creationId xmlns="" xmlns:a16="http://schemas.microsoft.com/office/drawing/2014/main" id="{F30B3590-5641-9943-A135-3B3CDE5DA096}"/>
                </a:ext>
              </a:extLst>
            </p:cNvPr>
            <p:cNvSpPr txBox="1"/>
            <p:nvPr/>
          </p:nvSpPr>
          <p:spPr>
            <a:xfrm>
              <a:off x="254286" y="2367078"/>
              <a:ext cx="1454915" cy="1166025"/>
            </a:xfrm>
            <a:prstGeom prst="rect">
              <a:avLst/>
            </a:prstGeom>
            <a:noFill/>
          </p:spPr>
          <p:txBody>
            <a:bodyPr wrap="square" rtlCol="0">
              <a:spAutoFit/>
            </a:bodyPr>
            <a:lstStyle/>
            <a:p>
              <a:pPr>
                <a:lnSpc>
                  <a:spcPct val="200000"/>
                </a:lnSpc>
              </a:pPr>
              <a:r>
                <a:rPr lang="ko-KR" altLang="en-US" sz="700" dirty="0">
                  <a:latin typeface="+mj-lt"/>
                </a:rPr>
                <a:t>  ︎ </a:t>
              </a:r>
              <a:r>
                <a:rPr lang="ko-KR" altLang="en-US" sz="800" dirty="0">
                  <a:latin typeface="+mj-lt"/>
                  <a:ea typeface="Nanum Gothic" charset="-127"/>
                  <a:cs typeface="Nanum Gothic" charset="-127"/>
                </a:rPr>
                <a:t>   </a:t>
              </a:r>
              <a:r>
                <a:rPr lang="en-US" altLang="ko-KR" sz="800" dirty="0">
                  <a:latin typeface="+mj-lt"/>
                  <a:ea typeface="Nanum Gothic" charset="-127"/>
                  <a:cs typeface="Nanum Gothic" charset="-127"/>
                </a:rPr>
                <a:t> A-</a:t>
              </a:r>
              <a:r>
                <a:rPr lang="en-US" altLang="ko-KR" sz="800" dirty="0" err="1">
                  <a:latin typeface="+mj-lt"/>
                </a:rPr>
                <a:t>FavoriteCatalog</a:t>
              </a:r>
              <a:endParaRPr lang="en-US" altLang="ko-KR" sz="700" dirty="0">
                <a:latin typeface="+mj-lt"/>
              </a:endParaRPr>
            </a:p>
            <a:p>
              <a:pPr>
                <a:lnSpc>
                  <a:spcPct val="200000"/>
                </a:lnSpc>
              </a:pPr>
              <a:endParaRPr lang="en-US" altLang="ko-KR" sz="700" dirty="0">
                <a:latin typeface="+mj-lt"/>
              </a:endParaRPr>
            </a:p>
            <a:p>
              <a:pPr>
                <a:lnSpc>
                  <a:spcPct val="200000"/>
                </a:lnSpc>
              </a:pPr>
              <a:r>
                <a:rPr lang="ko-KR" altLang="en-US" sz="700" dirty="0">
                  <a:latin typeface="+mj-lt"/>
                </a:rPr>
                <a:t>  ︎ </a:t>
              </a:r>
              <a:r>
                <a:rPr lang="ko-KR" altLang="en-US" sz="700" dirty="0">
                  <a:latin typeface="+mj-lt"/>
                  <a:ea typeface="Nanum Gothic" charset="-127"/>
                  <a:cs typeface="Nanum Gothic" charset="-127"/>
                </a:rPr>
                <a:t>     </a:t>
              </a:r>
              <a:r>
                <a:rPr lang="ko-KR" altLang="en-US" sz="700" dirty="0" err="1">
                  <a:latin typeface="+mj-lt"/>
                  <a:ea typeface="Nanum Gothic" charset="-127"/>
                  <a:cs typeface="Nanum Gothic" charset="-127"/>
                </a:rPr>
                <a:t>자주가는카탈로그</a:t>
              </a:r>
              <a:endParaRPr lang="en-US" altLang="ko-KR" sz="700" dirty="0">
                <a:latin typeface="+mj-lt"/>
              </a:endParaRPr>
            </a:p>
            <a:p>
              <a:pPr>
                <a:lnSpc>
                  <a:spcPct val="200000"/>
                </a:lnSpc>
              </a:pPr>
              <a:endParaRPr lang="en-US" altLang="ko-KR" sz="700" dirty="0">
                <a:latin typeface="+mj-lt"/>
              </a:endParaRPr>
            </a:p>
            <a:p>
              <a:pPr>
                <a:lnSpc>
                  <a:spcPct val="200000"/>
                </a:lnSpc>
              </a:pPr>
              <a:r>
                <a:rPr lang="ko-KR" altLang="en-US" sz="700" dirty="0">
                  <a:latin typeface="+mj-lt"/>
                </a:rPr>
                <a:t>  ︎ </a:t>
              </a:r>
              <a:r>
                <a:rPr lang="en-US" altLang="ko-KR" sz="700" dirty="0">
                  <a:latin typeface="+mj-lt"/>
                </a:rPr>
                <a:t> </a:t>
              </a:r>
              <a:r>
                <a:rPr lang="ko-KR" altLang="en-US" sz="700" dirty="0">
                  <a:latin typeface="+mj-lt"/>
                </a:rPr>
                <a:t>  </a:t>
              </a:r>
              <a:r>
                <a:rPr lang="ko-KR" altLang="en-US" sz="700" dirty="0">
                  <a:solidFill>
                    <a:prstClr val="black"/>
                  </a:solidFill>
                  <a:latin typeface="+mj-lt"/>
                </a:rPr>
                <a:t> </a:t>
              </a:r>
              <a:r>
                <a:rPr lang="en-US" altLang="ko-KR" sz="700" dirty="0">
                  <a:solidFill>
                    <a:prstClr val="black"/>
                  </a:solidFill>
                  <a:latin typeface="+mj-lt"/>
                </a:rPr>
                <a:t>myteam_Catalog</a:t>
              </a:r>
              <a:endParaRPr lang="en-US" sz="700" dirty="0">
                <a:latin typeface="+mj-lt"/>
              </a:endParaRPr>
            </a:p>
          </p:txBody>
        </p:sp>
        <p:pic>
          <p:nvPicPr>
            <p:cNvPr id="188" name="Picture 7">
              <a:extLst>
                <a:ext uri="{FF2B5EF4-FFF2-40B4-BE49-F238E27FC236}">
                  <a16:creationId xmlns="" xmlns:a16="http://schemas.microsoft.com/office/drawing/2014/main" id="{20568EDE-37A8-4348-8512-888A8719B43C}"/>
                </a:ext>
              </a:extLst>
            </p:cNvPr>
            <p:cNvPicPr>
              <a:picLocks noChangeAspect="1"/>
            </p:cNvPicPr>
            <p:nvPr/>
          </p:nvPicPr>
          <p:blipFill>
            <a:blip r:embed="rId9"/>
            <a:stretch>
              <a:fillRect/>
            </a:stretch>
          </p:blipFill>
          <p:spPr>
            <a:xfrm>
              <a:off x="449045" y="2498456"/>
              <a:ext cx="109171" cy="104715"/>
            </a:xfrm>
            <a:prstGeom prst="rect">
              <a:avLst/>
            </a:prstGeom>
          </p:spPr>
        </p:pic>
        <p:pic>
          <p:nvPicPr>
            <p:cNvPr id="189" name="Picture 121">
              <a:extLst>
                <a:ext uri="{FF2B5EF4-FFF2-40B4-BE49-F238E27FC236}">
                  <a16:creationId xmlns="" xmlns:a16="http://schemas.microsoft.com/office/drawing/2014/main" id="{A8B19702-7611-224A-BD03-04D7F974F821}"/>
                </a:ext>
              </a:extLst>
            </p:cNvPr>
            <p:cNvPicPr>
              <a:picLocks noChangeAspect="1"/>
            </p:cNvPicPr>
            <p:nvPr/>
          </p:nvPicPr>
          <p:blipFill>
            <a:blip r:embed="rId9"/>
            <a:stretch>
              <a:fillRect/>
            </a:stretch>
          </p:blipFill>
          <p:spPr>
            <a:xfrm>
              <a:off x="449045" y="2943873"/>
              <a:ext cx="109171" cy="104715"/>
            </a:xfrm>
            <a:prstGeom prst="rect">
              <a:avLst/>
            </a:prstGeom>
          </p:spPr>
        </p:pic>
        <p:pic>
          <p:nvPicPr>
            <p:cNvPr id="190" name="Picture 123">
              <a:extLst>
                <a:ext uri="{FF2B5EF4-FFF2-40B4-BE49-F238E27FC236}">
                  <a16:creationId xmlns="" xmlns:a16="http://schemas.microsoft.com/office/drawing/2014/main" id="{7A7387C9-F252-4A48-89D9-A4243B068905}"/>
                </a:ext>
              </a:extLst>
            </p:cNvPr>
            <p:cNvPicPr>
              <a:picLocks noChangeAspect="1"/>
            </p:cNvPicPr>
            <p:nvPr/>
          </p:nvPicPr>
          <p:blipFill>
            <a:blip r:embed="rId9"/>
            <a:stretch>
              <a:fillRect/>
            </a:stretch>
          </p:blipFill>
          <p:spPr>
            <a:xfrm>
              <a:off x="449045" y="3361638"/>
              <a:ext cx="109171" cy="104715"/>
            </a:xfrm>
            <a:prstGeom prst="rect">
              <a:avLst/>
            </a:prstGeom>
          </p:spPr>
        </p:pic>
        <p:sp>
          <p:nvSpPr>
            <p:cNvPr id="191" name="TextBox 190">
              <a:extLst>
                <a:ext uri="{FF2B5EF4-FFF2-40B4-BE49-F238E27FC236}">
                  <a16:creationId xmlns="" xmlns:a16="http://schemas.microsoft.com/office/drawing/2014/main" id="{CA1E3E86-18B9-1548-BFBB-E593DC9B761E}"/>
                </a:ext>
              </a:extLst>
            </p:cNvPr>
            <p:cNvSpPr txBox="1"/>
            <p:nvPr/>
          </p:nvSpPr>
          <p:spPr>
            <a:xfrm>
              <a:off x="510852" y="2313582"/>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mj-lt"/>
                  <a:ea typeface="Nanum Gothic" charset="-127"/>
                  <a:cs typeface="Nanum Gothic" charset="-127"/>
                </a:rPr>
                <a:t>A</a:t>
              </a:r>
              <a:r>
                <a:rPr lang="ko-KR" altLang="en-US" sz="500" dirty="0">
                  <a:solidFill>
                    <a:schemeClr val="tx1">
                      <a:lumMod val="50000"/>
                      <a:lumOff val="50000"/>
                    </a:schemeClr>
                  </a:solidFill>
                  <a:latin typeface="+mj-lt"/>
                  <a:ea typeface="Nanum Gothic" charset="-127"/>
                  <a:cs typeface="Nanum Gothic" charset="-127"/>
                </a:rPr>
                <a:t>사업부 </a:t>
              </a:r>
              <a:r>
                <a:rPr lang="en-US" altLang="ko-KR" sz="500" dirty="0">
                  <a:solidFill>
                    <a:schemeClr val="tx1">
                      <a:lumMod val="50000"/>
                      <a:lumOff val="50000"/>
                    </a:schemeClr>
                  </a:solidFill>
                  <a:latin typeface="+mj-lt"/>
                  <a:ea typeface="Nanum Gothic" charset="-127"/>
                  <a:cs typeface="Nanum Gothic" charset="-127"/>
                </a:rPr>
                <a:t>&gt;</a:t>
              </a:r>
              <a:r>
                <a:rPr lang="ko-KR" altLang="en-US" sz="500" dirty="0">
                  <a:solidFill>
                    <a:schemeClr val="tx1">
                      <a:lumMod val="50000"/>
                      <a:lumOff val="50000"/>
                    </a:schemeClr>
                  </a:solidFill>
                  <a:latin typeface="+mj-lt"/>
                  <a:ea typeface="Nanum Gothic" charset="-127"/>
                  <a:cs typeface="Nanum Gothic" charset="-127"/>
                </a:rPr>
                <a:t> </a:t>
              </a:r>
              <a:r>
                <a:rPr lang="en-US" altLang="ko-KR" sz="500" dirty="0">
                  <a:solidFill>
                    <a:schemeClr val="tx1">
                      <a:lumMod val="50000"/>
                      <a:lumOff val="50000"/>
                    </a:schemeClr>
                  </a:solidFill>
                  <a:latin typeface="+mj-lt"/>
                  <a:ea typeface="Nanum Gothic" charset="-127"/>
                  <a:cs typeface="Nanum Gothic" charset="-127"/>
                </a:rPr>
                <a:t>AB</a:t>
              </a:r>
              <a:r>
                <a:rPr lang="ko-KR" altLang="en-US" sz="500" dirty="0">
                  <a:solidFill>
                    <a:schemeClr val="tx1">
                      <a:lumMod val="50000"/>
                      <a:lumOff val="50000"/>
                    </a:schemeClr>
                  </a:solidFill>
                  <a:latin typeface="+mj-lt"/>
                  <a:ea typeface="Nanum Gothic" charset="-127"/>
                  <a:cs typeface="Nanum Gothic" charset="-127"/>
                </a:rPr>
                <a:t>팀 </a:t>
              </a:r>
              <a:r>
                <a:rPr lang="en-US" altLang="ko-KR" sz="500" dirty="0">
                  <a:solidFill>
                    <a:schemeClr val="tx1">
                      <a:lumMod val="50000"/>
                      <a:lumOff val="50000"/>
                    </a:schemeClr>
                  </a:solidFill>
                  <a:latin typeface="+mj-lt"/>
                  <a:ea typeface="Nanum Gothic" charset="-127"/>
                  <a:cs typeface="Nanum Gothic" charset="-127"/>
                </a:rPr>
                <a:t>&gt;</a:t>
              </a:r>
              <a:r>
                <a:rPr lang="ko-KR" altLang="en-US" sz="500" dirty="0">
                  <a:solidFill>
                    <a:schemeClr val="tx1">
                      <a:lumMod val="50000"/>
                      <a:lumOff val="50000"/>
                    </a:schemeClr>
                  </a:solidFill>
                  <a:latin typeface="+mj-lt"/>
                  <a:ea typeface="Nanum Gothic" charset="-127"/>
                  <a:cs typeface="Nanum Gothic" charset="-127"/>
                </a:rPr>
                <a:t> </a:t>
              </a:r>
              <a:r>
                <a:rPr lang="en-US" altLang="ko-KR" sz="500" dirty="0">
                  <a:solidFill>
                    <a:schemeClr val="tx1">
                      <a:lumMod val="50000"/>
                      <a:lumOff val="50000"/>
                    </a:schemeClr>
                  </a:solidFill>
                  <a:latin typeface="+mj-lt"/>
                  <a:ea typeface="Nanum Gothic" charset="-127"/>
                  <a:cs typeface="Nanum Gothic" charset="-127"/>
                </a:rPr>
                <a:t>ABC</a:t>
              </a:r>
              <a:r>
                <a:rPr lang="ko-KR" altLang="en-US" sz="500" dirty="0">
                  <a:solidFill>
                    <a:schemeClr val="tx1">
                      <a:lumMod val="50000"/>
                      <a:lumOff val="50000"/>
                    </a:schemeClr>
                  </a:solidFill>
                  <a:latin typeface="+mj-lt"/>
                  <a:ea typeface="Nanum Gothic" charset="-127"/>
                  <a:cs typeface="Nanum Gothic" charset="-127"/>
                </a:rPr>
                <a:t>파트</a:t>
              </a:r>
              <a:r>
                <a:rPr lang="en-US" altLang="ko-KR" sz="500" dirty="0">
                  <a:solidFill>
                    <a:schemeClr val="tx1">
                      <a:lumMod val="50000"/>
                      <a:lumOff val="50000"/>
                    </a:schemeClr>
                  </a:solidFill>
                  <a:latin typeface="+mj-lt"/>
                  <a:ea typeface="Nanum Gothic" charset="-127"/>
                  <a:cs typeface="Nanum Gothic" charset="-127"/>
                </a:rPr>
                <a:t>…</a:t>
              </a:r>
              <a:endParaRPr lang="en-US" altLang="ko-KR" sz="500" dirty="0">
                <a:solidFill>
                  <a:schemeClr val="tx1">
                    <a:lumMod val="50000"/>
                    <a:lumOff val="50000"/>
                  </a:schemeClr>
                </a:solidFill>
                <a:latin typeface="+mj-lt"/>
              </a:endParaRPr>
            </a:p>
          </p:txBody>
        </p:sp>
        <p:sp>
          <p:nvSpPr>
            <p:cNvPr id="192" name="TextBox 191">
              <a:extLst>
                <a:ext uri="{FF2B5EF4-FFF2-40B4-BE49-F238E27FC236}">
                  <a16:creationId xmlns="" xmlns:a16="http://schemas.microsoft.com/office/drawing/2014/main" id="{702C32EC-474A-044A-858D-61E1D377F014}"/>
                </a:ext>
              </a:extLst>
            </p:cNvPr>
            <p:cNvSpPr txBox="1"/>
            <p:nvPr/>
          </p:nvSpPr>
          <p:spPr>
            <a:xfrm>
              <a:off x="489088" y="2729726"/>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mj-lt"/>
                  <a:ea typeface="Nanum Gothic" charset="-127"/>
                  <a:cs typeface="Nanum Gothic" charset="-127"/>
                </a:rPr>
                <a:t>Abc</a:t>
              </a:r>
              <a:r>
                <a:rPr lang="ko-KR" altLang="en-US" sz="500" dirty="0">
                  <a:solidFill>
                    <a:schemeClr val="tx1">
                      <a:lumMod val="50000"/>
                      <a:lumOff val="50000"/>
                    </a:schemeClr>
                  </a:solidFill>
                  <a:latin typeface="+mj-lt"/>
                  <a:ea typeface="Nanum Gothic" charset="-127"/>
                  <a:cs typeface="Nanum Gothic" charset="-127"/>
                </a:rPr>
                <a:t>사업부 </a:t>
              </a:r>
              <a:r>
                <a:rPr lang="en-US" altLang="ko-KR" sz="500" dirty="0">
                  <a:solidFill>
                    <a:schemeClr val="tx1">
                      <a:lumMod val="50000"/>
                      <a:lumOff val="50000"/>
                    </a:schemeClr>
                  </a:solidFill>
                  <a:latin typeface="+mj-lt"/>
                  <a:ea typeface="Nanum Gothic" charset="-127"/>
                  <a:cs typeface="Nanum Gothic" charset="-127"/>
                </a:rPr>
                <a:t>&gt;</a:t>
              </a:r>
              <a:r>
                <a:rPr lang="ko-KR" altLang="en-US" sz="500" dirty="0">
                  <a:solidFill>
                    <a:schemeClr val="tx1">
                      <a:lumMod val="50000"/>
                      <a:lumOff val="50000"/>
                    </a:schemeClr>
                  </a:solidFill>
                  <a:latin typeface="+mj-lt"/>
                  <a:ea typeface="Nanum Gothic" charset="-127"/>
                  <a:cs typeface="Nanum Gothic" charset="-127"/>
                </a:rPr>
                <a:t> </a:t>
              </a:r>
              <a:r>
                <a:rPr lang="en-US" altLang="ko-KR" sz="500" dirty="0">
                  <a:solidFill>
                    <a:schemeClr val="tx1">
                      <a:lumMod val="50000"/>
                      <a:lumOff val="50000"/>
                    </a:schemeClr>
                  </a:solidFill>
                  <a:latin typeface="+mj-lt"/>
                  <a:ea typeface="Nanum Gothic" charset="-127"/>
                  <a:cs typeface="Nanum Gothic" charset="-127"/>
                </a:rPr>
                <a:t>ABbde</a:t>
              </a:r>
              <a:r>
                <a:rPr lang="ko-KR" altLang="en-US" sz="500" dirty="0">
                  <a:solidFill>
                    <a:schemeClr val="tx1">
                      <a:lumMod val="50000"/>
                      <a:lumOff val="50000"/>
                    </a:schemeClr>
                  </a:solidFill>
                  <a:latin typeface="+mj-lt"/>
                  <a:ea typeface="Nanum Gothic" charset="-127"/>
                  <a:cs typeface="Nanum Gothic" charset="-127"/>
                </a:rPr>
                <a:t>팀 </a:t>
              </a:r>
              <a:r>
                <a:rPr lang="en-US" altLang="ko-KR" sz="500" dirty="0">
                  <a:solidFill>
                    <a:schemeClr val="tx1">
                      <a:lumMod val="50000"/>
                      <a:lumOff val="50000"/>
                    </a:schemeClr>
                  </a:solidFill>
                  <a:latin typeface="+mj-lt"/>
                  <a:ea typeface="Nanum Gothic" charset="-127"/>
                  <a:cs typeface="Nanum Gothic" charset="-127"/>
                </a:rPr>
                <a:t>&gt;</a:t>
              </a:r>
              <a:r>
                <a:rPr lang="ko-KR" altLang="en-US" sz="500" dirty="0">
                  <a:solidFill>
                    <a:schemeClr val="tx1">
                      <a:lumMod val="50000"/>
                      <a:lumOff val="50000"/>
                    </a:schemeClr>
                  </a:solidFill>
                  <a:latin typeface="+mj-lt"/>
                  <a:ea typeface="Nanum Gothic" charset="-127"/>
                  <a:cs typeface="Nanum Gothic" charset="-127"/>
                </a:rPr>
                <a:t> </a:t>
              </a:r>
              <a:r>
                <a:rPr lang="en-US" altLang="ko-KR" sz="500" dirty="0">
                  <a:solidFill>
                    <a:schemeClr val="tx1">
                      <a:lumMod val="50000"/>
                      <a:lumOff val="50000"/>
                    </a:schemeClr>
                  </a:solidFill>
                  <a:latin typeface="+mj-lt"/>
                  <a:ea typeface="Nanum Gothic" charset="-127"/>
                  <a:cs typeface="Nanum Gothic" charset="-127"/>
                </a:rPr>
                <a:t>ABC</a:t>
              </a:r>
              <a:r>
                <a:rPr lang="ko-KR" altLang="en-US" sz="500" dirty="0">
                  <a:solidFill>
                    <a:schemeClr val="tx1">
                      <a:lumMod val="50000"/>
                      <a:lumOff val="50000"/>
                    </a:schemeClr>
                  </a:solidFill>
                  <a:latin typeface="+mj-lt"/>
                  <a:ea typeface="Nanum Gothic" charset="-127"/>
                  <a:cs typeface="Nanum Gothic" charset="-127"/>
                </a:rPr>
                <a:t>파트</a:t>
              </a:r>
              <a:r>
                <a:rPr lang="en-US" altLang="ko-KR" sz="500" dirty="0">
                  <a:solidFill>
                    <a:schemeClr val="tx1">
                      <a:lumMod val="50000"/>
                      <a:lumOff val="50000"/>
                    </a:schemeClr>
                  </a:solidFill>
                  <a:latin typeface="+mj-lt"/>
                  <a:ea typeface="Nanum Gothic" charset="-127"/>
                  <a:cs typeface="Nanum Gothic" charset="-127"/>
                </a:rPr>
                <a:t>…</a:t>
              </a:r>
              <a:endParaRPr lang="en-US" altLang="ko-KR" sz="500" dirty="0">
                <a:solidFill>
                  <a:schemeClr val="tx1">
                    <a:lumMod val="50000"/>
                    <a:lumOff val="50000"/>
                  </a:schemeClr>
                </a:solidFill>
                <a:latin typeface="+mj-lt"/>
              </a:endParaRPr>
            </a:p>
          </p:txBody>
        </p:sp>
        <p:sp>
          <p:nvSpPr>
            <p:cNvPr id="193" name="TextBox 192">
              <a:extLst>
                <a:ext uri="{FF2B5EF4-FFF2-40B4-BE49-F238E27FC236}">
                  <a16:creationId xmlns="" xmlns:a16="http://schemas.microsoft.com/office/drawing/2014/main" id="{65D9BC03-17BC-5F49-804D-5607C85F41A9}"/>
                </a:ext>
              </a:extLst>
            </p:cNvPr>
            <p:cNvSpPr txBox="1"/>
            <p:nvPr/>
          </p:nvSpPr>
          <p:spPr>
            <a:xfrm>
              <a:off x="503987" y="3175531"/>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mj-lt"/>
                  <a:ea typeface="Nanum Gothic" charset="-127"/>
                  <a:cs typeface="Nanum Gothic" charset="-127"/>
                </a:rPr>
                <a:t>Abc</a:t>
              </a:r>
              <a:r>
                <a:rPr lang="ko-KR" altLang="en-US" sz="500" dirty="0">
                  <a:solidFill>
                    <a:schemeClr val="tx1">
                      <a:lumMod val="50000"/>
                      <a:lumOff val="50000"/>
                    </a:schemeClr>
                  </a:solidFill>
                  <a:latin typeface="+mj-lt"/>
                  <a:ea typeface="Nanum Gothic" charset="-127"/>
                  <a:cs typeface="Nanum Gothic" charset="-127"/>
                </a:rPr>
                <a:t>사업부</a:t>
              </a:r>
              <a:endParaRPr lang="en-US" altLang="ko-KR" sz="500" dirty="0">
                <a:solidFill>
                  <a:schemeClr val="tx1">
                    <a:lumMod val="50000"/>
                    <a:lumOff val="50000"/>
                  </a:schemeClr>
                </a:solidFill>
                <a:latin typeface="+mj-lt"/>
              </a:endParaRPr>
            </a:p>
          </p:txBody>
        </p:sp>
      </p:grpSp>
      <p:grpSp>
        <p:nvGrpSpPr>
          <p:cNvPr id="196" name="그룹 159">
            <a:extLst>
              <a:ext uri="{FF2B5EF4-FFF2-40B4-BE49-F238E27FC236}">
                <a16:creationId xmlns="" xmlns:a16="http://schemas.microsoft.com/office/drawing/2014/main" id="{7A34CE2B-AA86-284D-B8F1-DA100FD296FC}"/>
              </a:ext>
            </a:extLst>
          </p:cNvPr>
          <p:cNvGrpSpPr/>
          <p:nvPr/>
        </p:nvGrpSpPr>
        <p:grpSpPr>
          <a:xfrm>
            <a:off x="4315810" y="1837246"/>
            <a:ext cx="4004744" cy="229639"/>
            <a:chOff x="4281511" y="1749561"/>
            <a:chExt cx="4004744" cy="229639"/>
          </a:xfrm>
        </p:grpSpPr>
        <p:sp>
          <p:nvSpPr>
            <p:cNvPr id="197" name="제목 2">
              <a:extLst>
                <a:ext uri="{FF2B5EF4-FFF2-40B4-BE49-F238E27FC236}">
                  <a16:creationId xmlns="" xmlns:a16="http://schemas.microsoft.com/office/drawing/2014/main" id="{D27ACCC3-6B05-4941-8AA2-610878877904}"/>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j-lt"/>
                  <a:ea typeface="+mn-ea"/>
                  <a:cs typeface="Malgun Gothic" charset="-127"/>
                </a:rPr>
                <a:t>      Search data</a:t>
              </a:r>
            </a:p>
          </p:txBody>
        </p:sp>
        <p:pic>
          <p:nvPicPr>
            <p:cNvPr id="198" name="그림 161">
              <a:extLst>
                <a:ext uri="{FF2B5EF4-FFF2-40B4-BE49-F238E27FC236}">
                  <a16:creationId xmlns="" xmlns:a16="http://schemas.microsoft.com/office/drawing/2014/main" id="{86536068-1B1C-D144-B21E-975E5BF7A11D}"/>
                </a:ext>
              </a:extLst>
            </p:cNvPr>
            <p:cNvPicPr>
              <a:picLocks noChangeAspect="1"/>
            </p:cNvPicPr>
            <p:nvPr/>
          </p:nvPicPr>
          <p:blipFill>
            <a:blip r:embed="rId10"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99" name="직선 연결선[R] 162">
              <a:extLst>
                <a:ext uri="{FF2B5EF4-FFF2-40B4-BE49-F238E27FC236}">
                  <a16:creationId xmlns="" xmlns:a16="http://schemas.microsoft.com/office/drawing/2014/main" id="{4355D3A9-C132-7E4C-8342-AE50F9F8A1E8}"/>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0" name="모서리가 둥근 직사각형 241">
            <a:extLst>
              <a:ext uri="{FF2B5EF4-FFF2-40B4-BE49-F238E27FC236}">
                <a16:creationId xmlns="" xmlns:a16="http://schemas.microsoft.com/office/drawing/2014/main" id="{A2782231-AEA9-4F4B-9A90-58612B03D498}"/>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dirty="0">
                <a:solidFill>
                  <a:prstClr val="black">
                    <a:lumMod val="75000"/>
                    <a:lumOff val="25000"/>
                  </a:prstClr>
                </a:solidFill>
                <a:latin typeface="+mj-lt"/>
                <a:ea typeface="Nanum Gothic Regular" charset="-127"/>
              </a:rPr>
              <a:t>ALL         </a:t>
            </a:r>
            <a:r>
              <a:rPr kumimoji="1" lang="ko-KR" altLang="en-US" sz="700" dirty="0" smtClean="0">
                <a:solidFill>
                  <a:prstClr val="black">
                    <a:lumMod val="75000"/>
                    <a:lumOff val="25000"/>
                  </a:prstClr>
                </a:solidFill>
                <a:latin typeface="+mj-lt"/>
                <a:ea typeface="Nanum Gothic Regular" charset="-127"/>
              </a:rPr>
              <a:t> ▼</a:t>
            </a:r>
            <a:endParaRPr lang="ko-KR" altLang="en-US" sz="600" b="1" dirty="0">
              <a:solidFill>
                <a:schemeClr val="tx1">
                  <a:lumMod val="75000"/>
                  <a:lumOff val="25000"/>
                </a:schemeClr>
              </a:solidFill>
              <a:latin typeface="+mj-lt"/>
              <a:ea typeface="Nanum Gothic" charset="-127"/>
              <a:cs typeface="Nanum Gothic" charset="-127"/>
            </a:endParaRPr>
          </a:p>
        </p:txBody>
      </p:sp>
      <p:sp>
        <p:nvSpPr>
          <p:cNvPr id="201" name="타원 62">
            <a:extLst>
              <a:ext uri="{FF2B5EF4-FFF2-40B4-BE49-F238E27FC236}">
                <a16:creationId xmlns="" xmlns:a16="http://schemas.microsoft.com/office/drawing/2014/main" id="{0F0C8384-9860-C24B-A105-E35B99765404}"/>
              </a:ext>
            </a:extLst>
          </p:cNvPr>
          <p:cNvSpPr/>
          <p:nvPr/>
        </p:nvSpPr>
        <p:spPr>
          <a:xfrm>
            <a:off x="3312765" y="18942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j-lt"/>
                <a:cs typeface="Nanum Gothic" charset="-127"/>
              </a:rPr>
              <a:t>1</a:t>
            </a:r>
            <a:endParaRPr lang="ko-KR" altLang="en-US" sz="700" b="1" dirty="0">
              <a:solidFill>
                <a:prstClr val="white"/>
              </a:solidFill>
              <a:latin typeface="+mj-lt"/>
              <a:cs typeface="Nanum Gothic" charset="-127"/>
            </a:endParaRPr>
          </a:p>
        </p:txBody>
      </p:sp>
      <p:sp>
        <p:nvSpPr>
          <p:cNvPr id="154" name="Rectangle 32">
            <a:extLst>
              <a:ext uri="{FF2B5EF4-FFF2-40B4-BE49-F238E27FC236}">
                <a16:creationId xmlns="" xmlns:a16="http://schemas.microsoft.com/office/drawing/2014/main" id="{F9CB6432-3DEE-E84B-AA47-7641B97CB172}"/>
              </a:ext>
            </a:extLst>
          </p:cNvPr>
          <p:cNvSpPr/>
          <p:nvPr/>
        </p:nvSpPr>
        <p:spPr>
          <a:xfrm>
            <a:off x="7782097" y="4344818"/>
            <a:ext cx="753732"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j-lt"/>
                <a:cs typeface="Nanum Gothic" charset="-127"/>
              </a:rPr>
              <a:t>My favorite</a:t>
            </a:r>
            <a:endParaRPr kumimoji="1" lang="en-US" altLang="ko-KR" sz="800" dirty="0">
              <a:solidFill>
                <a:schemeClr val="tx1">
                  <a:lumMod val="75000"/>
                  <a:lumOff val="25000"/>
                </a:schemeClr>
              </a:solidFill>
              <a:latin typeface="+mj-lt"/>
              <a:cs typeface="Nanum Gothic" charset="-127"/>
            </a:endParaRPr>
          </a:p>
        </p:txBody>
      </p:sp>
      <p:grpSp>
        <p:nvGrpSpPr>
          <p:cNvPr id="159" name="그룹 158">
            <a:extLst>
              <a:ext uri="{FF2B5EF4-FFF2-40B4-BE49-F238E27FC236}">
                <a16:creationId xmlns="" xmlns:a16="http://schemas.microsoft.com/office/drawing/2014/main" id="{657A054D-4DF0-CB49-A3A2-50D1A03E0AB5}"/>
              </a:ext>
            </a:extLst>
          </p:cNvPr>
          <p:cNvGrpSpPr/>
          <p:nvPr/>
        </p:nvGrpSpPr>
        <p:grpSpPr>
          <a:xfrm>
            <a:off x="7861085" y="4642423"/>
            <a:ext cx="1915093" cy="554487"/>
            <a:chOff x="2151299" y="4701438"/>
            <a:chExt cx="1915093" cy="554487"/>
          </a:xfrm>
        </p:grpSpPr>
        <p:sp>
          <p:nvSpPr>
            <p:cNvPr id="161" name="직사각형 160">
              <a:extLst>
                <a:ext uri="{FF2B5EF4-FFF2-40B4-BE49-F238E27FC236}">
                  <a16:creationId xmlns="" xmlns:a16="http://schemas.microsoft.com/office/drawing/2014/main" id="{EE3A1BA0-7698-D545-9CB6-9D73F9AA706E}"/>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mj-lt"/>
                  <a:ea typeface="Nanum Gothic" charset="-127"/>
                  <a:cs typeface="Arial Black" panose="020B0604020202020204" pitchFamily="34" charset="0"/>
                </a:rPr>
                <a:t>N</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194" name="직사각형 193">
              <a:extLst>
                <a:ext uri="{FF2B5EF4-FFF2-40B4-BE49-F238E27FC236}">
                  <a16:creationId xmlns="" xmlns:a16="http://schemas.microsoft.com/office/drawing/2014/main" id="{9BE19F2F-4F44-5149-AF2D-00524F90365E}"/>
                </a:ext>
              </a:extLst>
            </p:cNvPr>
            <p:cNvSpPr/>
            <p:nvPr/>
          </p:nvSpPr>
          <p:spPr>
            <a:xfrm>
              <a:off x="2674048" y="4701438"/>
              <a:ext cx="1019831" cy="200055"/>
            </a:xfrm>
            <a:prstGeom prst="rect">
              <a:avLst/>
            </a:prstGeom>
          </p:spPr>
          <p:txBody>
            <a:bodyPr wrap="none">
              <a:spAutoFit/>
            </a:bodyPr>
            <a:lstStyle/>
            <a:p>
              <a:r>
                <a:rPr lang="en-US" altLang="ko-KR" sz="700" dirty="0">
                  <a:solidFill>
                    <a:prstClr val="black"/>
                  </a:solidFill>
                  <a:latin typeface="+mj-lt"/>
                  <a:ea typeface="Nanum Gothic Regular" charset="-127"/>
                </a:rPr>
                <a:t>New data source 01</a:t>
              </a:r>
              <a:endParaRPr lang="ko-KR" altLang="en-US" sz="700" dirty="0">
                <a:solidFill>
                  <a:prstClr val="white">
                    <a:lumMod val="50000"/>
                  </a:prstClr>
                </a:solidFill>
                <a:latin typeface="+mj-lt"/>
                <a:ea typeface="Nanum Gothic Regular" charset="-127"/>
              </a:endParaRPr>
            </a:p>
          </p:txBody>
        </p:sp>
        <p:sp>
          <p:nvSpPr>
            <p:cNvPr id="203" name="모서리가 둥근 직사각형 155">
              <a:extLst>
                <a:ext uri="{FF2B5EF4-FFF2-40B4-BE49-F238E27FC236}">
                  <a16:creationId xmlns="" xmlns:a16="http://schemas.microsoft.com/office/drawing/2014/main" id="{B28D24EC-1BF0-684C-9C8B-4B31146F4063}"/>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grpSp>
          <p:nvGrpSpPr>
            <p:cNvPr id="204" name="그룹 45">
              <a:extLst>
                <a:ext uri="{FF2B5EF4-FFF2-40B4-BE49-F238E27FC236}">
                  <a16:creationId xmlns="" xmlns:a16="http://schemas.microsoft.com/office/drawing/2014/main" id="{88D4D6A0-C10E-9F49-8A63-50C6D2FBACF6}"/>
                </a:ext>
              </a:extLst>
            </p:cNvPr>
            <p:cNvGrpSpPr/>
            <p:nvPr/>
          </p:nvGrpSpPr>
          <p:grpSpPr>
            <a:xfrm flipV="1">
              <a:off x="3239224" y="5138581"/>
              <a:ext cx="629514" cy="70687"/>
              <a:chOff x="5506358" y="1847342"/>
              <a:chExt cx="1188694" cy="89547"/>
            </a:xfrm>
          </p:grpSpPr>
          <p:sp>
            <p:nvSpPr>
              <p:cNvPr id="209" name="모서리가 둥근 직사각형 46">
                <a:extLst>
                  <a:ext uri="{FF2B5EF4-FFF2-40B4-BE49-F238E27FC236}">
                    <a16:creationId xmlns="" xmlns:a16="http://schemas.microsoft.com/office/drawing/2014/main" id="{F1084018-2E1A-7141-8FD0-1865F09BCDB3}"/>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210" name="모서리가 둥근 직사각형 47">
                <a:extLst>
                  <a:ext uri="{FF2B5EF4-FFF2-40B4-BE49-F238E27FC236}">
                    <a16:creationId xmlns="" xmlns:a16="http://schemas.microsoft.com/office/drawing/2014/main" id="{A47D7DFD-C012-7D4E-8789-7D99083646ED}"/>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205" name="직사각형 204">
              <a:extLst>
                <a:ext uri="{FF2B5EF4-FFF2-40B4-BE49-F238E27FC236}">
                  <a16:creationId xmlns="" xmlns:a16="http://schemas.microsoft.com/office/drawing/2014/main" id="{8AA0DD9A-59D1-7743-961F-C76E131AD80E}"/>
                </a:ext>
              </a:extLst>
            </p:cNvPr>
            <p:cNvSpPr/>
            <p:nvPr/>
          </p:nvSpPr>
          <p:spPr>
            <a:xfrm>
              <a:off x="2674048" y="507125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sp>
          <p:nvSpPr>
            <p:cNvPr id="206" name="모서리가 둥근 직사각형 58">
              <a:extLst>
                <a:ext uri="{FF2B5EF4-FFF2-40B4-BE49-F238E27FC236}">
                  <a16:creationId xmlns="" xmlns:a16="http://schemas.microsoft.com/office/drawing/2014/main" id="{BCA70969-8661-3C4F-A3CE-293FC33C88F2}"/>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sp>
          <p:nvSpPr>
            <p:cNvPr id="207" name="모서리가 둥근 직사각형 58">
              <a:extLst>
                <a:ext uri="{FF2B5EF4-FFF2-40B4-BE49-F238E27FC236}">
                  <a16:creationId xmlns="" xmlns:a16="http://schemas.microsoft.com/office/drawing/2014/main" id="{4051E91F-7ED6-D544-A976-9B66F7B54CF3}"/>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CEI</a:t>
              </a:r>
              <a:endParaRPr kumimoji="1" lang="ko-KR" altLang="en-US" sz="500" dirty="0">
                <a:solidFill>
                  <a:schemeClr val="tx1"/>
                </a:solidFill>
                <a:latin typeface="+mj-lt"/>
                <a:ea typeface="Nanum Gothic" charset="-127"/>
                <a:cs typeface="Nanum Gothic" charset="-127"/>
              </a:endParaRPr>
            </a:p>
          </p:txBody>
        </p:sp>
        <p:sp>
          <p:nvSpPr>
            <p:cNvPr id="208" name="모서리가 둥근 직사각형 58">
              <a:extLst>
                <a:ext uri="{FF2B5EF4-FFF2-40B4-BE49-F238E27FC236}">
                  <a16:creationId xmlns="" xmlns:a16="http://schemas.microsoft.com/office/drawing/2014/main" id="{C7531308-A98F-2D49-8EB3-0EE5AEA5D3FA}"/>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mj-lt"/>
                  <a:ea typeface="Nanum Gothic" charset="-127"/>
                  <a:cs typeface="Nanum Gothic" charset="-127"/>
                </a:rPr>
                <a:t>Tech</a:t>
              </a:r>
              <a:endParaRPr kumimoji="1" lang="ko-KR" altLang="en-US" sz="500" dirty="0">
                <a:solidFill>
                  <a:schemeClr val="tx1"/>
                </a:solidFill>
                <a:latin typeface="+mj-lt"/>
                <a:ea typeface="Nanum Gothic" charset="-127"/>
                <a:cs typeface="Nanum Gothic" charset="-127"/>
              </a:endParaRPr>
            </a:p>
          </p:txBody>
        </p:sp>
      </p:grpSp>
      <p:grpSp>
        <p:nvGrpSpPr>
          <p:cNvPr id="211" name="그룹 210">
            <a:extLst>
              <a:ext uri="{FF2B5EF4-FFF2-40B4-BE49-F238E27FC236}">
                <a16:creationId xmlns="" xmlns:a16="http://schemas.microsoft.com/office/drawing/2014/main" id="{1252F27D-6FBF-064A-B269-30EE542E5501}"/>
              </a:ext>
            </a:extLst>
          </p:cNvPr>
          <p:cNvGrpSpPr/>
          <p:nvPr/>
        </p:nvGrpSpPr>
        <p:grpSpPr>
          <a:xfrm>
            <a:off x="7860666" y="5307517"/>
            <a:ext cx="2304006" cy="582537"/>
            <a:chOff x="4797141" y="4701438"/>
            <a:chExt cx="2304006" cy="582537"/>
          </a:xfrm>
        </p:grpSpPr>
        <p:sp>
          <p:nvSpPr>
            <p:cNvPr id="212" name="직사각형 211">
              <a:extLst>
                <a:ext uri="{FF2B5EF4-FFF2-40B4-BE49-F238E27FC236}">
                  <a16:creationId xmlns="" xmlns:a16="http://schemas.microsoft.com/office/drawing/2014/main" id="{CB3B149D-D82C-A740-8CC5-ADA7E1273B1C}"/>
                </a:ext>
              </a:extLst>
            </p:cNvPr>
            <p:cNvSpPr/>
            <p:nvPr/>
          </p:nvSpPr>
          <p:spPr>
            <a:xfrm>
              <a:off x="5319890" y="4846867"/>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sp>
          <p:nvSpPr>
            <p:cNvPr id="213" name="직사각형 212">
              <a:extLst>
                <a:ext uri="{FF2B5EF4-FFF2-40B4-BE49-F238E27FC236}">
                  <a16:creationId xmlns="" xmlns:a16="http://schemas.microsoft.com/office/drawing/2014/main" id="{D05FFB43-427B-3844-8C81-B73AD39DCF70}"/>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mj-lt"/>
                  <a:ea typeface="Apple SD Gothic Neo Heavy" panose="02000300000000000000" pitchFamily="2" charset="-127"/>
                  <a:cs typeface="Arial Black" panose="020B0604020202020204" pitchFamily="34" charset="0"/>
                </a:rPr>
                <a:t>가</a:t>
              </a:r>
            </a:p>
          </p:txBody>
        </p:sp>
        <p:sp>
          <p:nvSpPr>
            <p:cNvPr id="214" name="직사각형 213">
              <a:extLst>
                <a:ext uri="{FF2B5EF4-FFF2-40B4-BE49-F238E27FC236}">
                  <a16:creationId xmlns="" xmlns:a16="http://schemas.microsoft.com/office/drawing/2014/main" id="{A89DE7B8-C34A-3F4D-A86D-3C496CF47188}"/>
                </a:ext>
              </a:extLst>
            </p:cNvPr>
            <p:cNvSpPr/>
            <p:nvPr/>
          </p:nvSpPr>
          <p:spPr>
            <a:xfrm>
              <a:off x="5319890" y="4701438"/>
              <a:ext cx="1019831" cy="200055"/>
            </a:xfrm>
            <a:prstGeom prst="rect">
              <a:avLst/>
            </a:prstGeom>
          </p:spPr>
          <p:txBody>
            <a:bodyPr wrap="none">
              <a:spAutoFit/>
            </a:bodyPr>
            <a:lstStyle/>
            <a:p>
              <a:r>
                <a:rPr lang="en-US" altLang="ko-KR" sz="700" dirty="0">
                  <a:solidFill>
                    <a:prstClr val="black"/>
                  </a:solidFill>
                  <a:latin typeface="+mj-lt"/>
                  <a:ea typeface="Nanum Gothic Regular" charset="-127"/>
                </a:rPr>
                <a:t>New data source 01</a:t>
              </a:r>
              <a:endParaRPr lang="ko-KR" altLang="en-US" sz="700" dirty="0">
                <a:solidFill>
                  <a:prstClr val="white">
                    <a:lumMod val="50000"/>
                  </a:prstClr>
                </a:solidFill>
                <a:latin typeface="+mj-lt"/>
                <a:ea typeface="Nanum Gothic Regular" charset="-127"/>
              </a:endParaRPr>
            </a:p>
          </p:txBody>
        </p:sp>
        <p:sp>
          <p:nvSpPr>
            <p:cNvPr id="215" name="모서리가 둥근 직사각형 155">
              <a:extLst>
                <a:ext uri="{FF2B5EF4-FFF2-40B4-BE49-F238E27FC236}">
                  <a16:creationId xmlns="" xmlns:a16="http://schemas.microsoft.com/office/drawing/2014/main" id="{2AF81271-4A3E-6E42-AE13-E9AE09E4287B}"/>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Staging DB</a:t>
              </a:r>
              <a:endParaRPr lang="ko-KR" altLang="en-US" sz="600" dirty="0">
                <a:solidFill>
                  <a:schemeClr val="tx1"/>
                </a:solidFill>
                <a:latin typeface="+mj-lt"/>
                <a:cs typeface="Malgun Gothic" charset="-127"/>
              </a:endParaRPr>
            </a:p>
          </p:txBody>
        </p:sp>
        <p:grpSp>
          <p:nvGrpSpPr>
            <p:cNvPr id="216" name="그룹 45">
              <a:extLst>
                <a:ext uri="{FF2B5EF4-FFF2-40B4-BE49-F238E27FC236}">
                  <a16:creationId xmlns="" xmlns:a16="http://schemas.microsoft.com/office/drawing/2014/main" id="{B994E3F9-854A-2B4C-BF96-AFE9A119640B}"/>
                </a:ext>
              </a:extLst>
            </p:cNvPr>
            <p:cNvGrpSpPr/>
            <p:nvPr/>
          </p:nvGrpSpPr>
          <p:grpSpPr>
            <a:xfrm flipV="1">
              <a:off x="5885067" y="5138581"/>
              <a:ext cx="629513" cy="70687"/>
              <a:chOff x="5506358" y="1847342"/>
              <a:chExt cx="1188692" cy="89547"/>
            </a:xfrm>
          </p:grpSpPr>
          <p:sp>
            <p:nvSpPr>
              <p:cNvPr id="218" name="모서리가 둥근 직사각형 46">
                <a:extLst>
                  <a:ext uri="{FF2B5EF4-FFF2-40B4-BE49-F238E27FC236}">
                    <a16:creationId xmlns="" xmlns:a16="http://schemas.microsoft.com/office/drawing/2014/main" id="{5FDD346A-A3B9-B846-99DA-2EF3833BC74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219" name="모서리가 둥근 직사각형 47">
                <a:extLst>
                  <a:ext uri="{FF2B5EF4-FFF2-40B4-BE49-F238E27FC236}">
                    <a16:creationId xmlns="" xmlns:a16="http://schemas.microsoft.com/office/drawing/2014/main" id="{1B826B04-9312-F342-A121-ADBC0D1F5E83}"/>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217" name="직사각형 216">
              <a:extLst>
                <a:ext uri="{FF2B5EF4-FFF2-40B4-BE49-F238E27FC236}">
                  <a16:creationId xmlns="" xmlns:a16="http://schemas.microsoft.com/office/drawing/2014/main" id="{93FF6388-688B-694F-A008-45FB441E4085}"/>
                </a:ext>
              </a:extLst>
            </p:cNvPr>
            <p:cNvSpPr/>
            <p:nvPr/>
          </p:nvSpPr>
          <p:spPr>
            <a:xfrm>
              <a:off x="5319890" y="509930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grpSp>
      <p:cxnSp>
        <p:nvCxnSpPr>
          <p:cNvPr id="220" name="직선 연결선[R] 162">
            <a:extLst>
              <a:ext uri="{FF2B5EF4-FFF2-40B4-BE49-F238E27FC236}">
                <a16:creationId xmlns="" xmlns:a16="http://schemas.microsoft.com/office/drawing/2014/main" id="{2CE572DB-2B1D-F14B-83EA-721E9E27E63E}"/>
              </a:ext>
            </a:extLst>
          </p:cNvPr>
          <p:cNvCxnSpPr>
            <a:cxnSpLocks/>
          </p:cNvCxnSpPr>
          <p:nvPr/>
        </p:nvCxnSpPr>
        <p:spPr>
          <a:xfrm flipH="1">
            <a:off x="7723391" y="4327411"/>
            <a:ext cx="953" cy="22960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2" name="그룹 221">
            <a:extLst>
              <a:ext uri="{FF2B5EF4-FFF2-40B4-BE49-F238E27FC236}">
                <a16:creationId xmlns="" xmlns:a16="http://schemas.microsoft.com/office/drawing/2014/main" id="{E81B2D02-F97A-1045-80E2-2731F4C23159}"/>
              </a:ext>
            </a:extLst>
          </p:cNvPr>
          <p:cNvGrpSpPr/>
          <p:nvPr/>
        </p:nvGrpSpPr>
        <p:grpSpPr>
          <a:xfrm>
            <a:off x="7880905" y="6002424"/>
            <a:ext cx="2304006" cy="565707"/>
            <a:chOff x="7442983" y="4701438"/>
            <a:chExt cx="2304006" cy="565707"/>
          </a:xfrm>
        </p:grpSpPr>
        <p:sp>
          <p:nvSpPr>
            <p:cNvPr id="224" name="직사각형 223">
              <a:extLst>
                <a:ext uri="{FF2B5EF4-FFF2-40B4-BE49-F238E27FC236}">
                  <a16:creationId xmlns="" xmlns:a16="http://schemas.microsoft.com/office/drawing/2014/main" id="{08DC777B-BC88-2A41-9270-630FE7413E63}"/>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mj-lt"/>
                  <a:ea typeface="Nanum Gothic" charset="-127"/>
                  <a:cs typeface="Arial Black" panose="020B0604020202020204" pitchFamily="34" charset="0"/>
                </a:rPr>
                <a:t>A</a:t>
              </a:r>
              <a:endParaRPr kumimoji="1" lang="ko-KR" altLang="en-US" sz="1600" dirty="0">
                <a:solidFill>
                  <a:schemeClr val="bg1"/>
                </a:solidFill>
                <a:latin typeface="+mj-lt"/>
                <a:ea typeface="Nanum Gothic" charset="-127"/>
                <a:cs typeface="Arial Black" panose="020B0604020202020204" pitchFamily="34" charset="0"/>
              </a:endParaRPr>
            </a:p>
          </p:txBody>
        </p:sp>
        <p:sp>
          <p:nvSpPr>
            <p:cNvPr id="225" name="직사각형 224">
              <a:extLst>
                <a:ext uri="{FF2B5EF4-FFF2-40B4-BE49-F238E27FC236}">
                  <a16:creationId xmlns="" xmlns:a16="http://schemas.microsoft.com/office/drawing/2014/main" id="{137695D4-E7B2-1740-A867-C39D543590EF}"/>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mj-lt"/>
                  <a:ea typeface="Nanum Gothic Regular" charset="-127"/>
                </a:rPr>
                <a:t>New data source 01</a:t>
              </a:r>
              <a:endParaRPr lang="ko-KR" altLang="en-US" sz="700" dirty="0">
                <a:solidFill>
                  <a:prstClr val="white">
                    <a:lumMod val="50000"/>
                  </a:prstClr>
                </a:solidFill>
                <a:latin typeface="+mj-lt"/>
                <a:ea typeface="Nanum Gothic Regular" charset="-127"/>
              </a:endParaRPr>
            </a:p>
          </p:txBody>
        </p:sp>
        <p:sp>
          <p:nvSpPr>
            <p:cNvPr id="226" name="모서리가 둥근 직사각형 155">
              <a:extLst>
                <a:ext uri="{FF2B5EF4-FFF2-40B4-BE49-F238E27FC236}">
                  <a16:creationId xmlns="" xmlns:a16="http://schemas.microsoft.com/office/drawing/2014/main" id="{1A289597-7A51-5C4D-8E06-2665DE4847C4}"/>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j-lt"/>
                  <a:cs typeface="Malgun Gothic" charset="-127"/>
                </a:rPr>
                <a:t>Datasource</a:t>
              </a:r>
              <a:endParaRPr lang="ko-KR" altLang="en-US" sz="600" dirty="0">
                <a:solidFill>
                  <a:schemeClr val="tx1"/>
                </a:solidFill>
                <a:latin typeface="+mj-lt"/>
                <a:cs typeface="Malgun Gothic" charset="-127"/>
              </a:endParaRPr>
            </a:p>
          </p:txBody>
        </p:sp>
        <p:sp>
          <p:nvSpPr>
            <p:cNvPr id="227" name="직사각형 226">
              <a:extLst>
                <a:ext uri="{FF2B5EF4-FFF2-40B4-BE49-F238E27FC236}">
                  <a16:creationId xmlns="" xmlns:a16="http://schemas.microsoft.com/office/drawing/2014/main" id="{D1EA490A-9735-4448-9A53-2EEE5B47EC01}"/>
                </a:ext>
              </a:extLst>
            </p:cNvPr>
            <p:cNvSpPr/>
            <p:nvPr/>
          </p:nvSpPr>
          <p:spPr>
            <a:xfrm>
              <a:off x="7965732" y="4846867"/>
              <a:ext cx="1781257" cy="184666"/>
            </a:xfrm>
            <a:prstGeom prst="rect">
              <a:avLst/>
            </a:prstGeom>
          </p:spPr>
          <p:txBody>
            <a:bodyPr wrap="none">
              <a:spAutoFit/>
            </a:bodyPr>
            <a:lstStyle/>
            <a:p>
              <a:r>
                <a:rPr lang="ko-KR" altLang="en-US" sz="600" dirty="0">
                  <a:latin typeface="+mj-lt"/>
                  <a:ea typeface="Nanum Gothic" charset="-127"/>
                  <a:cs typeface="Nanum Gothic" charset="-127"/>
                </a:rPr>
                <a:t>데이터에 대한 설명</a:t>
              </a:r>
              <a:r>
                <a:rPr lang="en-US" altLang="ko-KR" sz="600" dirty="0">
                  <a:latin typeface="+mj-lt"/>
                  <a:ea typeface="Nanum Gothic" charset="-127"/>
                  <a:cs typeface="Nanum Gothic" charset="-127"/>
                </a:rPr>
                <a:t>.</a:t>
              </a:r>
              <a:r>
                <a:rPr lang="ko-KR" altLang="en-US" sz="600" dirty="0">
                  <a:latin typeface="+mj-lt"/>
                  <a:ea typeface="Nanum Gothic" charset="-127"/>
                  <a:cs typeface="Nanum Gothic" charset="-127"/>
                </a:rPr>
                <a:t> 한 줄 안에 길면 말줄임 </a:t>
              </a:r>
              <a:r>
                <a:rPr lang="en-US" altLang="ko-KR" sz="600" dirty="0">
                  <a:latin typeface="+mj-lt"/>
                  <a:ea typeface="Nanum Gothic" charset="-127"/>
                  <a:cs typeface="Nanum Gothic" charset="-127"/>
                </a:rPr>
                <a:t>...</a:t>
              </a:r>
              <a:endParaRPr lang="ko-KR" altLang="en-US" sz="600" dirty="0">
                <a:latin typeface="+mj-lt"/>
                <a:ea typeface="Nanum Gothic" charset="-127"/>
                <a:cs typeface="Nanum Gothic" charset="-127"/>
              </a:endParaRPr>
            </a:p>
          </p:txBody>
        </p:sp>
        <p:grpSp>
          <p:nvGrpSpPr>
            <p:cNvPr id="228" name="그룹 45">
              <a:extLst>
                <a:ext uri="{FF2B5EF4-FFF2-40B4-BE49-F238E27FC236}">
                  <a16:creationId xmlns="" xmlns:a16="http://schemas.microsoft.com/office/drawing/2014/main" id="{B1147EF2-315F-7940-86BB-48FBB483C393}"/>
                </a:ext>
              </a:extLst>
            </p:cNvPr>
            <p:cNvGrpSpPr/>
            <p:nvPr/>
          </p:nvGrpSpPr>
          <p:grpSpPr>
            <a:xfrm flipV="1">
              <a:off x="8530909" y="5138581"/>
              <a:ext cx="629513" cy="70687"/>
              <a:chOff x="5506358" y="1847342"/>
              <a:chExt cx="1188692" cy="89547"/>
            </a:xfrm>
          </p:grpSpPr>
          <p:sp>
            <p:nvSpPr>
              <p:cNvPr id="231" name="모서리가 둥근 직사각형 46">
                <a:extLst>
                  <a:ext uri="{FF2B5EF4-FFF2-40B4-BE49-F238E27FC236}">
                    <a16:creationId xmlns="" xmlns:a16="http://schemas.microsoft.com/office/drawing/2014/main" id="{4C3885DD-08BA-E94A-BB50-390991B07E8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sp>
            <p:nvSpPr>
              <p:cNvPr id="232" name="모서리가 둥근 직사각형 47">
                <a:extLst>
                  <a:ext uri="{FF2B5EF4-FFF2-40B4-BE49-F238E27FC236}">
                    <a16:creationId xmlns="" xmlns:a16="http://schemas.microsoft.com/office/drawing/2014/main" id="{9F419E39-B427-A94E-9713-34D35D3E5DAB}"/>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mj-lt"/>
                  <a:ea typeface="Nanum Gothic" charset="-127"/>
                  <a:cs typeface="Nanum Gothic" charset="-127"/>
                </a:endParaRPr>
              </a:p>
            </p:txBody>
          </p:sp>
        </p:grpSp>
        <p:sp>
          <p:nvSpPr>
            <p:cNvPr id="229" name="직사각형 228">
              <a:extLst>
                <a:ext uri="{FF2B5EF4-FFF2-40B4-BE49-F238E27FC236}">
                  <a16:creationId xmlns="" xmlns:a16="http://schemas.microsoft.com/office/drawing/2014/main" id="{89C09037-4051-3E43-B0D1-28E942370EB4}"/>
                </a:ext>
              </a:extLst>
            </p:cNvPr>
            <p:cNvSpPr/>
            <p:nvPr/>
          </p:nvSpPr>
          <p:spPr>
            <a:xfrm>
              <a:off x="7965732" y="5082479"/>
              <a:ext cx="526106" cy="184666"/>
            </a:xfrm>
            <a:prstGeom prst="rect">
              <a:avLst/>
            </a:prstGeom>
          </p:spPr>
          <p:txBody>
            <a:bodyPr wrap="none">
              <a:spAutoFit/>
            </a:bodyPr>
            <a:lstStyle/>
            <a:p>
              <a:r>
                <a:rPr lang="en-US" altLang="ko-KR" sz="600" dirty="0">
                  <a:latin typeface="+mj-lt"/>
                  <a:ea typeface="Nanum Gothic" charset="-127"/>
                  <a:cs typeface="Nanum Gothic" charset="-127"/>
                </a:rPr>
                <a:t>by Admin</a:t>
              </a:r>
              <a:endParaRPr lang="ko-KR" altLang="en-US" sz="600" dirty="0">
                <a:latin typeface="+mj-lt"/>
                <a:ea typeface="Nanum Gothic" charset="-127"/>
                <a:cs typeface="Nanum Gothic" charset="-127"/>
              </a:endParaRPr>
            </a:p>
          </p:txBody>
        </p:sp>
        <p:sp>
          <p:nvSpPr>
            <p:cNvPr id="230" name="모서리가 둥근 직사각형 58">
              <a:extLst>
                <a:ext uri="{FF2B5EF4-FFF2-40B4-BE49-F238E27FC236}">
                  <a16:creationId xmlns="" xmlns:a16="http://schemas.microsoft.com/office/drawing/2014/main" id="{3DB1F816-309E-8546-A90E-FED61DB53A03}"/>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mj-lt"/>
                  <a:ea typeface="Nanum Gothic" charset="-127"/>
                  <a:cs typeface="Nanum Gothic" charset="-127"/>
                </a:rPr>
                <a:t>사업부</a:t>
              </a:r>
            </a:p>
          </p:txBody>
        </p:sp>
      </p:grpSp>
      <p:sp>
        <p:nvSpPr>
          <p:cNvPr id="233" name="직사각형 232">
            <a:extLst>
              <a:ext uri="{FF2B5EF4-FFF2-40B4-BE49-F238E27FC236}">
                <a16:creationId xmlns="" xmlns:a16="http://schemas.microsoft.com/office/drawing/2014/main" id="{5B87B338-A631-5A44-B810-897468237249}"/>
              </a:ext>
            </a:extLst>
          </p:cNvPr>
          <p:cNvSpPr/>
          <p:nvPr/>
        </p:nvSpPr>
        <p:spPr>
          <a:xfrm>
            <a:off x="9447049" y="4311817"/>
            <a:ext cx="452368" cy="184666"/>
          </a:xfrm>
          <a:prstGeom prst="rect">
            <a:avLst/>
          </a:prstGeom>
        </p:spPr>
        <p:txBody>
          <a:bodyPr wrap="none">
            <a:spAutoFit/>
          </a:bodyPr>
          <a:lstStyle/>
          <a:p>
            <a:r>
              <a:rPr lang="en-US" altLang="ko-KR" sz="600" dirty="0">
                <a:solidFill>
                  <a:schemeClr val="bg1">
                    <a:lumMod val="50000"/>
                  </a:schemeClr>
                </a:solidFill>
                <a:latin typeface="+mj-lt"/>
                <a:ea typeface="Nanum Gothic Regular" charset="-127"/>
              </a:rPr>
              <a:t>More &gt;</a:t>
            </a:r>
            <a:endParaRPr lang="ko-KR" altLang="en-US" sz="600" dirty="0">
              <a:solidFill>
                <a:schemeClr val="bg1">
                  <a:lumMod val="50000"/>
                </a:schemeClr>
              </a:solidFill>
              <a:latin typeface="+mj-lt"/>
              <a:ea typeface="Nanum Gothic Regular" charset="-127"/>
            </a:endParaRPr>
          </a:p>
        </p:txBody>
      </p:sp>
      <p:sp>
        <p:nvSpPr>
          <p:cNvPr id="202" name="TextBox 201"/>
          <p:cNvSpPr txBox="1"/>
          <p:nvPr/>
        </p:nvSpPr>
        <p:spPr>
          <a:xfrm>
            <a:off x="5973259" y="5297117"/>
            <a:ext cx="1692601" cy="215444"/>
          </a:xfrm>
          <a:prstGeom prst="rect">
            <a:avLst/>
          </a:prstGeom>
          <a:solidFill>
            <a:srgbClr val="FF0000"/>
          </a:solidFill>
        </p:spPr>
        <p:txBody>
          <a:bodyPr wrap="square" rtlCol="0">
            <a:spAutoFit/>
          </a:bodyPr>
          <a:lstStyle/>
          <a:p>
            <a:r>
              <a:rPr kumimoji="1" lang="ko-KR" altLang="en-US" sz="800" dirty="0" smtClean="0">
                <a:solidFill>
                  <a:schemeClr val="bg1"/>
                </a:solidFill>
                <a:latin typeface="+mj-lt"/>
              </a:rPr>
              <a:t>전체가 영역으로 잡하기 해야 함</a:t>
            </a:r>
            <a:endParaRPr kumimoji="1" lang="ko-KR" altLang="en-US" sz="800" dirty="0">
              <a:solidFill>
                <a:schemeClr val="bg1"/>
              </a:solidFill>
              <a:latin typeface="+mj-lt"/>
            </a:endParaRPr>
          </a:p>
        </p:txBody>
      </p:sp>
      <p:sp>
        <p:nvSpPr>
          <p:cNvPr id="237" name="직사각형 236"/>
          <p:cNvSpPr/>
          <p:nvPr/>
        </p:nvSpPr>
        <p:spPr>
          <a:xfrm>
            <a:off x="4791112" y="4707263"/>
            <a:ext cx="2870814" cy="590122"/>
          </a:xfrm>
          <a:prstGeom prst="rect">
            <a:avLst/>
          </a:prstGeom>
          <a:solidFill>
            <a:srgbClr val="FF0000">
              <a:alpha val="17000"/>
            </a:srgbClr>
          </a:solidFill>
          <a:ln w="66675">
            <a:solidFill>
              <a:srgbClr val="FF0000">
                <a:alpha val="5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95" name="타원 62">
            <a:extLst>
              <a:ext uri="{FF2B5EF4-FFF2-40B4-BE49-F238E27FC236}">
                <a16:creationId xmlns="" xmlns:a16="http://schemas.microsoft.com/office/drawing/2014/main" id="{0F0C8384-9860-C24B-A105-E35B99765404}"/>
              </a:ext>
            </a:extLst>
          </p:cNvPr>
          <p:cNvSpPr/>
          <p:nvPr/>
        </p:nvSpPr>
        <p:spPr>
          <a:xfrm>
            <a:off x="250774" y="9976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j-lt"/>
                <a:cs typeface="Nanum Gothic" charset="-127"/>
              </a:rPr>
              <a:t>7</a:t>
            </a:r>
            <a:endParaRPr lang="ko-KR" altLang="en-US" sz="700" b="1" dirty="0">
              <a:solidFill>
                <a:prstClr val="white"/>
              </a:solidFill>
              <a:latin typeface="+mj-lt"/>
              <a:cs typeface="Nanum Gothic" charset="-127"/>
            </a:endParaRPr>
          </a:p>
        </p:txBody>
      </p:sp>
      <p:sp>
        <p:nvSpPr>
          <p:cNvPr id="238" name="Text Placeholder 114">
            <a:extLst>
              <a:ext uri="{FF2B5EF4-FFF2-40B4-BE49-F238E27FC236}">
                <a16:creationId xmlns="" xmlns:a16="http://schemas.microsoft.com/office/drawing/2014/main" id="{635EC306-654A-2444-9470-D14B50E4B316}"/>
              </a:ext>
            </a:extLst>
          </p:cNvPr>
          <p:cNvSpPr txBox="1">
            <a:spLocks/>
          </p:cNvSpPr>
          <p:nvPr/>
        </p:nvSpPr>
        <p:spPr>
          <a:xfrm>
            <a:off x="8045796" y="632287"/>
            <a:ext cx="1953784" cy="1108802"/>
          </a:xfrm>
          <a:prstGeom prst="rect">
            <a:avLst/>
          </a:prstGeom>
          <a:solidFill>
            <a:schemeClr val="bg1"/>
          </a:solidFill>
          <a:ln>
            <a:solidFill>
              <a:schemeClr val="tx1">
                <a:lumMod val="50000"/>
                <a:lumOff val="50000"/>
              </a:schemeClr>
            </a:solid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1"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mj-lt"/>
              <a:buAutoNum type="arabicPeriod" startAt="7"/>
            </a:pPr>
            <a:r>
              <a:rPr lang="ko-KR" altLang="en-US" dirty="0" smtClean="0">
                <a:latin typeface="+mj-lt"/>
              </a:rPr>
              <a:t>헤더 영역</a:t>
            </a:r>
            <a:endParaRPr lang="en-US" altLang="ko-KR" dirty="0">
              <a:latin typeface="+mj-lt"/>
            </a:endParaRPr>
          </a:p>
          <a:p>
            <a:pPr lvl="1"/>
            <a:r>
              <a:rPr lang="ko-KR" altLang="en-US" dirty="0" smtClean="0">
                <a:latin typeface="+mj-lt"/>
              </a:rPr>
              <a:t>초기 해당 타이틀과 </a:t>
            </a:r>
            <a:r>
              <a:rPr lang="en-US" altLang="ko-KR" dirty="0" smtClean="0">
                <a:latin typeface="+mj-lt"/>
              </a:rPr>
              <a:t>header </a:t>
            </a:r>
            <a:r>
              <a:rPr lang="ko-KR" altLang="en-US" dirty="0">
                <a:latin typeface="+mj-lt"/>
              </a:rPr>
              <a:t>스타일</a:t>
            </a:r>
            <a:r>
              <a:rPr lang="en-US" altLang="ko-KR" dirty="0">
                <a:latin typeface="+mj-lt"/>
              </a:rPr>
              <a:t>, </a:t>
            </a:r>
            <a:r>
              <a:rPr lang="ko-KR" altLang="en-US" dirty="0">
                <a:latin typeface="+mj-lt"/>
              </a:rPr>
              <a:t>스크롤을 내리면 </a:t>
            </a:r>
            <a:r>
              <a:rPr lang="en-US" altLang="ko-KR" dirty="0">
                <a:latin typeface="+mj-lt"/>
              </a:rPr>
              <a:t>UI </a:t>
            </a:r>
            <a:r>
              <a:rPr lang="ko-KR" altLang="en-US" dirty="0">
                <a:latin typeface="+mj-lt"/>
              </a:rPr>
              <a:t>변경됨</a:t>
            </a:r>
            <a:r>
              <a:rPr lang="en-US" altLang="ko-KR" dirty="0" smtClean="0">
                <a:latin typeface="+mj-lt"/>
              </a:rPr>
              <a:t>(</a:t>
            </a:r>
            <a:r>
              <a:rPr lang="ko-KR" altLang="en-US" dirty="0" smtClean="0">
                <a:latin typeface="+mj-lt"/>
              </a:rPr>
              <a:t>다음장 참고</a:t>
            </a:r>
            <a:r>
              <a:rPr lang="en-US" altLang="ko-KR" dirty="0" smtClean="0">
                <a:latin typeface="+mj-lt"/>
              </a:rPr>
              <a:t>)</a:t>
            </a:r>
          </a:p>
          <a:p>
            <a:pPr>
              <a:buFont typeface="+mj-lt"/>
              <a:buAutoNum type="arabicPeriod" startAt="7"/>
            </a:pPr>
            <a:r>
              <a:rPr lang="ko-KR" altLang="en-US" dirty="0"/>
              <a:t>컨텐츠 서머리</a:t>
            </a:r>
            <a:endParaRPr lang="en-US" altLang="ko-KR" dirty="0"/>
          </a:p>
          <a:p>
            <a:pPr lvl="1"/>
            <a:r>
              <a:rPr lang="en-US" altLang="ko-KR" dirty="0" err="1"/>
              <a:t>Datasource</a:t>
            </a:r>
            <a:r>
              <a:rPr lang="en-US" altLang="ko-KR" dirty="0"/>
              <a:t>, Database, </a:t>
            </a:r>
            <a:r>
              <a:rPr lang="en-US" altLang="ko-KR" dirty="0" err="1"/>
              <a:t>StagingDB</a:t>
            </a:r>
            <a:r>
              <a:rPr lang="en-US" altLang="ko-KR" dirty="0"/>
              <a:t>, Dataset, </a:t>
            </a:r>
            <a:r>
              <a:rPr lang="en-US" altLang="ko-KR" strike="sngStrike" dirty="0"/>
              <a:t>Dashboard </a:t>
            </a:r>
            <a:r>
              <a:rPr lang="ko-KR" altLang="en-US" dirty="0"/>
              <a:t>의 타입과 개수가 보여짐</a:t>
            </a:r>
            <a:endParaRPr lang="en-US" altLang="ko-KR" dirty="0"/>
          </a:p>
          <a:p>
            <a:pPr lvl="1"/>
            <a:r>
              <a:rPr lang="ko-KR" altLang="en-US" dirty="0"/>
              <a:t>갯수가 </a:t>
            </a:r>
            <a:r>
              <a:rPr lang="en-US" altLang="ko-KR" dirty="0"/>
              <a:t>0</a:t>
            </a:r>
            <a:r>
              <a:rPr lang="ko-KR" altLang="en-US" dirty="0"/>
              <a:t>이면 </a:t>
            </a:r>
            <a:r>
              <a:rPr lang="en-US" altLang="ko-KR" dirty="0"/>
              <a:t>disable</a:t>
            </a:r>
            <a:r>
              <a:rPr lang="ko-KR" altLang="en-US" dirty="0"/>
              <a:t>타입의 </a:t>
            </a:r>
            <a:r>
              <a:rPr lang="en-US" altLang="ko-KR" dirty="0"/>
              <a:t>UI</a:t>
            </a:r>
            <a:r>
              <a:rPr lang="ko-KR" altLang="en-US" dirty="0"/>
              <a:t>로 </a:t>
            </a:r>
            <a:r>
              <a:rPr lang="ko-KR" altLang="en-US" dirty="0" smtClean="0"/>
              <a:t>보여짐</a:t>
            </a:r>
            <a:endParaRPr lang="en-US" altLang="ko-KR" dirty="0"/>
          </a:p>
        </p:txBody>
      </p:sp>
      <p:sp>
        <p:nvSpPr>
          <p:cNvPr id="239" name="타원 62">
            <a:extLst>
              <a:ext uri="{FF2B5EF4-FFF2-40B4-BE49-F238E27FC236}">
                <a16:creationId xmlns="" xmlns:a16="http://schemas.microsoft.com/office/drawing/2014/main" id="{0F0C8384-9860-C24B-A105-E35B99765404}"/>
              </a:ext>
            </a:extLst>
          </p:cNvPr>
          <p:cNvSpPr/>
          <p:nvPr/>
        </p:nvSpPr>
        <p:spPr>
          <a:xfrm>
            <a:off x="3873207" y="12906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j-lt"/>
                <a:cs typeface="Nanum Gothic" charset="-127"/>
              </a:rPr>
              <a:t>8</a:t>
            </a:r>
            <a:endParaRPr lang="ko-KR" altLang="en-US" sz="700" b="1" dirty="0">
              <a:solidFill>
                <a:prstClr val="white"/>
              </a:solidFill>
              <a:latin typeface="+mj-lt"/>
              <a:cs typeface="Nanum Gothic" charset="-127"/>
            </a:endParaRPr>
          </a:p>
        </p:txBody>
      </p:sp>
    </p:spTree>
    <p:extLst>
      <p:ext uri="{BB962C8B-B14F-4D97-AF65-F5344CB8AC3E}">
        <p14:creationId xmlns:p14="http://schemas.microsoft.com/office/powerpoint/2010/main" val="13585626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 Placeholder 115">
            <a:extLst>
              <a:ext uri="{FF2B5EF4-FFF2-40B4-BE49-F238E27FC236}">
                <a16:creationId xmlns="" xmlns:a16="http://schemas.microsoft.com/office/drawing/2014/main" id="{602DE092-BD9B-2F4E-AADD-C6055DDD8611}"/>
              </a:ext>
            </a:extLst>
          </p:cNvPr>
          <p:cNvSpPr>
            <a:spLocks noGrp="1"/>
          </p:cNvSpPr>
          <p:nvPr>
            <p:ph type="body" sz="quarter" idx="14"/>
          </p:nvPr>
        </p:nvSpPr>
        <p:spPr/>
        <p:txBody>
          <a:bodyPr/>
          <a:lstStyle/>
          <a:p>
            <a:r>
              <a:rPr lang="en-US" dirty="0"/>
              <a:t>E1-01-0</a:t>
            </a:r>
            <a:r>
              <a:rPr lang="en-US" altLang="ko-KR" dirty="0"/>
              <a:t>14</a:t>
            </a:r>
            <a:endParaRPr lang="en-US" dirty="0"/>
          </a:p>
        </p:txBody>
      </p:sp>
      <p:sp>
        <p:nvSpPr>
          <p:cNvPr id="115" name="Text Placeholder 114">
            <a:extLst>
              <a:ext uri="{FF2B5EF4-FFF2-40B4-BE49-F238E27FC236}">
                <a16:creationId xmlns="" xmlns:a16="http://schemas.microsoft.com/office/drawing/2014/main" id="{635EC306-654A-2444-9470-D14B50E4B316}"/>
              </a:ext>
            </a:extLst>
          </p:cNvPr>
          <p:cNvSpPr>
            <a:spLocks noGrp="1"/>
          </p:cNvSpPr>
          <p:nvPr>
            <p:ph type="body" sz="quarter" idx="13"/>
          </p:nvPr>
        </p:nvSpPr>
        <p:spPr>
          <a:xfrm>
            <a:off x="10080108" y="651623"/>
            <a:ext cx="1953784" cy="6206377"/>
          </a:xfrm>
        </p:spPr>
        <p:txBody>
          <a:bodyPr>
            <a:normAutofit/>
          </a:bodyPr>
          <a:lstStyle/>
          <a:p>
            <a:r>
              <a:rPr lang="ko-KR" altLang="en-US" dirty="0"/>
              <a:t>신규 또는 업데이트 된 데이터</a:t>
            </a:r>
            <a:endParaRPr lang="en-US" altLang="ko-KR" dirty="0"/>
          </a:p>
          <a:p>
            <a:pPr lvl="1"/>
            <a:r>
              <a:rPr lang="ko-KR" altLang="en-US" dirty="0"/>
              <a:t>현재 유저가 사용중인 데이터가 수정되거나 새로 등록된 데이터</a:t>
            </a:r>
            <a:endParaRPr lang="en-US" altLang="ko-KR" dirty="0"/>
          </a:p>
          <a:p>
            <a:pPr lvl="1"/>
            <a:r>
              <a:rPr lang="ko-KR" altLang="en-US" dirty="0"/>
              <a:t>정렬</a:t>
            </a:r>
            <a:r>
              <a:rPr lang="en-US" altLang="ko-KR" dirty="0"/>
              <a:t>:</a:t>
            </a:r>
            <a:r>
              <a:rPr lang="ko-KR" altLang="en-US" dirty="0"/>
              <a:t> 최근 시간순</a:t>
            </a:r>
            <a:endParaRPr lang="en-US" altLang="ko-KR" dirty="0"/>
          </a:p>
          <a:p>
            <a:pPr lvl="1"/>
            <a:r>
              <a:rPr lang="ko-KR" altLang="en-US" dirty="0"/>
              <a:t>노출</a:t>
            </a:r>
            <a:r>
              <a:rPr lang="en-US" altLang="ko-KR" dirty="0"/>
              <a:t> </a:t>
            </a:r>
            <a:r>
              <a:rPr lang="ko-KR" altLang="en-US" dirty="0"/>
              <a:t>정보</a:t>
            </a:r>
            <a:r>
              <a:rPr lang="en-US" altLang="ko-KR" dirty="0"/>
              <a:t>:</a:t>
            </a:r>
            <a:r>
              <a:rPr lang="ko-KR" altLang="en-US" dirty="0"/>
              <a:t> 데이타 이름</a:t>
            </a:r>
            <a:r>
              <a:rPr lang="en-US" altLang="ko-KR" dirty="0"/>
              <a:t>,</a:t>
            </a:r>
            <a:r>
              <a:rPr lang="ko-KR" altLang="en-US" dirty="0"/>
              <a:t> 데이타 타입</a:t>
            </a:r>
            <a:r>
              <a:rPr lang="en-US" altLang="ko-KR" dirty="0"/>
              <a:t>,</a:t>
            </a:r>
            <a:r>
              <a:rPr lang="ko-KR" altLang="en-US" dirty="0"/>
              <a:t> 등록자</a:t>
            </a:r>
            <a:endParaRPr lang="en-US" altLang="ko-KR" dirty="0"/>
          </a:p>
          <a:p>
            <a:r>
              <a:rPr lang="ko-KR" altLang="en-US" dirty="0"/>
              <a:t>내가 즐겨찾기 한 데이터</a:t>
            </a:r>
            <a:endParaRPr lang="en-US" altLang="ko-KR" dirty="0"/>
          </a:p>
          <a:p>
            <a:pPr lvl="1"/>
            <a:r>
              <a:rPr lang="ko-KR" altLang="en-US" dirty="0"/>
              <a:t>정렬</a:t>
            </a:r>
            <a:r>
              <a:rPr lang="en-US" altLang="ko-KR" dirty="0"/>
              <a:t>:</a:t>
            </a:r>
            <a:r>
              <a:rPr lang="ko-KR" altLang="en-US" dirty="0"/>
              <a:t> 최근 즐겨찾기 한 순서</a:t>
            </a:r>
            <a:endParaRPr lang="en-US" altLang="ko-KR" dirty="0"/>
          </a:p>
          <a:p>
            <a:pPr lvl="1"/>
            <a:r>
              <a:rPr lang="ko-KR" altLang="en-US" dirty="0"/>
              <a:t>즐겨찾기 한 데이터가 없을 경우 </a:t>
            </a:r>
            <a:r>
              <a:rPr lang="en-US" altLang="ko-KR" dirty="0"/>
              <a:t>‘No favorite data’</a:t>
            </a:r>
            <a:r>
              <a:rPr lang="ko-KR" altLang="en-US" dirty="0"/>
              <a:t>노출</a:t>
            </a:r>
            <a:endParaRPr lang="en-US" altLang="ko-KR" dirty="0"/>
          </a:p>
          <a:p>
            <a:pPr lvl="1"/>
            <a:r>
              <a:rPr lang="ko-KR" altLang="en-US" dirty="0"/>
              <a:t>즐겨찾기 더보기 클릭시 즐겨찾기 목록 화면으로 이동 </a:t>
            </a:r>
            <a:r>
              <a:rPr lang="ko-KR" altLang="en-US" dirty="0">
                <a:solidFill>
                  <a:srgbClr val="00B0F0"/>
                </a:solidFill>
                <a:latin typeface="+mn-ea"/>
                <a:sym typeface="Wingdings"/>
              </a:rPr>
              <a:t>☞</a:t>
            </a:r>
            <a:r>
              <a:rPr lang="en-US" altLang="ko-KR" dirty="0">
                <a:solidFill>
                  <a:srgbClr val="00B0F0"/>
                </a:solidFill>
                <a:latin typeface="+mn-ea"/>
                <a:sym typeface="Wingdings"/>
              </a:rPr>
              <a:t>[E1-01-008]</a:t>
            </a:r>
            <a:r>
              <a:rPr lang="ko-KR" altLang="en-US" dirty="0"/>
              <a:t> </a:t>
            </a:r>
            <a:endParaRPr lang="en-US" altLang="ko-KR" dirty="0"/>
          </a:p>
          <a:p>
            <a:r>
              <a:rPr lang="ko-KR" altLang="en-US" dirty="0"/>
              <a:t>즐겨찾기한 등록자의 데이터</a:t>
            </a:r>
            <a:endParaRPr lang="en-US" altLang="ko-KR" dirty="0"/>
          </a:p>
          <a:p>
            <a:pPr lvl="1"/>
            <a:r>
              <a:rPr lang="ko-KR" altLang="en-US" dirty="0"/>
              <a:t>내가 즐겨찾기한 등록자가 등록한 데이터</a:t>
            </a:r>
            <a:endParaRPr lang="en-US" altLang="ko-KR" dirty="0"/>
          </a:p>
          <a:p>
            <a:pPr lvl="1"/>
            <a:r>
              <a:rPr lang="ko-KR" altLang="en-US" dirty="0"/>
              <a:t>정렬</a:t>
            </a:r>
            <a:r>
              <a:rPr lang="en-US" altLang="ko-KR" dirty="0"/>
              <a:t>:</a:t>
            </a:r>
            <a:r>
              <a:rPr lang="ko-KR" altLang="en-US" dirty="0"/>
              <a:t> 최근 </a:t>
            </a:r>
            <a:r>
              <a:rPr lang="ko-KR" altLang="en-US" dirty="0" smtClean="0"/>
              <a:t>시간순</a:t>
            </a:r>
            <a:endParaRPr lang="en-US" altLang="ko-KR" dirty="0" smtClean="0"/>
          </a:p>
          <a:p>
            <a:r>
              <a:rPr lang="ko-KR" altLang="en-US" dirty="0" smtClean="0"/>
              <a:t>즐겨찾기 된 카타로그 영역</a:t>
            </a:r>
            <a:endParaRPr lang="en-US" altLang="ko-KR" dirty="0" smtClean="0"/>
          </a:p>
          <a:p>
            <a:pPr lvl="2"/>
            <a:r>
              <a:rPr lang="ko-KR" altLang="en-US" dirty="0"/>
              <a:t>카탈로그 즐겨찾기시 상단에 위치</a:t>
            </a:r>
            <a:endParaRPr lang="en-US" altLang="ko-KR" dirty="0"/>
          </a:p>
          <a:p>
            <a:pPr lvl="2"/>
            <a:r>
              <a:rPr lang="ko-KR" altLang="en-US" dirty="0"/>
              <a:t>카탈로그 경로</a:t>
            </a:r>
            <a:r>
              <a:rPr lang="en-US" altLang="ko-KR" dirty="0"/>
              <a:t>,</a:t>
            </a:r>
            <a:r>
              <a:rPr lang="ko-KR" altLang="en-US" dirty="0"/>
              <a:t> 대상 카탈로그 </a:t>
            </a:r>
            <a:r>
              <a:rPr lang="ko-KR" altLang="en-US" dirty="0" smtClean="0"/>
              <a:t>노출</a:t>
            </a:r>
            <a:endParaRPr lang="en-US" altLang="ko-KR" dirty="0" smtClean="0"/>
          </a:p>
          <a:p>
            <a:pPr lvl="1"/>
            <a:r>
              <a:rPr lang="ko-KR" altLang="en-US" dirty="0" smtClean="0"/>
              <a:t>카타로그 검색 영역</a:t>
            </a:r>
            <a:endParaRPr lang="en-US" altLang="ko-KR" dirty="0" smtClean="0"/>
          </a:p>
          <a:p>
            <a:pPr lvl="2"/>
            <a:r>
              <a:rPr lang="ko-KR" altLang="en-US" dirty="0" smtClean="0"/>
              <a:t>카타로그 즐겨찾기 및 카타로그 검색</a:t>
            </a:r>
            <a:endParaRPr lang="en-US" altLang="ko-KR" dirty="0" smtClean="0"/>
          </a:p>
          <a:p>
            <a:pPr lvl="2"/>
            <a:r>
              <a:rPr lang="ko-KR" altLang="en-US" dirty="0" smtClean="0"/>
              <a:t>검색 시 </a:t>
            </a:r>
            <a:r>
              <a:rPr lang="en-US" altLang="ko-KR" dirty="0" smtClean="0"/>
              <a:t>UX</a:t>
            </a:r>
            <a:r>
              <a:rPr lang="ko-KR" altLang="en-US" dirty="0" smtClean="0"/>
              <a:t>는 다음장 참조</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en-US" altLang="ko-KR" dirty="0" smtClean="0">
                <a:solidFill>
                  <a:srgbClr val="00B0F0"/>
                </a:solidFill>
                <a:latin typeface="+mn-ea"/>
                <a:sym typeface="Wingdings"/>
              </a:rPr>
              <a:t>E1-01-010]</a:t>
            </a:r>
          </a:p>
          <a:p>
            <a:pPr lvl="1"/>
            <a:r>
              <a:rPr lang="ko-KR" altLang="en-US" dirty="0" smtClean="0">
                <a:latin typeface="+mn-ea"/>
                <a:sym typeface="Wingdings"/>
              </a:rPr>
              <a:t>즐겨찾기 영역</a:t>
            </a:r>
            <a:endParaRPr lang="en-US" altLang="ko-KR" dirty="0" smtClean="0">
              <a:latin typeface="+mn-ea"/>
              <a:sym typeface="Wingdings"/>
            </a:endParaRPr>
          </a:p>
          <a:p>
            <a:pPr lvl="2"/>
            <a:r>
              <a:rPr lang="ko-KR" altLang="en-US" dirty="0" smtClean="0">
                <a:latin typeface="+mn-ea"/>
                <a:sym typeface="Wingdings"/>
              </a:rPr>
              <a:t>즐겨찾기를 해 놓은 카타로그가 리스트업 됨</a:t>
            </a:r>
            <a:r>
              <a:rPr lang="ko-KR" altLang="en-US" dirty="0" smtClean="0"/>
              <a:t> </a:t>
            </a:r>
            <a:r>
              <a:rPr lang="ko-KR" altLang="en-US" dirty="0">
                <a:solidFill>
                  <a:srgbClr val="00B0F0"/>
                </a:solidFill>
                <a:latin typeface="+mn-ea"/>
                <a:sym typeface="Wingdings"/>
              </a:rPr>
              <a:t>☞</a:t>
            </a:r>
            <a:r>
              <a:rPr lang="en-US" altLang="ko-KR" dirty="0">
                <a:solidFill>
                  <a:srgbClr val="00B0F0"/>
                </a:solidFill>
                <a:latin typeface="+mn-ea"/>
                <a:sym typeface="Wingdings"/>
              </a:rPr>
              <a:t>[</a:t>
            </a:r>
            <a:r>
              <a:rPr lang="en-US" altLang="ko-KR" dirty="0" smtClean="0">
                <a:solidFill>
                  <a:srgbClr val="00B0F0"/>
                </a:solidFill>
                <a:latin typeface="+mn-ea"/>
                <a:sym typeface="Wingdings"/>
              </a:rPr>
              <a:t>E1-01-003]</a:t>
            </a:r>
            <a:r>
              <a:rPr lang="ko-KR" altLang="en-US" dirty="0" smtClean="0">
                <a:solidFill>
                  <a:srgbClr val="00B0F0"/>
                </a:solidFill>
                <a:latin typeface="+mn-ea"/>
                <a:sym typeface="Wingdings"/>
              </a:rPr>
              <a:t> </a:t>
            </a:r>
            <a:r>
              <a:rPr lang="en-US" altLang="ko-KR" dirty="0" smtClean="0">
                <a:solidFill>
                  <a:srgbClr val="00B0F0"/>
                </a:solidFill>
                <a:latin typeface="+mn-ea"/>
                <a:sym typeface="Wingdings"/>
              </a:rPr>
              <a:t>3</a:t>
            </a:r>
            <a:r>
              <a:rPr lang="ko-KR" altLang="en-US" dirty="0" smtClean="0">
                <a:solidFill>
                  <a:srgbClr val="00B0F0"/>
                </a:solidFill>
                <a:latin typeface="+mn-ea"/>
                <a:sym typeface="Wingdings"/>
              </a:rPr>
              <a:t>번에서 즐겨찾기 추가를 할 수 있음</a:t>
            </a:r>
            <a:endParaRPr lang="en-US" altLang="ko-KR" dirty="0" smtClean="0">
              <a:solidFill>
                <a:srgbClr val="00B0F0"/>
              </a:solidFill>
              <a:latin typeface="+mn-ea"/>
              <a:sym typeface="Wingdings"/>
            </a:endParaRPr>
          </a:p>
          <a:p>
            <a:pPr lvl="2"/>
            <a:r>
              <a:rPr lang="ko-KR" altLang="en-US" dirty="0" smtClean="0">
                <a:latin typeface="+mn-ea"/>
                <a:sym typeface="Wingdings"/>
              </a:rPr>
              <a:t>즐겨찾기 개수는 제한이 없음</a:t>
            </a:r>
            <a:r>
              <a:rPr lang="en-US" altLang="ko-KR" dirty="0" smtClean="0">
                <a:latin typeface="+mn-ea"/>
                <a:sym typeface="Wingdings"/>
              </a:rPr>
              <a:t>.</a:t>
            </a:r>
            <a:r>
              <a:rPr lang="ko-KR" altLang="en-US" dirty="0" smtClean="0">
                <a:latin typeface="+mn-ea"/>
                <a:sym typeface="Wingdings"/>
              </a:rPr>
              <a:t> 화면에서 계속 추가되어 쌓여짐</a:t>
            </a:r>
            <a:endParaRPr lang="en-US" altLang="ko-KR" dirty="0" smtClean="0">
              <a:latin typeface="+mn-ea"/>
              <a:sym typeface="Wingdings"/>
            </a:endParaRPr>
          </a:p>
          <a:p>
            <a:pPr lvl="1"/>
            <a:r>
              <a:rPr lang="ko-KR" altLang="en-US" dirty="0" smtClean="0">
                <a:latin typeface="+mn-ea"/>
                <a:sym typeface="Wingdings"/>
              </a:rPr>
              <a:t>카타로그 리스트</a:t>
            </a:r>
            <a:endParaRPr lang="en-US" altLang="ko-KR" dirty="0" smtClean="0">
              <a:latin typeface="+mn-ea"/>
              <a:sym typeface="Wingdings"/>
            </a:endParaRPr>
          </a:p>
          <a:p>
            <a:pPr lvl="2"/>
            <a:r>
              <a:rPr lang="ko-KR" altLang="en-US" dirty="0" smtClean="0">
                <a:latin typeface="+mn-ea"/>
                <a:sym typeface="Wingdings"/>
              </a:rPr>
              <a:t>트리형태로 나열 됨</a:t>
            </a:r>
            <a:endParaRPr lang="en-US" altLang="ko-KR" dirty="0" smtClean="0">
              <a:latin typeface="+mn-ea"/>
              <a:sym typeface="Wingdings"/>
            </a:endParaRPr>
          </a:p>
          <a:p>
            <a:pPr lvl="2"/>
            <a:r>
              <a:rPr lang="ko-KR" altLang="en-US" dirty="0" smtClean="0">
                <a:latin typeface="+mn-ea"/>
                <a:sym typeface="Wingdings"/>
              </a:rPr>
              <a:t>카타로그에 포함되지 않은 메타데이터는 </a:t>
            </a:r>
            <a:r>
              <a:rPr lang="en-US" altLang="ko-KR" dirty="0" smtClean="0">
                <a:latin typeface="+mn-ea"/>
                <a:sym typeface="Wingdings"/>
              </a:rPr>
              <a:t>’Unclassified’</a:t>
            </a:r>
            <a:r>
              <a:rPr lang="ko-KR" altLang="en-US" dirty="0" smtClean="0">
                <a:latin typeface="+mn-ea"/>
                <a:sym typeface="Wingdings"/>
              </a:rPr>
              <a:t>에 추가됨</a:t>
            </a:r>
            <a:endParaRPr lang="en-US" altLang="ko-KR" dirty="0">
              <a:latin typeface="+mn-ea"/>
              <a:sym typeface="Wingdings"/>
            </a:endParaRPr>
          </a:p>
          <a:p>
            <a:pPr lvl="2"/>
            <a:endParaRPr lang="en-US" altLang="ko-KR" dirty="0"/>
          </a:p>
          <a:p>
            <a:pPr lvl="2"/>
            <a:endParaRPr lang="en-US" altLang="ko-KR" dirty="0" smtClean="0"/>
          </a:p>
          <a:p>
            <a:endParaRPr lang="en-US" altLang="ko-KR" dirty="0"/>
          </a:p>
        </p:txBody>
      </p:sp>
      <p:sp>
        <p:nvSpPr>
          <p:cNvPr id="114" name="Text Placeholder 113">
            <a:extLst>
              <a:ext uri="{FF2B5EF4-FFF2-40B4-BE49-F238E27FC236}">
                <a16:creationId xmlns="" xmlns:a16="http://schemas.microsoft.com/office/drawing/2014/main" id="{CFEB6AA8-FB8D-7F45-BD4D-6A4C14F99AF6}"/>
              </a:ext>
            </a:extLst>
          </p:cNvPr>
          <p:cNvSpPr>
            <a:spLocks noGrp="1"/>
          </p:cNvSpPr>
          <p:nvPr>
            <p:ph type="body" sz="quarter" idx="11"/>
          </p:nvPr>
        </p:nvSpPr>
        <p:spPr/>
        <p:txBody>
          <a:bodyPr/>
          <a:lstStyle/>
          <a:p>
            <a:r>
              <a:rPr lang="en-US" altLang="ko-KR" dirty="0">
                <a:latin typeface="+mn-ea"/>
                <a:cs typeface="Malgun Gothic" charset="-127"/>
              </a:rPr>
              <a:t>1.1.1 </a:t>
            </a:r>
            <a:r>
              <a:rPr lang="ko-KR" altLang="en-US" dirty="0">
                <a:latin typeface="+mn-ea"/>
                <a:cs typeface="Malgun Gothic" charset="-127"/>
              </a:rPr>
              <a:t>데이터 탐색</a:t>
            </a:r>
            <a:r>
              <a:rPr lang="en-US" altLang="ko-KR" dirty="0">
                <a:latin typeface="+mn-ea"/>
                <a:cs typeface="Malgun Gothic" charset="-127"/>
              </a:rPr>
              <a:t> (</a:t>
            </a:r>
            <a:r>
              <a:rPr lang="ko-KR" altLang="en-US" dirty="0">
                <a:latin typeface="+mn-ea"/>
                <a:cs typeface="Malgun Gothic" charset="-127"/>
              </a:rPr>
              <a:t>구성 제안</a:t>
            </a:r>
            <a:r>
              <a:rPr lang="en-US" altLang="ko-KR" dirty="0">
                <a:latin typeface="+mn-ea"/>
                <a:cs typeface="Malgun Gothic" charset="-127"/>
              </a:rPr>
              <a:t>)</a:t>
            </a:r>
            <a:endParaRPr lang="ko-KR" altLang="en-US" dirty="0">
              <a:latin typeface="+mn-ea"/>
              <a:cs typeface="Malgun Gothic" charset="-127"/>
            </a:endParaRPr>
          </a:p>
        </p:txBody>
      </p:sp>
      <p:sp>
        <p:nvSpPr>
          <p:cNvPr id="113" name="Title 112">
            <a:extLst>
              <a:ext uri="{FF2B5EF4-FFF2-40B4-BE49-F238E27FC236}">
                <a16:creationId xmlns="" xmlns:a16="http://schemas.microsoft.com/office/drawing/2014/main" id="{DB913C16-C801-E742-B43A-4762E19E0506}"/>
              </a:ext>
            </a:extLst>
          </p:cNvPr>
          <p:cNvSpPr>
            <a:spLocks noGrp="1"/>
          </p:cNvSpPr>
          <p:nvPr>
            <p:ph type="title"/>
          </p:nvPr>
        </p:nvSpPr>
        <p:spPr/>
        <p:txBody>
          <a:bodyPr/>
          <a:lstStyle/>
          <a:p>
            <a:r>
              <a:rPr kumimoji="1" lang="en-US" altLang="ko-KR" dirty="0">
                <a:latin typeface="+mn-ea"/>
                <a:cs typeface="Malgun Gothic" charset="-127"/>
              </a:rPr>
              <a:t>1.1 Metadata &gt; </a:t>
            </a:r>
            <a:r>
              <a:rPr kumimoji="1" lang="en-US" altLang="ko-KR" b="1" dirty="0">
                <a:latin typeface="+mn-ea"/>
                <a:cs typeface="Malgun Gothic" charset="-127"/>
              </a:rPr>
              <a:t>Explore Data</a:t>
            </a:r>
            <a:endParaRPr lang="en-US" b="1" dirty="0"/>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a:t>
            </a:fld>
            <a:endParaRPr lang="ko-KR" altLang="en-US" dirty="0">
              <a:solidFill>
                <a:prstClr val="white">
                  <a:lumMod val="50000"/>
                </a:prstClr>
              </a:solidFill>
            </a:endParaRPr>
          </a:p>
        </p:txBody>
      </p:sp>
      <p:sp>
        <p:nvSpPr>
          <p:cNvPr id="222" name="Rectangle 32">
            <a:extLst>
              <a:ext uri="{FF2B5EF4-FFF2-40B4-BE49-F238E27FC236}">
                <a16:creationId xmlns="" xmlns:a16="http://schemas.microsoft.com/office/drawing/2014/main" id="{D9182E58-E68E-3946-9304-F720797FADF6}"/>
              </a:ext>
            </a:extLst>
          </p:cNvPr>
          <p:cNvSpPr/>
          <p:nvPr/>
        </p:nvSpPr>
        <p:spPr>
          <a:xfrm>
            <a:off x="2067499" y="1855827"/>
            <a:ext cx="934871"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New or Update</a:t>
            </a:r>
            <a:endParaRPr kumimoji="1" lang="en-US" altLang="ko-KR" sz="800" dirty="0">
              <a:solidFill>
                <a:schemeClr val="tx1">
                  <a:lumMod val="75000"/>
                  <a:lumOff val="25000"/>
                </a:schemeClr>
              </a:solidFill>
              <a:latin typeface="+mn-ea"/>
              <a:cs typeface="Nanum Gothic" charset="-127"/>
            </a:endParaRPr>
          </a:p>
        </p:txBody>
      </p:sp>
      <p:sp>
        <p:nvSpPr>
          <p:cNvPr id="142" name="Rectangle 32">
            <a:extLst>
              <a:ext uri="{FF2B5EF4-FFF2-40B4-BE49-F238E27FC236}">
                <a16:creationId xmlns="" xmlns:a16="http://schemas.microsoft.com/office/drawing/2014/main" id="{B125BF19-26FD-104C-96EA-FAEA8417AD21}"/>
              </a:ext>
            </a:extLst>
          </p:cNvPr>
          <p:cNvSpPr/>
          <p:nvPr/>
        </p:nvSpPr>
        <p:spPr>
          <a:xfrm>
            <a:off x="7666350" y="4210110"/>
            <a:ext cx="962123"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Favorite creator</a:t>
            </a:r>
            <a:endParaRPr kumimoji="1" lang="en-US" altLang="ko-KR" sz="800" dirty="0">
              <a:solidFill>
                <a:schemeClr val="tx1">
                  <a:lumMod val="75000"/>
                  <a:lumOff val="25000"/>
                </a:schemeClr>
              </a:solidFill>
              <a:latin typeface="+mn-ea"/>
              <a:cs typeface="Nanum Gothic" charset="-127"/>
            </a:endParaRPr>
          </a:p>
        </p:txBody>
      </p:sp>
      <p:grpSp>
        <p:nvGrpSpPr>
          <p:cNvPr id="428" name="그룹 15">
            <a:extLst>
              <a:ext uri="{FF2B5EF4-FFF2-40B4-BE49-F238E27FC236}">
                <a16:creationId xmlns="" xmlns:a16="http://schemas.microsoft.com/office/drawing/2014/main" id="{352F7A4B-EF1B-F743-AD1C-A3B1545B3569}"/>
              </a:ext>
            </a:extLst>
          </p:cNvPr>
          <p:cNvGrpSpPr/>
          <p:nvPr/>
        </p:nvGrpSpPr>
        <p:grpSpPr>
          <a:xfrm>
            <a:off x="2148971" y="1690604"/>
            <a:ext cx="7606648" cy="190417"/>
            <a:chOff x="1991360" y="4044266"/>
            <a:chExt cx="6156960" cy="312325"/>
          </a:xfrm>
        </p:grpSpPr>
        <p:sp>
          <p:nvSpPr>
            <p:cNvPr id="429" name="자유형 16">
              <a:extLst>
                <a:ext uri="{FF2B5EF4-FFF2-40B4-BE49-F238E27FC236}">
                  <a16:creationId xmlns="" xmlns:a16="http://schemas.microsoft.com/office/drawing/2014/main" id="{32CA652F-3A30-7C47-BE7E-24F9B5A6E3F5}"/>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430" name="자유형 17">
              <a:extLst>
                <a:ext uri="{FF2B5EF4-FFF2-40B4-BE49-F238E27FC236}">
                  <a16:creationId xmlns="" xmlns:a16="http://schemas.microsoft.com/office/drawing/2014/main" id="{192A32C3-C2F5-DE4E-883F-200DE2B354F2}"/>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cxnSp>
        <p:nvCxnSpPr>
          <p:cNvPr id="437" name="직선 연결선[R] 162">
            <a:extLst>
              <a:ext uri="{FF2B5EF4-FFF2-40B4-BE49-F238E27FC236}">
                <a16:creationId xmlns="" xmlns:a16="http://schemas.microsoft.com/office/drawing/2014/main" id="{BA2CD75A-7346-804F-8B37-A7F793352AB9}"/>
              </a:ext>
            </a:extLst>
          </p:cNvPr>
          <p:cNvCxnSpPr>
            <a:cxnSpLocks/>
          </p:cNvCxnSpPr>
          <p:nvPr/>
        </p:nvCxnSpPr>
        <p:spPr>
          <a:xfrm>
            <a:off x="7767141" y="4443465"/>
            <a:ext cx="2203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38" name="직사각형 437">
            <a:extLst>
              <a:ext uri="{FF2B5EF4-FFF2-40B4-BE49-F238E27FC236}">
                <a16:creationId xmlns="" xmlns:a16="http://schemas.microsoft.com/office/drawing/2014/main" id="{C17807AE-7F90-3E45-921B-800D66C12466}"/>
              </a:ext>
            </a:extLst>
          </p:cNvPr>
          <p:cNvSpPr/>
          <p:nvPr/>
        </p:nvSpPr>
        <p:spPr>
          <a:xfrm>
            <a:off x="9485802" y="4213334"/>
            <a:ext cx="437940" cy="184666"/>
          </a:xfrm>
          <a:prstGeom prst="rect">
            <a:avLst/>
          </a:prstGeom>
        </p:spPr>
        <p:txBody>
          <a:bodyPr wrap="none">
            <a:spAutoFit/>
          </a:bodyPr>
          <a:lstStyle/>
          <a:p>
            <a:r>
              <a:rPr lang="en-US" altLang="ko-KR" sz="600" dirty="0">
                <a:solidFill>
                  <a:schemeClr val="bg1">
                    <a:lumMod val="50000"/>
                  </a:schemeClr>
                </a:solidFill>
                <a:latin typeface="Nanum Gothic Regular" charset="-127"/>
                <a:ea typeface="Nanum Gothic Regular" charset="-127"/>
              </a:rPr>
              <a:t>More &gt;</a:t>
            </a:r>
            <a:endParaRPr lang="ko-KR" altLang="en-US" sz="600" dirty="0">
              <a:solidFill>
                <a:schemeClr val="bg1">
                  <a:lumMod val="50000"/>
                </a:schemeClr>
              </a:solidFill>
              <a:latin typeface="Nanum Gothic Regular" charset="-127"/>
              <a:ea typeface="Nanum Gothic Regular" charset="-127"/>
            </a:endParaRPr>
          </a:p>
        </p:txBody>
      </p:sp>
      <p:sp>
        <p:nvSpPr>
          <p:cNvPr id="583" name="타원 62">
            <a:extLst>
              <a:ext uri="{FF2B5EF4-FFF2-40B4-BE49-F238E27FC236}">
                <a16:creationId xmlns="" xmlns:a16="http://schemas.microsoft.com/office/drawing/2014/main" id="{B0AE9CEA-684C-8C4E-BC91-765557F42745}"/>
              </a:ext>
            </a:extLst>
          </p:cNvPr>
          <p:cNvSpPr/>
          <p:nvPr/>
        </p:nvSpPr>
        <p:spPr>
          <a:xfrm>
            <a:off x="2010059" y="18313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cxnSp>
        <p:nvCxnSpPr>
          <p:cNvPr id="210" name="직선 연결선[R] 162">
            <a:extLst>
              <a:ext uri="{FF2B5EF4-FFF2-40B4-BE49-F238E27FC236}">
                <a16:creationId xmlns="" xmlns:a16="http://schemas.microsoft.com/office/drawing/2014/main" id="{D326A8F0-E406-AF46-9971-439C16028A41}"/>
              </a:ext>
            </a:extLst>
          </p:cNvPr>
          <p:cNvCxnSpPr>
            <a:cxnSpLocks/>
          </p:cNvCxnSpPr>
          <p:nvPr/>
        </p:nvCxnSpPr>
        <p:spPr>
          <a:xfrm>
            <a:off x="2148971" y="2072018"/>
            <a:ext cx="533303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43" name="그룹 642">
            <a:extLst>
              <a:ext uri="{FF2B5EF4-FFF2-40B4-BE49-F238E27FC236}">
                <a16:creationId xmlns="" xmlns:a16="http://schemas.microsoft.com/office/drawing/2014/main" id="{E1053D8A-3196-8442-99CB-AF6D39F67D5C}"/>
              </a:ext>
            </a:extLst>
          </p:cNvPr>
          <p:cNvGrpSpPr/>
          <p:nvPr/>
        </p:nvGrpSpPr>
        <p:grpSpPr>
          <a:xfrm>
            <a:off x="7735044" y="4631426"/>
            <a:ext cx="2196605" cy="554487"/>
            <a:chOff x="2151299" y="4701438"/>
            <a:chExt cx="2196605" cy="554487"/>
          </a:xfrm>
        </p:grpSpPr>
        <p:sp>
          <p:nvSpPr>
            <p:cNvPr id="644" name="직사각형 643">
              <a:extLst>
                <a:ext uri="{FF2B5EF4-FFF2-40B4-BE49-F238E27FC236}">
                  <a16:creationId xmlns="" xmlns:a16="http://schemas.microsoft.com/office/drawing/2014/main" id="{D4673105-CC5C-D640-BCAB-BF642D274A00}"/>
                </a:ext>
              </a:extLst>
            </p:cNvPr>
            <p:cNvSpPr/>
            <p:nvPr/>
          </p:nvSpPr>
          <p:spPr>
            <a:xfrm>
              <a:off x="2674048"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645" name="직사각형 644">
              <a:extLst>
                <a:ext uri="{FF2B5EF4-FFF2-40B4-BE49-F238E27FC236}">
                  <a16:creationId xmlns="" xmlns:a16="http://schemas.microsoft.com/office/drawing/2014/main" id="{FC57AD3C-5012-424F-932F-11868A03A570}"/>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646" name="직사각형 645">
              <a:extLst>
                <a:ext uri="{FF2B5EF4-FFF2-40B4-BE49-F238E27FC236}">
                  <a16:creationId xmlns="" xmlns:a16="http://schemas.microsoft.com/office/drawing/2014/main" id="{9E113F7C-D707-4F4A-B9EC-57D74DB3F8CA}"/>
                </a:ext>
              </a:extLst>
            </p:cNvPr>
            <p:cNvSpPr/>
            <p:nvPr/>
          </p:nvSpPr>
          <p:spPr>
            <a:xfrm>
              <a:off x="2674048"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647" name="모서리가 둥근 직사각형 155">
              <a:extLst>
                <a:ext uri="{FF2B5EF4-FFF2-40B4-BE49-F238E27FC236}">
                  <a16:creationId xmlns="" xmlns:a16="http://schemas.microsoft.com/office/drawing/2014/main" id="{032D537B-8CB4-944D-BA60-81D437E524DF}"/>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648" name="그룹 45">
              <a:extLst>
                <a:ext uri="{FF2B5EF4-FFF2-40B4-BE49-F238E27FC236}">
                  <a16:creationId xmlns="" xmlns:a16="http://schemas.microsoft.com/office/drawing/2014/main" id="{9FF5E310-A432-B444-BD59-DD24D2643D4D}"/>
                </a:ext>
              </a:extLst>
            </p:cNvPr>
            <p:cNvGrpSpPr/>
            <p:nvPr/>
          </p:nvGrpSpPr>
          <p:grpSpPr>
            <a:xfrm flipV="1">
              <a:off x="3239224" y="5138581"/>
              <a:ext cx="629514" cy="70687"/>
              <a:chOff x="5506358" y="1847342"/>
              <a:chExt cx="1188694" cy="89547"/>
            </a:xfrm>
          </p:grpSpPr>
          <p:sp>
            <p:nvSpPr>
              <p:cNvPr id="653" name="모서리가 둥근 직사각형 46">
                <a:extLst>
                  <a:ext uri="{FF2B5EF4-FFF2-40B4-BE49-F238E27FC236}">
                    <a16:creationId xmlns="" xmlns:a16="http://schemas.microsoft.com/office/drawing/2014/main" id="{AC92E1D6-40DA-9A4D-AF57-E6E24455FA97}"/>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654" name="모서리가 둥근 직사각형 47">
                <a:extLst>
                  <a:ext uri="{FF2B5EF4-FFF2-40B4-BE49-F238E27FC236}">
                    <a16:creationId xmlns="" xmlns:a16="http://schemas.microsoft.com/office/drawing/2014/main" id="{554D97D8-4440-524E-99DF-5614BB967DBD}"/>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649" name="직사각형 648">
              <a:extLst>
                <a:ext uri="{FF2B5EF4-FFF2-40B4-BE49-F238E27FC236}">
                  <a16:creationId xmlns="" xmlns:a16="http://schemas.microsoft.com/office/drawing/2014/main" id="{EB460619-D244-1E40-A876-866FC0A3BF08}"/>
                </a:ext>
              </a:extLst>
            </p:cNvPr>
            <p:cNvSpPr/>
            <p:nvPr/>
          </p:nvSpPr>
          <p:spPr>
            <a:xfrm>
              <a:off x="2674048" y="507125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650" name="모서리가 둥근 직사각형 58">
              <a:extLst>
                <a:ext uri="{FF2B5EF4-FFF2-40B4-BE49-F238E27FC236}">
                  <a16:creationId xmlns="" xmlns:a16="http://schemas.microsoft.com/office/drawing/2014/main" id="{8E422220-25AB-E742-BC64-3A726C9D7EB7}"/>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651" name="모서리가 둥근 직사각형 58">
              <a:extLst>
                <a:ext uri="{FF2B5EF4-FFF2-40B4-BE49-F238E27FC236}">
                  <a16:creationId xmlns="" xmlns:a16="http://schemas.microsoft.com/office/drawing/2014/main" id="{36D2C931-A772-6D45-8EDB-9D8002046D3F}"/>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652" name="모서리가 둥근 직사각형 58">
              <a:extLst>
                <a:ext uri="{FF2B5EF4-FFF2-40B4-BE49-F238E27FC236}">
                  <a16:creationId xmlns="" xmlns:a16="http://schemas.microsoft.com/office/drawing/2014/main" id="{68623F6D-3327-5443-A986-F0991E9F80AE}"/>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666" name="그룹 665">
            <a:extLst>
              <a:ext uri="{FF2B5EF4-FFF2-40B4-BE49-F238E27FC236}">
                <a16:creationId xmlns="" xmlns:a16="http://schemas.microsoft.com/office/drawing/2014/main" id="{691803ED-5B2C-0B48-B2F1-D0EB72C9D845}"/>
              </a:ext>
            </a:extLst>
          </p:cNvPr>
          <p:cNvGrpSpPr/>
          <p:nvPr/>
        </p:nvGrpSpPr>
        <p:grpSpPr>
          <a:xfrm>
            <a:off x="7715606" y="5324004"/>
            <a:ext cx="2196605" cy="565707"/>
            <a:chOff x="7442983" y="4701438"/>
            <a:chExt cx="2196605" cy="565707"/>
          </a:xfrm>
        </p:grpSpPr>
        <p:sp>
          <p:nvSpPr>
            <p:cNvPr id="667" name="직사각형 666">
              <a:extLst>
                <a:ext uri="{FF2B5EF4-FFF2-40B4-BE49-F238E27FC236}">
                  <a16:creationId xmlns="" xmlns:a16="http://schemas.microsoft.com/office/drawing/2014/main" id="{3939E3CC-9036-BB4F-9E77-17D16CBFADEF}"/>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668" name="직사각형 667">
              <a:extLst>
                <a:ext uri="{FF2B5EF4-FFF2-40B4-BE49-F238E27FC236}">
                  <a16:creationId xmlns="" xmlns:a16="http://schemas.microsoft.com/office/drawing/2014/main" id="{864BBEAD-9BF5-1D45-8479-3112250E2BEF}"/>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669" name="모서리가 둥근 직사각형 155">
              <a:extLst>
                <a:ext uri="{FF2B5EF4-FFF2-40B4-BE49-F238E27FC236}">
                  <a16:creationId xmlns="" xmlns:a16="http://schemas.microsoft.com/office/drawing/2014/main" id="{F9C7A094-B4CA-7B47-AFAD-4483B348CE53}"/>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670" name="직사각형 669">
              <a:extLst>
                <a:ext uri="{FF2B5EF4-FFF2-40B4-BE49-F238E27FC236}">
                  <a16:creationId xmlns="" xmlns:a16="http://schemas.microsoft.com/office/drawing/2014/main" id="{A6CC9288-3191-4648-8BAA-7161215BA1C8}"/>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671" name="그룹 45">
              <a:extLst>
                <a:ext uri="{FF2B5EF4-FFF2-40B4-BE49-F238E27FC236}">
                  <a16:creationId xmlns="" xmlns:a16="http://schemas.microsoft.com/office/drawing/2014/main" id="{228246E1-E537-0745-B5F1-225BF38465F5}"/>
                </a:ext>
              </a:extLst>
            </p:cNvPr>
            <p:cNvGrpSpPr/>
            <p:nvPr/>
          </p:nvGrpSpPr>
          <p:grpSpPr>
            <a:xfrm flipV="1">
              <a:off x="8530909" y="5138581"/>
              <a:ext cx="629513" cy="70687"/>
              <a:chOff x="5506358" y="1847342"/>
              <a:chExt cx="1188692" cy="89547"/>
            </a:xfrm>
          </p:grpSpPr>
          <p:sp>
            <p:nvSpPr>
              <p:cNvPr id="674" name="모서리가 둥근 직사각형 46">
                <a:extLst>
                  <a:ext uri="{FF2B5EF4-FFF2-40B4-BE49-F238E27FC236}">
                    <a16:creationId xmlns="" xmlns:a16="http://schemas.microsoft.com/office/drawing/2014/main" id="{E77FE724-4C49-FD48-86B2-DC97181C0E11}"/>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675" name="모서리가 둥근 직사각형 47">
                <a:extLst>
                  <a:ext uri="{FF2B5EF4-FFF2-40B4-BE49-F238E27FC236}">
                    <a16:creationId xmlns="" xmlns:a16="http://schemas.microsoft.com/office/drawing/2014/main" id="{91D42C4D-32C1-7E49-B904-F8A3710C80E9}"/>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672" name="직사각형 671">
              <a:extLst>
                <a:ext uri="{FF2B5EF4-FFF2-40B4-BE49-F238E27FC236}">
                  <a16:creationId xmlns="" xmlns:a16="http://schemas.microsoft.com/office/drawing/2014/main" id="{1EA58CE2-D8B3-F542-9FF9-03CB48342DCA}"/>
                </a:ext>
              </a:extLst>
            </p:cNvPr>
            <p:cNvSpPr/>
            <p:nvPr/>
          </p:nvSpPr>
          <p:spPr>
            <a:xfrm>
              <a:off x="7965732" y="508247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673" name="모서리가 둥근 직사각형 58">
              <a:extLst>
                <a:ext uri="{FF2B5EF4-FFF2-40B4-BE49-F238E27FC236}">
                  <a16:creationId xmlns="" xmlns:a16="http://schemas.microsoft.com/office/drawing/2014/main" id="{E9692157-4707-1845-BCAD-1B6E3BF28835}"/>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grpSp>
        <p:nvGrpSpPr>
          <p:cNvPr id="697" name="그룹 696">
            <a:extLst>
              <a:ext uri="{FF2B5EF4-FFF2-40B4-BE49-F238E27FC236}">
                <a16:creationId xmlns="" xmlns:a16="http://schemas.microsoft.com/office/drawing/2014/main" id="{467AC1C7-49F3-814A-A526-5F0385F45E16}"/>
              </a:ext>
            </a:extLst>
          </p:cNvPr>
          <p:cNvGrpSpPr/>
          <p:nvPr/>
        </p:nvGrpSpPr>
        <p:grpSpPr>
          <a:xfrm>
            <a:off x="7726943" y="6062647"/>
            <a:ext cx="2196605" cy="582536"/>
            <a:chOff x="7442983" y="5335347"/>
            <a:chExt cx="2196605" cy="582536"/>
          </a:xfrm>
        </p:grpSpPr>
        <p:sp>
          <p:nvSpPr>
            <p:cNvPr id="698" name="직사각형 697">
              <a:extLst>
                <a:ext uri="{FF2B5EF4-FFF2-40B4-BE49-F238E27FC236}">
                  <a16:creationId xmlns="" xmlns:a16="http://schemas.microsoft.com/office/drawing/2014/main" id="{7D0DAAF3-1EEF-4049-96A4-9196023E4F69}"/>
                </a:ext>
              </a:extLst>
            </p:cNvPr>
            <p:cNvSpPr/>
            <p:nvPr/>
          </p:nvSpPr>
          <p:spPr>
            <a:xfrm>
              <a:off x="7442983" y="5365160"/>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E</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699" name="직사각형 698">
              <a:extLst>
                <a:ext uri="{FF2B5EF4-FFF2-40B4-BE49-F238E27FC236}">
                  <a16:creationId xmlns="" xmlns:a16="http://schemas.microsoft.com/office/drawing/2014/main" id="{EC83D72A-20DA-B34D-AB9C-7A4F453C6727}"/>
                </a:ext>
              </a:extLst>
            </p:cNvPr>
            <p:cNvSpPr/>
            <p:nvPr/>
          </p:nvSpPr>
          <p:spPr>
            <a:xfrm>
              <a:off x="7965732" y="5335347"/>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00" name="모서리가 둥근 직사각형 155">
              <a:extLst>
                <a:ext uri="{FF2B5EF4-FFF2-40B4-BE49-F238E27FC236}">
                  <a16:creationId xmlns="" xmlns:a16="http://schemas.microsoft.com/office/drawing/2014/main" id="{1A0D50D8-6E8D-1A49-A785-94B4483757C6}"/>
                </a:ext>
              </a:extLst>
            </p:cNvPr>
            <p:cNvSpPr/>
            <p:nvPr/>
          </p:nvSpPr>
          <p:spPr>
            <a:xfrm>
              <a:off x="7494905"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701" name="직사각형 700">
              <a:extLst>
                <a:ext uri="{FF2B5EF4-FFF2-40B4-BE49-F238E27FC236}">
                  <a16:creationId xmlns="" xmlns:a16="http://schemas.microsoft.com/office/drawing/2014/main" id="{F9F546C1-5A6C-594D-AC67-250B766CD46F}"/>
                </a:ext>
              </a:extLst>
            </p:cNvPr>
            <p:cNvSpPr/>
            <p:nvPr/>
          </p:nvSpPr>
          <p:spPr>
            <a:xfrm>
              <a:off x="7965732"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702" name="그룹 45">
              <a:extLst>
                <a:ext uri="{FF2B5EF4-FFF2-40B4-BE49-F238E27FC236}">
                  <a16:creationId xmlns="" xmlns:a16="http://schemas.microsoft.com/office/drawing/2014/main" id="{7E8267F9-F100-DB42-9C09-5D449E1FED77}"/>
                </a:ext>
              </a:extLst>
            </p:cNvPr>
            <p:cNvGrpSpPr/>
            <p:nvPr/>
          </p:nvGrpSpPr>
          <p:grpSpPr>
            <a:xfrm flipV="1">
              <a:off x="8530909" y="5772490"/>
              <a:ext cx="629513" cy="70687"/>
              <a:chOff x="5506358" y="1847342"/>
              <a:chExt cx="1188692" cy="89547"/>
            </a:xfrm>
          </p:grpSpPr>
          <p:sp>
            <p:nvSpPr>
              <p:cNvPr id="707" name="모서리가 둥근 직사각형 46">
                <a:extLst>
                  <a:ext uri="{FF2B5EF4-FFF2-40B4-BE49-F238E27FC236}">
                    <a16:creationId xmlns="" xmlns:a16="http://schemas.microsoft.com/office/drawing/2014/main" id="{2AB8BB42-54F1-9A46-8D94-3A1EFC62C88A}"/>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08" name="모서리가 둥근 직사각형 47">
                <a:extLst>
                  <a:ext uri="{FF2B5EF4-FFF2-40B4-BE49-F238E27FC236}">
                    <a16:creationId xmlns="" xmlns:a16="http://schemas.microsoft.com/office/drawing/2014/main" id="{0CF1C91D-81DE-B147-85DE-644F4673FA59}"/>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03" name="직사각형 702">
              <a:extLst>
                <a:ext uri="{FF2B5EF4-FFF2-40B4-BE49-F238E27FC236}">
                  <a16:creationId xmlns="" xmlns:a16="http://schemas.microsoft.com/office/drawing/2014/main" id="{B1DE415C-7822-DD4D-9201-1739E137AF6C}"/>
                </a:ext>
              </a:extLst>
            </p:cNvPr>
            <p:cNvSpPr/>
            <p:nvPr/>
          </p:nvSpPr>
          <p:spPr>
            <a:xfrm>
              <a:off x="7965732" y="5733217"/>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704" name="모서리가 둥근 직사각형 58">
              <a:extLst>
                <a:ext uri="{FF2B5EF4-FFF2-40B4-BE49-F238E27FC236}">
                  <a16:creationId xmlns="" xmlns:a16="http://schemas.microsoft.com/office/drawing/2014/main" id="{47A46A33-A96B-AD43-961B-5CC01075B1AC}"/>
                </a:ext>
              </a:extLst>
            </p:cNvPr>
            <p:cNvSpPr/>
            <p:nvPr/>
          </p:nvSpPr>
          <p:spPr>
            <a:xfrm>
              <a:off x="8050117"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705" name="모서리가 둥근 직사각형 58">
              <a:extLst>
                <a:ext uri="{FF2B5EF4-FFF2-40B4-BE49-F238E27FC236}">
                  <a16:creationId xmlns="" xmlns:a16="http://schemas.microsoft.com/office/drawing/2014/main" id="{F7C82961-04CF-9947-8276-A43A4B7C74C2}"/>
                </a:ext>
              </a:extLst>
            </p:cNvPr>
            <p:cNvSpPr/>
            <p:nvPr/>
          </p:nvSpPr>
          <p:spPr>
            <a:xfrm>
              <a:off x="8497402"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706" name="모서리가 둥근 직사각형 58">
              <a:extLst>
                <a:ext uri="{FF2B5EF4-FFF2-40B4-BE49-F238E27FC236}">
                  <a16:creationId xmlns="" xmlns:a16="http://schemas.microsoft.com/office/drawing/2014/main" id="{8D63D01A-943B-F04C-8A2C-70DCE75D1740}"/>
                </a:ext>
              </a:extLst>
            </p:cNvPr>
            <p:cNvSpPr/>
            <p:nvPr/>
          </p:nvSpPr>
          <p:spPr>
            <a:xfrm>
              <a:off x="8945224" y="5662747"/>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709" name="그룹 708">
            <a:extLst>
              <a:ext uri="{FF2B5EF4-FFF2-40B4-BE49-F238E27FC236}">
                <a16:creationId xmlns="" xmlns:a16="http://schemas.microsoft.com/office/drawing/2014/main" id="{C5D02E8B-FF21-9D40-9A49-5A3B8B22E805}"/>
              </a:ext>
            </a:extLst>
          </p:cNvPr>
          <p:cNvGrpSpPr/>
          <p:nvPr/>
        </p:nvGrpSpPr>
        <p:grpSpPr>
          <a:xfrm>
            <a:off x="2151299" y="2139473"/>
            <a:ext cx="1915093" cy="554487"/>
            <a:chOff x="2151299" y="4701438"/>
            <a:chExt cx="1915093" cy="554487"/>
          </a:xfrm>
        </p:grpSpPr>
        <p:sp>
          <p:nvSpPr>
            <p:cNvPr id="711" name="직사각형 710">
              <a:extLst>
                <a:ext uri="{FF2B5EF4-FFF2-40B4-BE49-F238E27FC236}">
                  <a16:creationId xmlns="" xmlns:a16="http://schemas.microsoft.com/office/drawing/2014/main" id="{228D8B8B-43CC-BE4E-B519-BA334CA4EFEF}"/>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712" name="직사각형 711">
              <a:extLst>
                <a:ext uri="{FF2B5EF4-FFF2-40B4-BE49-F238E27FC236}">
                  <a16:creationId xmlns="" xmlns:a16="http://schemas.microsoft.com/office/drawing/2014/main" id="{53ED12E3-4DED-1A44-A514-3B9F032AFD9D}"/>
                </a:ext>
              </a:extLst>
            </p:cNvPr>
            <p:cNvSpPr/>
            <p:nvPr/>
          </p:nvSpPr>
          <p:spPr>
            <a:xfrm>
              <a:off x="2674048"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13" name="모서리가 둥근 직사각형 155">
              <a:extLst>
                <a:ext uri="{FF2B5EF4-FFF2-40B4-BE49-F238E27FC236}">
                  <a16:creationId xmlns="" xmlns:a16="http://schemas.microsoft.com/office/drawing/2014/main" id="{0CEC1106-7BF6-2E4C-BDEA-E08D8E613CFD}"/>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714" name="그룹 45">
              <a:extLst>
                <a:ext uri="{FF2B5EF4-FFF2-40B4-BE49-F238E27FC236}">
                  <a16:creationId xmlns="" xmlns:a16="http://schemas.microsoft.com/office/drawing/2014/main" id="{A74EACAA-416A-CF4F-ADD3-342F575D1672}"/>
                </a:ext>
              </a:extLst>
            </p:cNvPr>
            <p:cNvGrpSpPr/>
            <p:nvPr/>
          </p:nvGrpSpPr>
          <p:grpSpPr>
            <a:xfrm flipV="1">
              <a:off x="3239224" y="5138581"/>
              <a:ext cx="629514" cy="70687"/>
              <a:chOff x="5506358" y="1847342"/>
              <a:chExt cx="1188694" cy="89547"/>
            </a:xfrm>
          </p:grpSpPr>
          <p:sp>
            <p:nvSpPr>
              <p:cNvPr id="719" name="모서리가 둥근 직사각형 46">
                <a:extLst>
                  <a:ext uri="{FF2B5EF4-FFF2-40B4-BE49-F238E27FC236}">
                    <a16:creationId xmlns="" xmlns:a16="http://schemas.microsoft.com/office/drawing/2014/main" id="{79FD8DCE-A649-8844-9600-6C57D84D4A48}"/>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20" name="모서리가 둥근 직사각형 47">
                <a:extLst>
                  <a:ext uri="{FF2B5EF4-FFF2-40B4-BE49-F238E27FC236}">
                    <a16:creationId xmlns="" xmlns:a16="http://schemas.microsoft.com/office/drawing/2014/main" id="{9B1E0FAD-FC6A-D84D-B5B8-DA0AAD701735}"/>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15" name="직사각형 714">
              <a:extLst>
                <a:ext uri="{FF2B5EF4-FFF2-40B4-BE49-F238E27FC236}">
                  <a16:creationId xmlns="" xmlns:a16="http://schemas.microsoft.com/office/drawing/2014/main" id="{E2A3C8D5-6755-8E4C-8768-BC0AE9B3D42C}"/>
                </a:ext>
              </a:extLst>
            </p:cNvPr>
            <p:cNvSpPr/>
            <p:nvPr/>
          </p:nvSpPr>
          <p:spPr>
            <a:xfrm>
              <a:off x="2674048" y="507125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716" name="모서리가 둥근 직사각형 58">
              <a:extLst>
                <a:ext uri="{FF2B5EF4-FFF2-40B4-BE49-F238E27FC236}">
                  <a16:creationId xmlns="" xmlns:a16="http://schemas.microsoft.com/office/drawing/2014/main" id="{B1D9C2F5-4A43-D24E-AE7B-E46C1F853C2B}"/>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717" name="모서리가 둥근 직사각형 58">
              <a:extLst>
                <a:ext uri="{FF2B5EF4-FFF2-40B4-BE49-F238E27FC236}">
                  <a16:creationId xmlns="" xmlns:a16="http://schemas.microsoft.com/office/drawing/2014/main" id="{B58BC89C-DBBC-E744-9F61-3E1E775B545E}"/>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718" name="모서리가 둥근 직사각형 58">
              <a:extLst>
                <a:ext uri="{FF2B5EF4-FFF2-40B4-BE49-F238E27FC236}">
                  <a16:creationId xmlns="" xmlns:a16="http://schemas.microsoft.com/office/drawing/2014/main" id="{97CFF3AE-94A0-7C4E-8A9D-D08B50D781EB}"/>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721" name="그룹 720">
            <a:extLst>
              <a:ext uri="{FF2B5EF4-FFF2-40B4-BE49-F238E27FC236}">
                <a16:creationId xmlns="" xmlns:a16="http://schemas.microsoft.com/office/drawing/2014/main" id="{B66E7B39-5653-5845-861E-9DE2CF13A457}"/>
              </a:ext>
            </a:extLst>
          </p:cNvPr>
          <p:cNvGrpSpPr/>
          <p:nvPr/>
        </p:nvGrpSpPr>
        <p:grpSpPr>
          <a:xfrm>
            <a:off x="4797141" y="2139473"/>
            <a:ext cx="2196605" cy="582537"/>
            <a:chOff x="4797141" y="4701438"/>
            <a:chExt cx="2196605" cy="582537"/>
          </a:xfrm>
        </p:grpSpPr>
        <p:sp>
          <p:nvSpPr>
            <p:cNvPr id="722" name="직사각형 721">
              <a:extLst>
                <a:ext uri="{FF2B5EF4-FFF2-40B4-BE49-F238E27FC236}">
                  <a16:creationId xmlns="" xmlns:a16="http://schemas.microsoft.com/office/drawing/2014/main" id="{30DE2C57-010B-3F42-B054-26F9AE067DED}"/>
                </a:ext>
              </a:extLst>
            </p:cNvPr>
            <p:cNvSpPr/>
            <p:nvPr/>
          </p:nvSpPr>
          <p:spPr>
            <a:xfrm>
              <a:off x="5319890"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723" name="직사각형 722">
              <a:extLst>
                <a:ext uri="{FF2B5EF4-FFF2-40B4-BE49-F238E27FC236}">
                  <a16:creationId xmlns="" xmlns:a16="http://schemas.microsoft.com/office/drawing/2014/main" id="{43F7D554-7D92-8B42-B5A0-F26821E88338}"/>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Apple SD Gothic Neo Heavy" panose="02000300000000000000" pitchFamily="2" charset="-127"/>
                  <a:ea typeface="Apple SD Gothic Neo Heavy" panose="02000300000000000000" pitchFamily="2" charset="-127"/>
                  <a:cs typeface="Arial Black" panose="020B0604020202020204" pitchFamily="34" charset="0"/>
                </a:rPr>
                <a:t>가</a:t>
              </a:r>
            </a:p>
          </p:txBody>
        </p:sp>
        <p:sp>
          <p:nvSpPr>
            <p:cNvPr id="724" name="직사각형 723">
              <a:extLst>
                <a:ext uri="{FF2B5EF4-FFF2-40B4-BE49-F238E27FC236}">
                  <a16:creationId xmlns="" xmlns:a16="http://schemas.microsoft.com/office/drawing/2014/main" id="{6082DF75-DB81-2841-B1D7-7510EEE8B8E2}"/>
                </a:ext>
              </a:extLst>
            </p:cNvPr>
            <p:cNvSpPr/>
            <p:nvPr/>
          </p:nvSpPr>
          <p:spPr>
            <a:xfrm>
              <a:off x="5319890"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25" name="모서리가 둥근 직사각형 155">
              <a:extLst>
                <a:ext uri="{FF2B5EF4-FFF2-40B4-BE49-F238E27FC236}">
                  <a16:creationId xmlns="" xmlns:a16="http://schemas.microsoft.com/office/drawing/2014/main" id="{42FEC2E3-DC17-A74A-BFD9-CC81D429B492}"/>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Staging DB</a:t>
              </a:r>
              <a:endParaRPr lang="ko-KR" altLang="en-US" sz="600" dirty="0">
                <a:solidFill>
                  <a:schemeClr val="tx1"/>
                </a:solidFill>
                <a:latin typeface="+mn-ea"/>
                <a:cs typeface="Malgun Gothic" charset="-127"/>
              </a:endParaRPr>
            </a:p>
          </p:txBody>
        </p:sp>
        <p:grpSp>
          <p:nvGrpSpPr>
            <p:cNvPr id="726" name="그룹 45">
              <a:extLst>
                <a:ext uri="{FF2B5EF4-FFF2-40B4-BE49-F238E27FC236}">
                  <a16:creationId xmlns="" xmlns:a16="http://schemas.microsoft.com/office/drawing/2014/main" id="{48599272-225C-F94A-A160-CDCE5C3E98C1}"/>
                </a:ext>
              </a:extLst>
            </p:cNvPr>
            <p:cNvGrpSpPr/>
            <p:nvPr/>
          </p:nvGrpSpPr>
          <p:grpSpPr>
            <a:xfrm flipV="1">
              <a:off x="5885067" y="5138581"/>
              <a:ext cx="629513" cy="70687"/>
              <a:chOff x="5506358" y="1847342"/>
              <a:chExt cx="1188692" cy="89547"/>
            </a:xfrm>
          </p:grpSpPr>
          <p:sp>
            <p:nvSpPr>
              <p:cNvPr id="730" name="모서리가 둥근 직사각형 46">
                <a:extLst>
                  <a:ext uri="{FF2B5EF4-FFF2-40B4-BE49-F238E27FC236}">
                    <a16:creationId xmlns="" xmlns:a16="http://schemas.microsoft.com/office/drawing/2014/main" id="{268A1950-75E0-1343-B45A-89A03D87B8B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31" name="모서리가 둥근 직사각형 47">
                <a:extLst>
                  <a:ext uri="{FF2B5EF4-FFF2-40B4-BE49-F238E27FC236}">
                    <a16:creationId xmlns="" xmlns:a16="http://schemas.microsoft.com/office/drawing/2014/main" id="{F316806E-35F6-FD46-B921-982F265CF6B7}"/>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27" name="직사각형 726">
              <a:extLst>
                <a:ext uri="{FF2B5EF4-FFF2-40B4-BE49-F238E27FC236}">
                  <a16:creationId xmlns="" xmlns:a16="http://schemas.microsoft.com/office/drawing/2014/main" id="{0812AD0D-8951-F043-9E40-6F77EAE2615D}"/>
                </a:ext>
              </a:extLst>
            </p:cNvPr>
            <p:cNvSpPr/>
            <p:nvPr/>
          </p:nvSpPr>
          <p:spPr>
            <a:xfrm>
              <a:off x="5319890" y="509930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grpSp>
      <p:grpSp>
        <p:nvGrpSpPr>
          <p:cNvPr id="732" name="그룹 731">
            <a:extLst>
              <a:ext uri="{FF2B5EF4-FFF2-40B4-BE49-F238E27FC236}">
                <a16:creationId xmlns="" xmlns:a16="http://schemas.microsoft.com/office/drawing/2014/main" id="{7AA0D3DC-B7A1-9A47-BD01-3D5F41173876}"/>
              </a:ext>
            </a:extLst>
          </p:cNvPr>
          <p:cNvGrpSpPr/>
          <p:nvPr/>
        </p:nvGrpSpPr>
        <p:grpSpPr>
          <a:xfrm>
            <a:off x="2139248" y="3409726"/>
            <a:ext cx="2196605" cy="565707"/>
            <a:chOff x="7442983" y="4701438"/>
            <a:chExt cx="2196605" cy="565707"/>
          </a:xfrm>
        </p:grpSpPr>
        <p:sp>
          <p:nvSpPr>
            <p:cNvPr id="733" name="직사각형 732">
              <a:extLst>
                <a:ext uri="{FF2B5EF4-FFF2-40B4-BE49-F238E27FC236}">
                  <a16:creationId xmlns="" xmlns:a16="http://schemas.microsoft.com/office/drawing/2014/main" id="{2CF039FD-EE7D-574E-9298-285ECEC2568B}"/>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734" name="직사각형 733">
              <a:extLst>
                <a:ext uri="{FF2B5EF4-FFF2-40B4-BE49-F238E27FC236}">
                  <a16:creationId xmlns="" xmlns:a16="http://schemas.microsoft.com/office/drawing/2014/main" id="{6D81BF2C-B22C-4A48-B3A9-3EDEBD1FDBCD}"/>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35" name="모서리가 둥근 직사각형 155">
              <a:extLst>
                <a:ext uri="{FF2B5EF4-FFF2-40B4-BE49-F238E27FC236}">
                  <a16:creationId xmlns="" xmlns:a16="http://schemas.microsoft.com/office/drawing/2014/main" id="{6E4A650B-96A9-B74B-BB3B-29737C631F30}"/>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736" name="직사각형 735">
              <a:extLst>
                <a:ext uri="{FF2B5EF4-FFF2-40B4-BE49-F238E27FC236}">
                  <a16:creationId xmlns="" xmlns:a16="http://schemas.microsoft.com/office/drawing/2014/main" id="{F2A6E016-C081-AF44-8DBB-4FD1653A02AA}"/>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737" name="그룹 45">
              <a:extLst>
                <a:ext uri="{FF2B5EF4-FFF2-40B4-BE49-F238E27FC236}">
                  <a16:creationId xmlns="" xmlns:a16="http://schemas.microsoft.com/office/drawing/2014/main" id="{794BD583-AC63-E442-A436-94AE9235873B}"/>
                </a:ext>
              </a:extLst>
            </p:cNvPr>
            <p:cNvGrpSpPr/>
            <p:nvPr/>
          </p:nvGrpSpPr>
          <p:grpSpPr>
            <a:xfrm flipV="1">
              <a:off x="8530909" y="5138581"/>
              <a:ext cx="629513" cy="70687"/>
              <a:chOff x="5506358" y="1847342"/>
              <a:chExt cx="1188692" cy="89547"/>
            </a:xfrm>
          </p:grpSpPr>
          <p:sp>
            <p:nvSpPr>
              <p:cNvPr id="740" name="모서리가 둥근 직사각형 46">
                <a:extLst>
                  <a:ext uri="{FF2B5EF4-FFF2-40B4-BE49-F238E27FC236}">
                    <a16:creationId xmlns="" xmlns:a16="http://schemas.microsoft.com/office/drawing/2014/main" id="{3A7E8CA0-DDCD-4E40-B692-EF03DF54E840}"/>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41" name="모서리가 둥근 직사각형 47">
                <a:extLst>
                  <a:ext uri="{FF2B5EF4-FFF2-40B4-BE49-F238E27FC236}">
                    <a16:creationId xmlns="" xmlns:a16="http://schemas.microsoft.com/office/drawing/2014/main" id="{472EE4AA-9C98-D64A-BBAC-5C672C7C2342}"/>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38" name="직사각형 737">
              <a:extLst>
                <a:ext uri="{FF2B5EF4-FFF2-40B4-BE49-F238E27FC236}">
                  <a16:creationId xmlns="" xmlns:a16="http://schemas.microsoft.com/office/drawing/2014/main" id="{5C25BA07-5381-CD41-A814-798EE83733F9}"/>
                </a:ext>
              </a:extLst>
            </p:cNvPr>
            <p:cNvSpPr/>
            <p:nvPr/>
          </p:nvSpPr>
          <p:spPr>
            <a:xfrm>
              <a:off x="7965732" y="508247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739" name="모서리가 둥근 직사각형 58">
              <a:extLst>
                <a:ext uri="{FF2B5EF4-FFF2-40B4-BE49-F238E27FC236}">
                  <a16:creationId xmlns="" xmlns:a16="http://schemas.microsoft.com/office/drawing/2014/main" id="{101108CA-B666-1D40-A50E-8E34234C3152}"/>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grpSp>
        <p:nvGrpSpPr>
          <p:cNvPr id="742" name="그룹 741">
            <a:extLst>
              <a:ext uri="{FF2B5EF4-FFF2-40B4-BE49-F238E27FC236}">
                <a16:creationId xmlns="" xmlns:a16="http://schemas.microsoft.com/office/drawing/2014/main" id="{7A43B9B5-A666-E04D-A165-E88C9FB690F8}"/>
              </a:ext>
            </a:extLst>
          </p:cNvPr>
          <p:cNvGrpSpPr/>
          <p:nvPr/>
        </p:nvGrpSpPr>
        <p:grpSpPr>
          <a:xfrm>
            <a:off x="2151299" y="2784603"/>
            <a:ext cx="2196605" cy="565707"/>
            <a:chOff x="2151299" y="5346568"/>
            <a:chExt cx="2196605" cy="565707"/>
          </a:xfrm>
        </p:grpSpPr>
        <p:sp>
          <p:nvSpPr>
            <p:cNvPr id="743" name="직사각형 742">
              <a:extLst>
                <a:ext uri="{FF2B5EF4-FFF2-40B4-BE49-F238E27FC236}">
                  <a16:creationId xmlns="" xmlns:a16="http://schemas.microsoft.com/office/drawing/2014/main" id="{B1D04BB8-838C-7A42-AF67-9E7E932B6BE1}"/>
                </a:ext>
              </a:extLst>
            </p:cNvPr>
            <p:cNvSpPr/>
            <p:nvPr/>
          </p:nvSpPr>
          <p:spPr>
            <a:xfrm>
              <a:off x="2151299" y="5376381"/>
              <a:ext cx="524583" cy="496608"/>
            </a:xfrm>
            <a:prstGeom prst="rect">
              <a:avLst/>
            </a:prstGeom>
            <a:solidFill>
              <a:srgbClr val="FF0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L</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744" name="직사각형 743">
              <a:extLst>
                <a:ext uri="{FF2B5EF4-FFF2-40B4-BE49-F238E27FC236}">
                  <a16:creationId xmlns="" xmlns:a16="http://schemas.microsoft.com/office/drawing/2014/main" id="{21FCBEE4-1C23-0541-BC7C-7A8155095692}"/>
                </a:ext>
              </a:extLst>
            </p:cNvPr>
            <p:cNvSpPr/>
            <p:nvPr/>
          </p:nvSpPr>
          <p:spPr>
            <a:xfrm>
              <a:off x="2674048" y="534656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45" name="모서리가 둥근 직사각형 155">
              <a:extLst>
                <a:ext uri="{FF2B5EF4-FFF2-40B4-BE49-F238E27FC236}">
                  <a16:creationId xmlns="" xmlns:a16="http://schemas.microsoft.com/office/drawing/2014/main" id="{78EC23AE-B322-2649-81CC-F5FB5CC8C85E}"/>
                </a:ext>
              </a:extLst>
            </p:cNvPr>
            <p:cNvSpPr/>
            <p:nvPr/>
          </p:nvSpPr>
          <p:spPr>
            <a:xfrm>
              <a:off x="2207332" y="570049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Database</a:t>
              </a:r>
              <a:endParaRPr lang="ko-KR" altLang="en-US" sz="600" dirty="0">
                <a:solidFill>
                  <a:schemeClr val="tx1"/>
                </a:solidFill>
                <a:latin typeface="+mn-ea"/>
                <a:cs typeface="Malgun Gothic" charset="-127"/>
              </a:endParaRPr>
            </a:p>
          </p:txBody>
        </p:sp>
        <p:sp>
          <p:nvSpPr>
            <p:cNvPr id="746" name="직사각형 745">
              <a:extLst>
                <a:ext uri="{FF2B5EF4-FFF2-40B4-BE49-F238E27FC236}">
                  <a16:creationId xmlns="" xmlns:a16="http://schemas.microsoft.com/office/drawing/2014/main" id="{592C1BC1-8E42-1148-B671-865D5BB28165}"/>
                </a:ext>
              </a:extLst>
            </p:cNvPr>
            <p:cNvSpPr/>
            <p:nvPr/>
          </p:nvSpPr>
          <p:spPr>
            <a:xfrm>
              <a:off x="2674048" y="549199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747" name="그룹 45">
              <a:extLst>
                <a:ext uri="{FF2B5EF4-FFF2-40B4-BE49-F238E27FC236}">
                  <a16:creationId xmlns="" xmlns:a16="http://schemas.microsoft.com/office/drawing/2014/main" id="{331D75FE-E898-954B-BAE1-41E6BE437A91}"/>
                </a:ext>
              </a:extLst>
            </p:cNvPr>
            <p:cNvGrpSpPr/>
            <p:nvPr/>
          </p:nvGrpSpPr>
          <p:grpSpPr>
            <a:xfrm flipV="1">
              <a:off x="3239225" y="5783711"/>
              <a:ext cx="629513" cy="70687"/>
              <a:chOff x="5506358" y="1847342"/>
              <a:chExt cx="1188692" cy="89547"/>
            </a:xfrm>
          </p:grpSpPr>
          <p:sp>
            <p:nvSpPr>
              <p:cNvPr id="750" name="모서리가 둥근 직사각형 46">
                <a:extLst>
                  <a:ext uri="{FF2B5EF4-FFF2-40B4-BE49-F238E27FC236}">
                    <a16:creationId xmlns="" xmlns:a16="http://schemas.microsoft.com/office/drawing/2014/main" id="{CB6AAF5C-BEFC-3B45-9032-90CCEDB3AF73}"/>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51" name="모서리가 둥근 직사각형 47">
                <a:extLst>
                  <a:ext uri="{FF2B5EF4-FFF2-40B4-BE49-F238E27FC236}">
                    <a16:creationId xmlns="" xmlns:a16="http://schemas.microsoft.com/office/drawing/2014/main" id="{3EA55840-E830-624A-9327-BEAC8F17EC3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48" name="직사각형 747">
              <a:extLst>
                <a:ext uri="{FF2B5EF4-FFF2-40B4-BE49-F238E27FC236}">
                  <a16:creationId xmlns="" xmlns:a16="http://schemas.microsoft.com/office/drawing/2014/main" id="{EDB903EC-6395-B74C-9EF2-B3D8138467F7}"/>
                </a:ext>
              </a:extLst>
            </p:cNvPr>
            <p:cNvSpPr/>
            <p:nvPr/>
          </p:nvSpPr>
          <p:spPr>
            <a:xfrm>
              <a:off x="2674048" y="5727609"/>
              <a:ext cx="644728" cy="184666"/>
            </a:xfrm>
            <a:prstGeom prst="rect">
              <a:avLst/>
            </a:prstGeom>
          </p:spPr>
          <p:txBody>
            <a:bodyPr wrap="none">
              <a:spAutoFit/>
            </a:bodyPr>
            <a:lstStyle/>
            <a:p>
              <a:r>
                <a:rPr lang="en-US" altLang="ko-KR" sz="600" dirty="0">
                  <a:latin typeface="Nanum Gothic" charset="-127"/>
                  <a:ea typeface="Nanum Gothic" charset="-127"/>
                  <a:cs typeface="Nanum Gothic" charset="-127"/>
                </a:rPr>
                <a:t>by Username</a:t>
              </a:r>
              <a:endParaRPr lang="ko-KR" altLang="en-US" sz="600" dirty="0">
                <a:latin typeface="Nanum Gothic" charset="-127"/>
                <a:ea typeface="Nanum Gothic" charset="-127"/>
                <a:cs typeface="Nanum Gothic" charset="-127"/>
              </a:endParaRPr>
            </a:p>
          </p:txBody>
        </p:sp>
        <p:sp>
          <p:nvSpPr>
            <p:cNvPr id="749" name="모서리가 둥근 직사각형 58">
              <a:extLst>
                <a:ext uri="{FF2B5EF4-FFF2-40B4-BE49-F238E27FC236}">
                  <a16:creationId xmlns="" xmlns:a16="http://schemas.microsoft.com/office/drawing/2014/main" id="{C9B84158-B271-D74F-8424-6532968A36CF}"/>
                </a:ext>
              </a:extLst>
            </p:cNvPr>
            <p:cNvSpPr/>
            <p:nvPr/>
          </p:nvSpPr>
          <p:spPr>
            <a:xfrm>
              <a:off x="2760061"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grpSp>
        <p:nvGrpSpPr>
          <p:cNvPr id="752" name="그룹 751">
            <a:extLst>
              <a:ext uri="{FF2B5EF4-FFF2-40B4-BE49-F238E27FC236}">
                <a16:creationId xmlns="" xmlns:a16="http://schemas.microsoft.com/office/drawing/2014/main" id="{7EBEFA36-2DEA-3E43-9834-BD008E75DD76}"/>
              </a:ext>
            </a:extLst>
          </p:cNvPr>
          <p:cNvGrpSpPr/>
          <p:nvPr/>
        </p:nvGrpSpPr>
        <p:grpSpPr>
          <a:xfrm>
            <a:off x="4797141" y="2773382"/>
            <a:ext cx="2196605" cy="571317"/>
            <a:chOff x="4797141" y="5335347"/>
            <a:chExt cx="2196605" cy="571317"/>
          </a:xfrm>
        </p:grpSpPr>
        <p:sp>
          <p:nvSpPr>
            <p:cNvPr id="753" name="직사각형 752">
              <a:extLst>
                <a:ext uri="{FF2B5EF4-FFF2-40B4-BE49-F238E27FC236}">
                  <a16:creationId xmlns="" xmlns:a16="http://schemas.microsoft.com/office/drawing/2014/main" id="{E0382DFE-F669-364B-958B-B7588E4C1FDF}"/>
                </a:ext>
              </a:extLst>
            </p:cNvPr>
            <p:cNvSpPr/>
            <p:nvPr/>
          </p:nvSpPr>
          <p:spPr>
            <a:xfrm>
              <a:off x="4797141" y="5365160"/>
              <a:ext cx="524583" cy="496608"/>
            </a:xfrm>
            <a:prstGeom prst="rect">
              <a:avLst/>
            </a:prstGeom>
            <a:solidFill>
              <a:srgbClr val="4723BB"/>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2</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754" name="직사각형 753">
              <a:extLst>
                <a:ext uri="{FF2B5EF4-FFF2-40B4-BE49-F238E27FC236}">
                  <a16:creationId xmlns="" xmlns:a16="http://schemas.microsoft.com/office/drawing/2014/main" id="{E078855B-928B-9D4A-A5BE-F81656DBFA22}"/>
                </a:ext>
              </a:extLst>
            </p:cNvPr>
            <p:cNvSpPr/>
            <p:nvPr/>
          </p:nvSpPr>
          <p:spPr>
            <a:xfrm>
              <a:off x="5319890" y="5335347"/>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55" name="모서리가 둥근 직사각형 155">
              <a:extLst>
                <a:ext uri="{FF2B5EF4-FFF2-40B4-BE49-F238E27FC236}">
                  <a16:creationId xmlns="" xmlns:a16="http://schemas.microsoft.com/office/drawing/2014/main" id="{74FD3778-E352-4740-B5D3-D96D1CC6A325}"/>
                </a:ext>
              </a:extLst>
            </p:cNvPr>
            <p:cNvSpPr/>
            <p:nvPr/>
          </p:nvSpPr>
          <p:spPr>
            <a:xfrm>
              <a:off x="4844446"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756" name="직사각형 755">
              <a:extLst>
                <a:ext uri="{FF2B5EF4-FFF2-40B4-BE49-F238E27FC236}">
                  <a16:creationId xmlns="" xmlns:a16="http://schemas.microsoft.com/office/drawing/2014/main" id="{27DDCADF-6D96-C649-8466-893CD6FEFE41}"/>
                </a:ext>
              </a:extLst>
            </p:cNvPr>
            <p:cNvSpPr/>
            <p:nvPr/>
          </p:nvSpPr>
          <p:spPr>
            <a:xfrm>
              <a:off x="5319890"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757" name="그룹 45">
              <a:extLst>
                <a:ext uri="{FF2B5EF4-FFF2-40B4-BE49-F238E27FC236}">
                  <a16:creationId xmlns="" xmlns:a16="http://schemas.microsoft.com/office/drawing/2014/main" id="{94C39FD6-05F0-DE4A-BE21-B30E5ADF6FC9}"/>
                </a:ext>
              </a:extLst>
            </p:cNvPr>
            <p:cNvGrpSpPr/>
            <p:nvPr/>
          </p:nvGrpSpPr>
          <p:grpSpPr>
            <a:xfrm flipV="1">
              <a:off x="5885067" y="5772490"/>
              <a:ext cx="629513" cy="70687"/>
              <a:chOff x="5506358" y="1847342"/>
              <a:chExt cx="1188692" cy="89547"/>
            </a:xfrm>
          </p:grpSpPr>
          <p:sp>
            <p:nvSpPr>
              <p:cNvPr id="761" name="모서리가 둥근 직사각형 46">
                <a:extLst>
                  <a:ext uri="{FF2B5EF4-FFF2-40B4-BE49-F238E27FC236}">
                    <a16:creationId xmlns="" xmlns:a16="http://schemas.microsoft.com/office/drawing/2014/main" id="{CEB5E5F3-4CBD-DB48-98A3-A6F28F86C167}"/>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62" name="모서리가 둥근 직사각형 47">
                <a:extLst>
                  <a:ext uri="{FF2B5EF4-FFF2-40B4-BE49-F238E27FC236}">
                    <a16:creationId xmlns="" xmlns:a16="http://schemas.microsoft.com/office/drawing/2014/main" id="{DE686B11-1231-B84C-8044-5416D94828D9}"/>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58" name="직사각형 757">
              <a:extLst>
                <a:ext uri="{FF2B5EF4-FFF2-40B4-BE49-F238E27FC236}">
                  <a16:creationId xmlns="" xmlns:a16="http://schemas.microsoft.com/office/drawing/2014/main" id="{A0D47B03-F3DE-8A4B-805E-B64BBCCA13C8}"/>
                </a:ext>
              </a:extLst>
            </p:cNvPr>
            <p:cNvSpPr/>
            <p:nvPr/>
          </p:nvSpPr>
          <p:spPr>
            <a:xfrm>
              <a:off x="5319890" y="5721998"/>
              <a:ext cx="644728" cy="184666"/>
            </a:xfrm>
            <a:prstGeom prst="rect">
              <a:avLst/>
            </a:prstGeom>
          </p:spPr>
          <p:txBody>
            <a:bodyPr wrap="none">
              <a:spAutoFit/>
            </a:bodyPr>
            <a:lstStyle/>
            <a:p>
              <a:r>
                <a:rPr lang="en-US" altLang="ko-KR" sz="600" dirty="0">
                  <a:latin typeface="Nanum Gothic" charset="-127"/>
                  <a:ea typeface="Nanum Gothic" charset="-127"/>
                  <a:cs typeface="Nanum Gothic" charset="-127"/>
                </a:rPr>
                <a:t>by Username</a:t>
              </a:r>
              <a:endParaRPr lang="ko-KR" altLang="en-US" sz="600" dirty="0">
                <a:latin typeface="Nanum Gothic" charset="-127"/>
                <a:ea typeface="Nanum Gothic" charset="-127"/>
                <a:cs typeface="Nanum Gothic" charset="-127"/>
              </a:endParaRPr>
            </a:p>
          </p:txBody>
        </p:sp>
        <p:sp>
          <p:nvSpPr>
            <p:cNvPr id="759" name="모서리가 둥근 직사각형 58">
              <a:extLst>
                <a:ext uri="{FF2B5EF4-FFF2-40B4-BE49-F238E27FC236}">
                  <a16:creationId xmlns="" xmlns:a16="http://schemas.microsoft.com/office/drawing/2014/main" id="{D48BD6A1-D3CB-B142-9C4D-8B74B3D75F68}"/>
                </a:ext>
              </a:extLst>
            </p:cNvPr>
            <p:cNvSpPr/>
            <p:nvPr/>
          </p:nvSpPr>
          <p:spPr>
            <a:xfrm>
              <a:off x="5402284"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760" name="모서리가 둥근 직사각형 58">
              <a:extLst>
                <a:ext uri="{FF2B5EF4-FFF2-40B4-BE49-F238E27FC236}">
                  <a16:creationId xmlns="" xmlns:a16="http://schemas.microsoft.com/office/drawing/2014/main" id="{854DE7D2-BF56-1248-A27F-CDF7A8BC0DC7}"/>
                </a:ext>
              </a:extLst>
            </p:cNvPr>
            <p:cNvSpPr/>
            <p:nvPr/>
          </p:nvSpPr>
          <p:spPr>
            <a:xfrm>
              <a:off x="5849569"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grpSp>
      <p:grpSp>
        <p:nvGrpSpPr>
          <p:cNvPr id="763" name="그룹 762">
            <a:extLst>
              <a:ext uri="{FF2B5EF4-FFF2-40B4-BE49-F238E27FC236}">
                <a16:creationId xmlns="" xmlns:a16="http://schemas.microsoft.com/office/drawing/2014/main" id="{FEE55228-1D33-1B46-8814-21D99CE302A8}"/>
              </a:ext>
            </a:extLst>
          </p:cNvPr>
          <p:cNvGrpSpPr/>
          <p:nvPr/>
        </p:nvGrpSpPr>
        <p:grpSpPr>
          <a:xfrm>
            <a:off x="4813056" y="3399902"/>
            <a:ext cx="1717439" cy="582536"/>
            <a:chOff x="7442983" y="5335347"/>
            <a:chExt cx="1717439" cy="582536"/>
          </a:xfrm>
        </p:grpSpPr>
        <p:sp>
          <p:nvSpPr>
            <p:cNvPr id="764" name="직사각형 763">
              <a:extLst>
                <a:ext uri="{FF2B5EF4-FFF2-40B4-BE49-F238E27FC236}">
                  <a16:creationId xmlns="" xmlns:a16="http://schemas.microsoft.com/office/drawing/2014/main" id="{934C7ECC-8A77-0641-8C07-339EF91D45B9}"/>
                </a:ext>
              </a:extLst>
            </p:cNvPr>
            <p:cNvSpPr/>
            <p:nvPr/>
          </p:nvSpPr>
          <p:spPr>
            <a:xfrm>
              <a:off x="7442983" y="5365160"/>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E</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765" name="직사각형 764">
              <a:extLst>
                <a:ext uri="{FF2B5EF4-FFF2-40B4-BE49-F238E27FC236}">
                  <a16:creationId xmlns="" xmlns:a16="http://schemas.microsoft.com/office/drawing/2014/main" id="{2A3E8C12-3A0A-2949-8DA2-43FFDAB922FA}"/>
                </a:ext>
              </a:extLst>
            </p:cNvPr>
            <p:cNvSpPr/>
            <p:nvPr/>
          </p:nvSpPr>
          <p:spPr>
            <a:xfrm>
              <a:off x="7965732" y="5335347"/>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766" name="모서리가 둥근 직사각형 155">
              <a:extLst>
                <a:ext uri="{FF2B5EF4-FFF2-40B4-BE49-F238E27FC236}">
                  <a16:creationId xmlns="" xmlns:a16="http://schemas.microsoft.com/office/drawing/2014/main" id="{0C2DD949-97A2-0F41-91AF-17E9E2559957}"/>
                </a:ext>
              </a:extLst>
            </p:cNvPr>
            <p:cNvSpPr/>
            <p:nvPr/>
          </p:nvSpPr>
          <p:spPr>
            <a:xfrm>
              <a:off x="7494905"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768" name="그룹 45">
              <a:extLst>
                <a:ext uri="{FF2B5EF4-FFF2-40B4-BE49-F238E27FC236}">
                  <a16:creationId xmlns="" xmlns:a16="http://schemas.microsoft.com/office/drawing/2014/main" id="{49F0A988-1323-CA47-B178-22569F717FD2}"/>
                </a:ext>
              </a:extLst>
            </p:cNvPr>
            <p:cNvGrpSpPr/>
            <p:nvPr/>
          </p:nvGrpSpPr>
          <p:grpSpPr>
            <a:xfrm flipV="1">
              <a:off x="8530909" y="5772490"/>
              <a:ext cx="629513" cy="70687"/>
              <a:chOff x="5506358" y="1847342"/>
              <a:chExt cx="1188692" cy="89547"/>
            </a:xfrm>
          </p:grpSpPr>
          <p:sp>
            <p:nvSpPr>
              <p:cNvPr id="773" name="모서리가 둥근 직사각형 46">
                <a:extLst>
                  <a:ext uri="{FF2B5EF4-FFF2-40B4-BE49-F238E27FC236}">
                    <a16:creationId xmlns="" xmlns:a16="http://schemas.microsoft.com/office/drawing/2014/main" id="{4DA63501-161A-A648-BCE2-427E8328CCC4}"/>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774" name="모서리가 둥근 직사각형 47">
                <a:extLst>
                  <a:ext uri="{FF2B5EF4-FFF2-40B4-BE49-F238E27FC236}">
                    <a16:creationId xmlns="" xmlns:a16="http://schemas.microsoft.com/office/drawing/2014/main" id="{AF022219-464E-504D-923B-2FD55B85B7C3}"/>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769" name="직사각형 768">
              <a:extLst>
                <a:ext uri="{FF2B5EF4-FFF2-40B4-BE49-F238E27FC236}">
                  <a16:creationId xmlns="" xmlns:a16="http://schemas.microsoft.com/office/drawing/2014/main" id="{6A895969-C66F-B341-9D36-25B80407143F}"/>
                </a:ext>
              </a:extLst>
            </p:cNvPr>
            <p:cNvSpPr/>
            <p:nvPr/>
          </p:nvSpPr>
          <p:spPr>
            <a:xfrm>
              <a:off x="7965732" y="5733217"/>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grpSp>
      <p:sp>
        <p:nvSpPr>
          <p:cNvPr id="211" name="Rectangle 23">
            <a:extLst>
              <a:ext uri="{FF2B5EF4-FFF2-40B4-BE49-F238E27FC236}">
                <a16:creationId xmlns="" xmlns:a16="http://schemas.microsoft.com/office/drawing/2014/main" id="{C03AB27B-83B7-B141-945C-6B31F4DC531A}"/>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Catalogs</a:t>
            </a:r>
            <a:endParaRPr kumimoji="1" lang="en-US" altLang="ko-KR" sz="800" dirty="0">
              <a:solidFill>
                <a:schemeClr val="tx1">
                  <a:lumMod val="75000"/>
                  <a:lumOff val="25000"/>
                </a:schemeClr>
              </a:solidFill>
              <a:latin typeface="+mn-ea"/>
              <a:cs typeface="Nanum Gothic" charset="-127"/>
            </a:endParaRPr>
          </a:p>
        </p:txBody>
      </p:sp>
      <p:grpSp>
        <p:nvGrpSpPr>
          <p:cNvPr id="212" name="그룹 211">
            <a:extLst>
              <a:ext uri="{FF2B5EF4-FFF2-40B4-BE49-F238E27FC236}">
                <a16:creationId xmlns="" xmlns:a16="http://schemas.microsoft.com/office/drawing/2014/main" id="{2F36DD92-130A-114C-AD43-3D8C47EC6F01}"/>
              </a:ext>
            </a:extLst>
          </p:cNvPr>
          <p:cNvGrpSpPr/>
          <p:nvPr/>
        </p:nvGrpSpPr>
        <p:grpSpPr>
          <a:xfrm>
            <a:off x="254287" y="3645060"/>
            <a:ext cx="1454915" cy="2486835"/>
            <a:chOff x="254287" y="2320998"/>
            <a:chExt cx="1454915" cy="2486835"/>
          </a:xfrm>
        </p:grpSpPr>
        <p:sp>
          <p:nvSpPr>
            <p:cNvPr id="213" name="TextBox 212">
              <a:extLst>
                <a:ext uri="{FF2B5EF4-FFF2-40B4-BE49-F238E27FC236}">
                  <a16:creationId xmlns="" xmlns:a16="http://schemas.microsoft.com/office/drawing/2014/main" id="{D2D218E7-667D-F24A-AE23-7DDC91865AD6}"/>
                </a:ext>
              </a:extLst>
            </p:cNvPr>
            <p:cNvSpPr txBox="1"/>
            <p:nvPr/>
          </p:nvSpPr>
          <p:spPr>
            <a:xfrm>
              <a:off x="254287" y="2320998"/>
              <a:ext cx="1454915" cy="2486835"/>
            </a:xfrm>
            <a:prstGeom prst="rect">
              <a:avLst/>
            </a:prstGeom>
            <a:noFill/>
          </p:spPr>
          <p:txBody>
            <a:bodyPr wrap="square" rtlCol="0">
              <a:spAutoFit/>
            </a:bodyPr>
            <a:lstStyle/>
            <a:p>
              <a:pPr>
                <a:lnSpc>
                  <a:spcPct val="200000"/>
                </a:lnSpc>
              </a:pPr>
              <a:r>
                <a:rPr lang="ko-KR" altLang="en-US" sz="700" dirty="0"/>
                <a:t>▶︎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t>
              </a:r>
              <a:r>
                <a:rPr lang="en-US" sz="700" dirty="0"/>
                <a:t>A</a:t>
              </a:r>
              <a:r>
                <a:rPr lang="ko-KR" altLang="en-US" sz="700" dirty="0"/>
                <a:t> 사업부</a:t>
              </a:r>
              <a:endParaRPr lang="en-US" altLang="ko-KR" sz="700" dirty="0"/>
            </a:p>
            <a:p>
              <a:pPr>
                <a:lnSpc>
                  <a:spcPct val="200000"/>
                </a:lnSpc>
              </a:pPr>
              <a:r>
                <a:rPr lang="ko-KR" altLang="en-US" sz="700" dirty="0"/>
                <a:t>▶︎ </a:t>
              </a:r>
              <a:r>
                <a:rPr lang="ko-KR" altLang="en-US" sz="700" dirty="0">
                  <a:latin typeface="Nanum Gothic" charset="-127"/>
                  <a:ea typeface="Nanum Gothic" charset="-127"/>
                  <a:cs typeface="Nanum Gothic" charset="-127"/>
                </a:rPr>
                <a:t>     </a:t>
              </a:r>
              <a:r>
                <a:rPr lang="en-US" sz="700" dirty="0"/>
                <a:t>B</a:t>
              </a:r>
              <a:r>
                <a:rPr lang="ko-KR" altLang="en-US" sz="700" dirty="0"/>
                <a:t> 사업부</a:t>
              </a:r>
              <a:endParaRPr lang="en-US" altLang="ko-KR" sz="700" dirty="0"/>
            </a:p>
            <a:p>
              <a:pPr>
                <a:lnSpc>
                  <a:spcPct val="200000"/>
                </a:lnSpc>
              </a:pPr>
              <a:r>
                <a:rPr lang="ko-KR" altLang="en-US" sz="700" dirty="0"/>
                <a:t>▶︎ </a:t>
              </a:r>
              <a:r>
                <a:rPr lang="en-US" altLang="ko-KR" sz="700" dirty="0"/>
                <a:t> </a:t>
              </a:r>
              <a:r>
                <a:rPr lang="ko-KR" altLang="en-US" sz="700" dirty="0"/>
                <a:t>  </a:t>
              </a:r>
              <a:r>
                <a:rPr lang="ko-KR" altLang="en-US" sz="700" dirty="0">
                  <a:solidFill>
                    <a:prstClr val="black"/>
                  </a:solidFill>
                </a:rPr>
                <a:t> </a:t>
              </a:r>
              <a:r>
                <a:rPr lang="en-US" sz="700" dirty="0"/>
                <a:t>C</a:t>
              </a:r>
              <a:r>
                <a:rPr lang="ko-KR" altLang="en-US" sz="700" dirty="0"/>
                <a:t> 사업부</a:t>
              </a:r>
              <a:endParaRPr lang="en-US" altLang="ko-KR" sz="700" dirty="0"/>
            </a:p>
            <a:p>
              <a:pPr>
                <a:lnSpc>
                  <a:spcPct val="200000"/>
                </a:lnSpc>
              </a:pPr>
              <a:r>
                <a:rPr lang="ko-KR" altLang="en-US" sz="700" dirty="0"/>
                <a:t>▶︎</a:t>
              </a:r>
              <a:r>
                <a:rPr lang="en-US" altLang="ko-KR" sz="700" dirty="0"/>
                <a:t> </a:t>
              </a: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a:t>
              </a:r>
              <a:r>
                <a:rPr lang="en-US" altLang="ko-KR" sz="700" dirty="0"/>
                <a:t> </a:t>
              </a: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a:t>
              </a:r>
              <a:r>
                <a:rPr lang="en-US" altLang="ko-KR" sz="700" dirty="0"/>
                <a:t> </a:t>
              </a:r>
              <a:r>
                <a:rPr lang="ko-KR" altLang="en-US" sz="700" dirty="0"/>
                <a:t>    </a:t>
              </a:r>
              <a:r>
                <a:rPr lang="en-US" altLang="ko-KR" sz="700" dirty="0"/>
                <a:t>Catalog name</a:t>
              </a:r>
            </a:p>
            <a:p>
              <a:pPr>
                <a:lnSpc>
                  <a:spcPct val="200000"/>
                </a:lnSpc>
              </a:pPr>
              <a:r>
                <a:rPr lang="ko-KR" altLang="en-US" sz="700" dirty="0"/>
                <a:t>▶︎    </a:t>
              </a:r>
              <a:r>
                <a:rPr lang="en-US" altLang="ko-KR" sz="700" dirty="0"/>
                <a:t> Catalog name</a:t>
              </a:r>
            </a:p>
            <a:p>
              <a:pPr>
                <a:lnSpc>
                  <a:spcPct val="200000"/>
                </a:lnSpc>
              </a:pPr>
              <a:r>
                <a:rPr lang="ko-KR" altLang="en-US" sz="700" dirty="0"/>
                <a:t>▶︎    </a:t>
              </a:r>
              <a:r>
                <a:rPr lang="en-US" altLang="ko-KR" sz="700" dirty="0">
                  <a:latin typeface="Nanum Gothic" charset="-127"/>
                  <a:ea typeface="Nanum Gothic" charset="-127"/>
                  <a:cs typeface="Nanum Gothic" charset="-127"/>
                </a:rPr>
                <a:t> </a:t>
              </a:r>
              <a:r>
                <a:rPr lang="en-US" altLang="ko-KR" sz="700" dirty="0"/>
                <a:t>Catalog name</a:t>
              </a:r>
            </a:p>
            <a:p>
              <a:pPr>
                <a:lnSpc>
                  <a:spcPct val="200000"/>
                </a:lnSpc>
              </a:pPr>
              <a:r>
                <a:rPr lang="ko-KR" altLang="en-US" sz="700" dirty="0"/>
                <a:t>▶︎     </a:t>
              </a:r>
              <a:r>
                <a:rPr lang="en-US" altLang="ko-KR" sz="700" dirty="0"/>
                <a:t>Catalog name</a:t>
              </a:r>
            </a:p>
            <a:p>
              <a:pPr>
                <a:lnSpc>
                  <a:spcPct val="200000"/>
                </a:lnSpc>
              </a:pPr>
              <a:r>
                <a:rPr lang="ko-KR" altLang="en-US" sz="700" dirty="0"/>
                <a:t>▶︎     </a:t>
              </a:r>
              <a:r>
                <a:rPr lang="en-US" altLang="ko-KR" sz="700" dirty="0"/>
                <a:t>Catalog name</a:t>
              </a:r>
            </a:p>
            <a:p>
              <a:pPr>
                <a:lnSpc>
                  <a:spcPct val="200000"/>
                </a:lnSpc>
              </a:pPr>
              <a:r>
                <a:rPr lang="ko-KR" altLang="en-US" sz="800" dirty="0">
                  <a:latin typeface="Nanum Gothic" charset="-127"/>
                  <a:ea typeface="Nanum Gothic" charset="-127"/>
                </a:rPr>
                <a:t>     </a:t>
              </a:r>
              <a:r>
                <a:rPr lang="en-US" altLang="ko-KR" sz="700" dirty="0"/>
                <a:t>Unclassified</a:t>
              </a:r>
            </a:p>
          </p:txBody>
        </p:sp>
        <p:pic>
          <p:nvPicPr>
            <p:cNvPr id="214" name="Picture 5">
              <a:extLst>
                <a:ext uri="{FF2B5EF4-FFF2-40B4-BE49-F238E27FC236}">
                  <a16:creationId xmlns="" xmlns:a16="http://schemas.microsoft.com/office/drawing/2014/main" id="{033E2986-8CE3-CE4C-A797-9F1FF4C21761}"/>
                </a:ext>
              </a:extLst>
            </p:cNvPr>
            <p:cNvPicPr>
              <a:picLocks noChangeAspect="1"/>
            </p:cNvPicPr>
            <p:nvPr/>
          </p:nvPicPr>
          <p:blipFill>
            <a:blip r:embed="rId2"/>
            <a:stretch>
              <a:fillRect/>
            </a:stretch>
          </p:blipFill>
          <p:spPr>
            <a:xfrm>
              <a:off x="348768" y="4630648"/>
              <a:ext cx="64611" cy="91347"/>
            </a:xfrm>
            <a:prstGeom prst="rect">
              <a:avLst/>
            </a:prstGeom>
          </p:spPr>
        </p:pic>
        <p:pic>
          <p:nvPicPr>
            <p:cNvPr id="215" name="Picture 7">
              <a:extLst>
                <a:ext uri="{FF2B5EF4-FFF2-40B4-BE49-F238E27FC236}">
                  <a16:creationId xmlns="" xmlns:a16="http://schemas.microsoft.com/office/drawing/2014/main" id="{64E93E7A-B628-424D-A4DE-32AEF7CE0817}"/>
                </a:ext>
              </a:extLst>
            </p:cNvPr>
            <p:cNvPicPr>
              <a:picLocks noChangeAspect="1"/>
            </p:cNvPicPr>
            <p:nvPr/>
          </p:nvPicPr>
          <p:blipFill>
            <a:blip r:embed="rId3"/>
            <a:stretch>
              <a:fillRect/>
            </a:stretch>
          </p:blipFill>
          <p:spPr>
            <a:xfrm>
              <a:off x="449046" y="2452376"/>
              <a:ext cx="109171" cy="104715"/>
            </a:xfrm>
            <a:prstGeom prst="rect">
              <a:avLst/>
            </a:prstGeom>
          </p:spPr>
        </p:pic>
        <p:pic>
          <p:nvPicPr>
            <p:cNvPr id="216" name="Picture 121">
              <a:extLst>
                <a:ext uri="{FF2B5EF4-FFF2-40B4-BE49-F238E27FC236}">
                  <a16:creationId xmlns="" xmlns:a16="http://schemas.microsoft.com/office/drawing/2014/main" id="{E8DE6542-297F-C34C-9578-191CC0F2E5FB}"/>
                </a:ext>
              </a:extLst>
            </p:cNvPr>
            <p:cNvPicPr>
              <a:picLocks noChangeAspect="1"/>
            </p:cNvPicPr>
            <p:nvPr/>
          </p:nvPicPr>
          <p:blipFill>
            <a:blip r:embed="rId3"/>
            <a:stretch>
              <a:fillRect/>
            </a:stretch>
          </p:blipFill>
          <p:spPr>
            <a:xfrm>
              <a:off x="449046" y="2668760"/>
              <a:ext cx="109171" cy="104715"/>
            </a:xfrm>
            <a:prstGeom prst="rect">
              <a:avLst/>
            </a:prstGeom>
          </p:spPr>
        </p:pic>
        <p:pic>
          <p:nvPicPr>
            <p:cNvPr id="217" name="Picture 123">
              <a:extLst>
                <a:ext uri="{FF2B5EF4-FFF2-40B4-BE49-F238E27FC236}">
                  <a16:creationId xmlns="" xmlns:a16="http://schemas.microsoft.com/office/drawing/2014/main" id="{4E4E16FA-2D5F-2B4F-8B39-3021967E363E}"/>
                </a:ext>
              </a:extLst>
            </p:cNvPr>
            <p:cNvPicPr>
              <a:picLocks noChangeAspect="1"/>
            </p:cNvPicPr>
            <p:nvPr/>
          </p:nvPicPr>
          <p:blipFill>
            <a:blip r:embed="rId3"/>
            <a:stretch>
              <a:fillRect/>
            </a:stretch>
          </p:blipFill>
          <p:spPr>
            <a:xfrm>
              <a:off x="449046" y="2885144"/>
              <a:ext cx="109171" cy="104715"/>
            </a:xfrm>
            <a:prstGeom prst="rect">
              <a:avLst/>
            </a:prstGeom>
          </p:spPr>
        </p:pic>
        <p:pic>
          <p:nvPicPr>
            <p:cNvPr id="218" name="Picture 129">
              <a:extLst>
                <a:ext uri="{FF2B5EF4-FFF2-40B4-BE49-F238E27FC236}">
                  <a16:creationId xmlns="" xmlns:a16="http://schemas.microsoft.com/office/drawing/2014/main" id="{0E3955E2-FE62-6C44-986F-6604018D27E5}"/>
                </a:ext>
              </a:extLst>
            </p:cNvPr>
            <p:cNvPicPr>
              <a:picLocks noChangeAspect="1"/>
            </p:cNvPicPr>
            <p:nvPr/>
          </p:nvPicPr>
          <p:blipFill>
            <a:blip r:embed="rId3"/>
            <a:stretch>
              <a:fillRect/>
            </a:stretch>
          </p:blipFill>
          <p:spPr>
            <a:xfrm>
              <a:off x="449046" y="3101528"/>
              <a:ext cx="109171" cy="104715"/>
            </a:xfrm>
            <a:prstGeom prst="rect">
              <a:avLst/>
            </a:prstGeom>
          </p:spPr>
        </p:pic>
        <p:pic>
          <p:nvPicPr>
            <p:cNvPr id="219" name="Picture 130">
              <a:extLst>
                <a:ext uri="{FF2B5EF4-FFF2-40B4-BE49-F238E27FC236}">
                  <a16:creationId xmlns="" xmlns:a16="http://schemas.microsoft.com/office/drawing/2014/main" id="{82C66435-9F3C-D644-B9DD-0FABEF394113}"/>
                </a:ext>
              </a:extLst>
            </p:cNvPr>
            <p:cNvPicPr>
              <a:picLocks noChangeAspect="1"/>
            </p:cNvPicPr>
            <p:nvPr/>
          </p:nvPicPr>
          <p:blipFill>
            <a:blip r:embed="rId3"/>
            <a:stretch>
              <a:fillRect/>
            </a:stretch>
          </p:blipFill>
          <p:spPr>
            <a:xfrm>
              <a:off x="449046" y="3317912"/>
              <a:ext cx="109171" cy="104715"/>
            </a:xfrm>
            <a:prstGeom prst="rect">
              <a:avLst/>
            </a:prstGeom>
          </p:spPr>
        </p:pic>
        <p:pic>
          <p:nvPicPr>
            <p:cNvPr id="220" name="Picture 131">
              <a:extLst>
                <a:ext uri="{FF2B5EF4-FFF2-40B4-BE49-F238E27FC236}">
                  <a16:creationId xmlns="" xmlns:a16="http://schemas.microsoft.com/office/drawing/2014/main" id="{BEE0962C-8E02-5444-A945-57E70DE86489}"/>
                </a:ext>
              </a:extLst>
            </p:cNvPr>
            <p:cNvPicPr>
              <a:picLocks noChangeAspect="1"/>
            </p:cNvPicPr>
            <p:nvPr/>
          </p:nvPicPr>
          <p:blipFill>
            <a:blip r:embed="rId3"/>
            <a:stretch>
              <a:fillRect/>
            </a:stretch>
          </p:blipFill>
          <p:spPr>
            <a:xfrm>
              <a:off x="449046" y="3534296"/>
              <a:ext cx="109171" cy="104715"/>
            </a:xfrm>
            <a:prstGeom prst="rect">
              <a:avLst/>
            </a:prstGeom>
          </p:spPr>
        </p:pic>
        <p:pic>
          <p:nvPicPr>
            <p:cNvPr id="221" name="Picture 132">
              <a:extLst>
                <a:ext uri="{FF2B5EF4-FFF2-40B4-BE49-F238E27FC236}">
                  <a16:creationId xmlns="" xmlns:a16="http://schemas.microsoft.com/office/drawing/2014/main" id="{106BC919-CAEE-8540-BF8A-CF8D571C5214}"/>
                </a:ext>
              </a:extLst>
            </p:cNvPr>
            <p:cNvPicPr>
              <a:picLocks noChangeAspect="1"/>
            </p:cNvPicPr>
            <p:nvPr/>
          </p:nvPicPr>
          <p:blipFill>
            <a:blip r:embed="rId3"/>
            <a:stretch>
              <a:fillRect/>
            </a:stretch>
          </p:blipFill>
          <p:spPr>
            <a:xfrm>
              <a:off x="449046" y="3750680"/>
              <a:ext cx="109171" cy="104715"/>
            </a:xfrm>
            <a:prstGeom prst="rect">
              <a:avLst/>
            </a:prstGeom>
          </p:spPr>
        </p:pic>
        <p:pic>
          <p:nvPicPr>
            <p:cNvPr id="223" name="Picture 133">
              <a:extLst>
                <a:ext uri="{FF2B5EF4-FFF2-40B4-BE49-F238E27FC236}">
                  <a16:creationId xmlns="" xmlns:a16="http://schemas.microsoft.com/office/drawing/2014/main" id="{AC21F0DC-5ACD-DC48-9761-F39074D569E1}"/>
                </a:ext>
              </a:extLst>
            </p:cNvPr>
            <p:cNvPicPr>
              <a:picLocks noChangeAspect="1"/>
            </p:cNvPicPr>
            <p:nvPr/>
          </p:nvPicPr>
          <p:blipFill>
            <a:blip r:embed="rId3"/>
            <a:stretch>
              <a:fillRect/>
            </a:stretch>
          </p:blipFill>
          <p:spPr>
            <a:xfrm>
              <a:off x="449046" y="3967064"/>
              <a:ext cx="109171" cy="104715"/>
            </a:xfrm>
            <a:prstGeom prst="rect">
              <a:avLst/>
            </a:prstGeom>
          </p:spPr>
        </p:pic>
        <p:pic>
          <p:nvPicPr>
            <p:cNvPr id="224" name="Picture 134">
              <a:extLst>
                <a:ext uri="{FF2B5EF4-FFF2-40B4-BE49-F238E27FC236}">
                  <a16:creationId xmlns="" xmlns:a16="http://schemas.microsoft.com/office/drawing/2014/main" id="{971C0E91-D96C-7A42-93A6-0CF18E34EC43}"/>
                </a:ext>
              </a:extLst>
            </p:cNvPr>
            <p:cNvPicPr>
              <a:picLocks noChangeAspect="1"/>
            </p:cNvPicPr>
            <p:nvPr/>
          </p:nvPicPr>
          <p:blipFill>
            <a:blip r:embed="rId3"/>
            <a:stretch>
              <a:fillRect/>
            </a:stretch>
          </p:blipFill>
          <p:spPr>
            <a:xfrm>
              <a:off x="449046" y="4183448"/>
              <a:ext cx="109171" cy="104715"/>
            </a:xfrm>
            <a:prstGeom prst="rect">
              <a:avLst/>
            </a:prstGeom>
          </p:spPr>
        </p:pic>
        <p:pic>
          <p:nvPicPr>
            <p:cNvPr id="225" name="Picture 135">
              <a:extLst>
                <a:ext uri="{FF2B5EF4-FFF2-40B4-BE49-F238E27FC236}">
                  <a16:creationId xmlns="" xmlns:a16="http://schemas.microsoft.com/office/drawing/2014/main" id="{0400E44D-F1BD-2A49-813B-53413EA4E17C}"/>
                </a:ext>
              </a:extLst>
            </p:cNvPr>
            <p:cNvPicPr>
              <a:picLocks noChangeAspect="1"/>
            </p:cNvPicPr>
            <p:nvPr/>
          </p:nvPicPr>
          <p:blipFill>
            <a:blip r:embed="rId3"/>
            <a:stretch>
              <a:fillRect/>
            </a:stretch>
          </p:blipFill>
          <p:spPr>
            <a:xfrm>
              <a:off x="449046" y="4399835"/>
              <a:ext cx="109171" cy="104715"/>
            </a:xfrm>
            <a:prstGeom prst="rect">
              <a:avLst/>
            </a:prstGeom>
          </p:spPr>
        </p:pic>
      </p:grpSp>
      <p:grpSp>
        <p:nvGrpSpPr>
          <p:cNvPr id="226" name="그룹 159">
            <a:extLst>
              <a:ext uri="{FF2B5EF4-FFF2-40B4-BE49-F238E27FC236}">
                <a16:creationId xmlns="" xmlns:a16="http://schemas.microsoft.com/office/drawing/2014/main" id="{3CDF60A0-6980-864E-A14D-027EF4E251D5}"/>
              </a:ext>
            </a:extLst>
          </p:cNvPr>
          <p:cNvGrpSpPr/>
          <p:nvPr/>
        </p:nvGrpSpPr>
        <p:grpSpPr>
          <a:xfrm>
            <a:off x="328010" y="2021396"/>
            <a:ext cx="1381192" cy="229639"/>
            <a:chOff x="4281511" y="1749561"/>
            <a:chExt cx="1381192" cy="229639"/>
          </a:xfrm>
        </p:grpSpPr>
        <p:sp>
          <p:nvSpPr>
            <p:cNvPr id="227" name="제목 2">
              <a:extLst>
                <a:ext uri="{FF2B5EF4-FFF2-40B4-BE49-F238E27FC236}">
                  <a16:creationId xmlns="" xmlns:a16="http://schemas.microsoft.com/office/drawing/2014/main" id="{4CEF49D2-2E7D-214A-B45A-F63D56103C1E}"/>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latin typeface="+mn-ea"/>
                  <a:ea typeface="+mn-ea"/>
                  <a:cs typeface="Malgun Gothic" charset="-127"/>
                </a:rPr>
                <a:t>      Search catalog</a:t>
              </a:r>
            </a:p>
          </p:txBody>
        </p:sp>
        <p:pic>
          <p:nvPicPr>
            <p:cNvPr id="228" name="그림 161">
              <a:extLst>
                <a:ext uri="{FF2B5EF4-FFF2-40B4-BE49-F238E27FC236}">
                  <a16:creationId xmlns="" xmlns:a16="http://schemas.microsoft.com/office/drawing/2014/main" id="{92CE0B5D-AC9E-3F41-B62D-7DAF80D09FB9}"/>
                </a:ext>
              </a:extLst>
            </p:cNvPr>
            <p:cNvPicPr>
              <a:picLocks noChangeAspect="1"/>
            </p:cNvPicPr>
            <p:nvPr/>
          </p:nvPicPr>
          <p:blipFill>
            <a:blip r:embed="rId4"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229" name="직선 연결선[R] 162">
              <a:extLst>
                <a:ext uri="{FF2B5EF4-FFF2-40B4-BE49-F238E27FC236}">
                  <a16:creationId xmlns="" xmlns:a16="http://schemas.microsoft.com/office/drawing/2014/main" id="{612E7655-8A73-FF46-9303-618BE6942BA9}"/>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0" name="Rectangle 23">
            <a:extLst>
              <a:ext uri="{FF2B5EF4-FFF2-40B4-BE49-F238E27FC236}">
                <a16:creationId xmlns="" xmlns:a16="http://schemas.microsoft.com/office/drawing/2014/main" id="{3F412970-F0A8-A245-86D0-AF2BD86AFFA4}"/>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dirty="0">
                <a:solidFill>
                  <a:schemeClr val="tx1">
                    <a:lumMod val="75000"/>
                    <a:lumOff val="25000"/>
                  </a:schemeClr>
                </a:solidFill>
                <a:latin typeface="+mn-ea"/>
                <a:cs typeface="Nanum Gothic" charset="-127"/>
              </a:rPr>
              <a:t>Tags</a:t>
            </a:r>
          </a:p>
        </p:txBody>
      </p:sp>
      <p:cxnSp>
        <p:nvCxnSpPr>
          <p:cNvPr id="231" name="직선 연결선[R] 230">
            <a:extLst>
              <a:ext uri="{FF2B5EF4-FFF2-40B4-BE49-F238E27FC236}">
                <a16:creationId xmlns="" xmlns:a16="http://schemas.microsoft.com/office/drawing/2014/main" id="{9D873381-1D7A-9F41-B837-DCBD52CBDAC4}"/>
              </a:ext>
            </a:extLst>
          </p:cNvPr>
          <p:cNvCxnSpPr/>
          <p:nvPr/>
        </p:nvCxnSpPr>
        <p:spPr>
          <a:xfrm>
            <a:off x="328010" y="3656546"/>
            <a:ext cx="1381192" cy="0"/>
          </a:xfrm>
          <a:prstGeom prst="line">
            <a:avLst/>
          </a:prstGeom>
        </p:spPr>
        <p:style>
          <a:lnRef idx="1">
            <a:schemeClr val="dk1"/>
          </a:lnRef>
          <a:fillRef idx="0">
            <a:schemeClr val="dk1"/>
          </a:fillRef>
          <a:effectRef idx="0">
            <a:schemeClr val="dk1"/>
          </a:effectRef>
          <a:fontRef idx="minor">
            <a:schemeClr val="tx1"/>
          </a:fontRef>
        </p:style>
      </p:cxnSp>
      <p:grpSp>
        <p:nvGrpSpPr>
          <p:cNvPr id="232" name="그룹 231">
            <a:extLst>
              <a:ext uri="{FF2B5EF4-FFF2-40B4-BE49-F238E27FC236}">
                <a16:creationId xmlns="" xmlns:a16="http://schemas.microsoft.com/office/drawing/2014/main" id="{29B862D6-5E6E-E148-8B0D-AD5388D2A440}"/>
              </a:ext>
            </a:extLst>
          </p:cNvPr>
          <p:cNvGrpSpPr/>
          <p:nvPr/>
        </p:nvGrpSpPr>
        <p:grpSpPr>
          <a:xfrm>
            <a:off x="254286" y="2313582"/>
            <a:ext cx="1711481" cy="1219521"/>
            <a:chOff x="254286" y="2313582"/>
            <a:chExt cx="1711481" cy="1219521"/>
          </a:xfrm>
        </p:grpSpPr>
        <p:sp>
          <p:nvSpPr>
            <p:cNvPr id="233" name="TextBox 232">
              <a:extLst>
                <a:ext uri="{FF2B5EF4-FFF2-40B4-BE49-F238E27FC236}">
                  <a16:creationId xmlns="" xmlns:a16="http://schemas.microsoft.com/office/drawing/2014/main" id="{C243C414-4633-9E4D-9D54-D00482B2D3A9}"/>
                </a:ext>
              </a:extLst>
            </p:cNvPr>
            <p:cNvSpPr txBox="1"/>
            <p:nvPr/>
          </p:nvSpPr>
          <p:spPr>
            <a:xfrm>
              <a:off x="254286" y="2367078"/>
              <a:ext cx="1454915" cy="1166025"/>
            </a:xfrm>
            <a:prstGeom prst="rect">
              <a:avLst/>
            </a:prstGeom>
            <a:noFill/>
          </p:spPr>
          <p:txBody>
            <a:bodyPr wrap="square" rtlCol="0">
              <a:spAutoFit/>
            </a:bodyPr>
            <a:lstStyle/>
            <a:p>
              <a:pPr>
                <a:lnSpc>
                  <a:spcPct val="200000"/>
                </a:lnSpc>
              </a:pPr>
              <a:r>
                <a:rPr lang="ko-KR" altLang="en-US" sz="700" dirty="0"/>
                <a:t>▶︎ </a:t>
              </a:r>
              <a:r>
                <a:rPr lang="ko-KR" altLang="en-US" sz="800" dirty="0">
                  <a:latin typeface="Nanum Gothic" charset="-127"/>
                  <a:ea typeface="Nanum Gothic" charset="-127"/>
                  <a:cs typeface="Nanum Gothic" charset="-127"/>
                </a:rPr>
                <a:t>   </a:t>
              </a:r>
              <a:r>
                <a:rPr lang="en-US" altLang="ko-KR" sz="800" dirty="0">
                  <a:latin typeface="Nanum Gothic" charset="-127"/>
                  <a:ea typeface="Nanum Gothic" charset="-127"/>
                  <a:cs typeface="Nanum Gothic" charset="-127"/>
                </a:rPr>
                <a:t> A-</a:t>
              </a:r>
              <a:r>
                <a:rPr lang="en-US" altLang="ko-KR" sz="800" dirty="0"/>
                <a:t>FavoriteCatalog</a:t>
              </a:r>
              <a:endParaRPr lang="en-US" altLang="ko-KR" sz="700" dirty="0"/>
            </a:p>
            <a:p>
              <a:pPr>
                <a:lnSpc>
                  <a:spcPct val="200000"/>
                </a:lnSpc>
              </a:pPr>
              <a:endParaRPr lang="en-US" altLang="ko-KR" sz="700" dirty="0"/>
            </a:p>
            <a:p>
              <a:pPr>
                <a:lnSpc>
                  <a:spcPct val="200000"/>
                </a:lnSpc>
              </a:pPr>
              <a:r>
                <a:rPr lang="ko-KR" altLang="en-US" sz="700" dirty="0"/>
                <a:t>▶︎ </a:t>
              </a:r>
              <a:r>
                <a:rPr lang="ko-KR" altLang="en-US" sz="700" dirty="0">
                  <a:latin typeface="Nanum Gothic" charset="-127"/>
                  <a:ea typeface="Nanum Gothic" charset="-127"/>
                  <a:cs typeface="Nanum Gothic" charset="-127"/>
                </a:rPr>
                <a:t>     자주가는카탈로그</a:t>
              </a:r>
              <a:endParaRPr lang="en-US" altLang="ko-KR" sz="700" dirty="0"/>
            </a:p>
            <a:p>
              <a:pPr>
                <a:lnSpc>
                  <a:spcPct val="200000"/>
                </a:lnSpc>
              </a:pPr>
              <a:endParaRPr lang="en-US" altLang="ko-KR" sz="700" dirty="0"/>
            </a:p>
            <a:p>
              <a:pPr>
                <a:lnSpc>
                  <a:spcPct val="200000"/>
                </a:lnSpc>
              </a:pPr>
              <a:r>
                <a:rPr lang="ko-KR" altLang="en-US" sz="700" dirty="0"/>
                <a:t>▶︎ </a:t>
              </a:r>
              <a:r>
                <a:rPr lang="en-US" altLang="ko-KR" sz="700" dirty="0"/>
                <a:t> </a:t>
              </a:r>
              <a:r>
                <a:rPr lang="ko-KR" altLang="en-US" sz="700" dirty="0"/>
                <a:t>  </a:t>
              </a:r>
              <a:r>
                <a:rPr lang="ko-KR" altLang="en-US" sz="700" dirty="0">
                  <a:solidFill>
                    <a:prstClr val="black"/>
                  </a:solidFill>
                </a:rPr>
                <a:t> </a:t>
              </a:r>
              <a:r>
                <a:rPr lang="en-US" altLang="ko-KR" sz="700" dirty="0">
                  <a:solidFill>
                    <a:prstClr val="black"/>
                  </a:solidFill>
                </a:rPr>
                <a:t>myteam_Catalog</a:t>
              </a:r>
              <a:endParaRPr lang="en-US" sz="700" dirty="0"/>
            </a:p>
          </p:txBody>
        </p:sp>
        <p:pic>
          <p:nvPicPr>
            <p:cNvPr id="234" name="Picture 7">
              <a:extLst>
                <a:ext uri="{FF2B5EF4-FFF2-40B4-BE49-F238E27FC236}">
                  <a16:creationId xmlns="" xmlns:a16="http://schemas.microsoft.com/office/drawing/2014/main" id="{E1A822CB-E152-D446-963D-AB1C7B396862}"/>
                </a:ext>
              </a:extLst>
            </p:cNvPr>
            <p:cNvPicPr>
              <a:picLocks noChangeAspect="1"/>
            </p:cNvPicPr>
            <p:nvPr/>
          </p:nvPicPr>
          <p:blipFill>
            <a:blip r:embed="rId3"/>
            <a:stretch>
              <a:fillRect/>
            </a:stretch>
          </p:blipFill>
          <p:spPr>
            <a:xfrm>
              <a:off x="449045" y="2498456"/>
              <a:ext cx="109171" cy="104715"/>
            </a:xfrm>
            <a:prstGeom prst="rect">
              <a:avLst/>
            </a:prstGeom>
          </p:spPr>
        </p:pic>
        <p:pic>
          <p:nvPicPr>
            <p:cNvPr id="235" name="Picture 121">
              <a:extLst>
                <a:ext uri="{FF2B5EF4-FFF2-40B4-BE49-F238E27FC236}">
                  <a16:creationId xmlns="" xmlns:a16="http://schemas.microsoft.com/office/drawing/2014/main" id="{4DECC58B-7437-C344-A48E-658A4DEAC7CD}"/>
                </a:ext>
              </a:extLst>
            </p:cNvPr>
            <p:cNvPicPr>
              <a:picLocks noChangeAspect="1"/>
            </p:cNvPicPr>
            <p:nvPr/>
          </p:nvPicPr>
          <p:blipFill>
            <a:blip r:embed="rId3"/>
            <a:stretch>
              <a:fillRect/>
            </a:stretch>
          </p:blipFill>
          <p:spPr>
            <a:xfrm>
              <a:off x="449045" y="2943873"/>
              <a:ext cx="109171" cy="104715"/>
            </a:xfrm>
            <a:prstGeom prst="rect">
              <a:avLst/>
            </a:prstGeom>
          </p:spPr>
        </p:pic>
        <p:pic>
          <p:nvPicPr>
            <p:cNvPr id="236" name="Picture 123">
              <a:extLst>
                <a:ext uri="{FF2B5EF4-FFF2-40B4-BE49-F238E27FC236}">
                  <a16:creationId xmlns="" xmlns:a16="http://schemas.microsoft.com/office/drawing/2014/main" id="{DFD5655E-471B-4E4B-993A-959898494762}"/>
                </a:ext>
              </a:extLst>
            </p:cNvPr>
            <p:cNvPicPr>
              <a:picLocks noChangeAspect="1"/>
            </p:cNvPicPr>
            <p:nvPr/>
          </p:nvPicPr>
          <p:blipFill>
            <a:blip r:embed="rId3"/>
            <a:stretch>
              <a:fillRect/>
            </a:stretch>
          </p:blipFill>
          <p:spPr>
            <a:xfrm>
              <a:off x="449045" y="3361638"/>
              <a:ext cx="109171" cy="104715"/>
            </a:xfrm>
            <a:prstGeom prst="rect">
              <a:avLst/>
            </a:prstGeom>
          </p:spPr>
        </p:pic>
        <p:sp>
          <p:nvSpPr>
            <p:cNvPr id="237" name="TextBox 236">
              <a:extLst>
                <a:ext uri="{FF2B5EF4-FFF2-40B4-BE49-F238E27FC236}">
                  <a16:creationId xmlns="" xmlns:a16="http://schemas.microsoft.com/office/drawing/2014/main" id="{CD88DB35-38E6-594C-AFFE-A4A3D93668F7}"/>
                </a:ext>
              </a:extLst>
            </p:cNvPr>
            <p:cNvSpPr txBox="1"/>
            <p:nvPr/>
          </p:nvSpPr>
          <p:spPr>
            <a:xfrm>
              <a:off x="510852" y="2313582"/>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40" name="TextBox 239">
              <a:extLst>
                <a:ext uri="{FF2B5EF4-FFF2-40B4-BE49-F238E27FC236}">
                  <a16:creationId xmlns="" xmlns:a16="http://schemas.microsoft.com/office/drawing/2014/main" id="{40E6B585-0D9A-5F40-AC15-3458E4D22269}"/>
                </a:ext>
              </a:extLst>
            </p:cNvPr>
            <p:cNvSpPr txBox="1"/>
            <p:nvPr/>
          </p:nvSpPr>
          <p:spPr>
            <a:xfrm>
              <a:off x="489088" y="2729726"/>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ABbde</a:t>
              </a:r>
              <a:r>
                <a:rPr lang="ko-KR" altLang="en-US" sz="500" dirty="0">
                  <a:solidFill>
                    <a:schemeClr val="tx1">
                      <a:lumMod val="50000"/>
                      <a:lumOff val="50000"/>
                    </a:schemeClr>
                  </a:solidFill>
                  <a:latin typeface="Nanum Gothic" charset="-127"/>
                  <a:ea typeface="Nanum Gothic" charset="-127"/>
                  <a:cs typeface="Nanum Gothic" charset="-127"/>
                </a:rPr>
                <a:t>팀 </a:t>
              </a:r>
              <a:r>
                <a:rPr lang="en-US" altLang="ko-KR" sz="500" dirty="0">
                  <a:solidFill>
                    <a:schemeClr val="tx1">
                      <a:lumMod val="50000"/>
                      <a:lumOff val="50000"/>
                    </a:schemeClr>
                  </a:solidFill>
                  <a:latin typeface="Nanum Gothic" charset="-127"/>
                  <a:ea typeface="Nanum Gothic" charset="-127"/>
                  <a:cs typeface="Nanum Gothic" charset="-127"/>
                </a:rPr>
                <a:t>&gt;</a:t>
              </a:r>
              <a:r>
                <a:rPr lang="ko-KR" altLang="en-US" sz="500" dirty="0">
                  <a:solidFill>
                    <a:schemeClr val="tx1">
                      <a:lumMod val="50000"/>
                      <a:lumOff val="50000"/>
                    </a:schemeClr>
                  </a:solidFill>
                  <a:latin typeface="Nanum Gothic" charset="-127"/>
                  <a:ea typeface="Nanum Gothic" charset="-127"/>
                  <a:cs typeface="Nanum Gothic" charset="-127"/>
                </a:rPr>
                <a:t> </a:t>
              </a: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파트</a:t>
              </a:r>
              <a:r>
                <a:rPr lang="en-US" altLang="ko-KR" sz="500" dirty="0">
                  <a:solidFill>
                    <a:schemeClr val="tx1">
                      <a:lumMod val="50000"/>
                      <a:lumOff val="50000"/>
                    </a:schemeClr>
                  </a:solidFill>
                  <a:latin typeface="Nanum Gothic" charset="-127"/>
                  <a:ea typeface="Nanum Gothic" charset="-127"/>
                  <a:cs typeface="Nanum Gothic" charset="-127"/>
                </a:rPr>
                <a:t>…</a:t>
              </a:r>
              <a:endParaRPr lang="en-US" altLang="ko-KR" sz="500" dirty="0">
                <a:solidFill>
                  <a:schemeClr val="tx1">
                    <a:lumMod val="50000"/>
                    <a:lumOff val="50000"/>
                  </a:schemeClr>
                </a:solidFill>
              </a:endParaRPr>
            </a:p>
          </p:txBody>
        </p:sp>
        <p:sp>
          <p:nvSpPr>
            <p:cNvPr id="242" name="TextBox 241">
              <a:extLst>
                <a:ext uri="{FF2B5EF4-FFF2-40B4-BE49-F238E27FC236}">
                  <a16:creationId xmlns="" xmlns:a16="http://schemas.microsoft.com/office/drawing/2014/main" id="{0D2B30CB-DCD9-7D43-9C62-081E6C05DC40}"/>
                </a:ext>
              </a:extLst>
            </p:cNvPr>
            <p:cNvSpPr txBox="1"/>
            <p:nvPr/>
          </p:nvSpPr>
          <p:spPr>
            <a:xfrm>
              <a:off x="503987" y="3175531"/>
              <a:ext cx="1454915" cy="222882"/>
            </a:xfrm>
            <a:prstGeom prst="rect">
              <a:avLst/>
            </a:prstGeom>
            <a:noFill/>
          </p:spPr>
          <p:txBody>
            <a:bodyPr wrap="square" rtlCol="0">
              <a:spAutoFit/>
            </a:bodyPr>
            <a:lstStyle/>
            <a:p>
              <a:pPr>
                <a:lnSpc>
                  <a:spcPct val="200000"/>
                </a:lnSpc>
              </a:pPr>
              <a:r>
                <a:rPr lang="en-US" altLang="ko-KR" sz="500" dirty="0">
                  <a:solidFill>
                    <a:schemeClr val="tx1">
                      <a:lumMod val="50000"/>
                      <a:lumOff val="50000"/>
                    </a:schemeClr>
                  </a:solidFill>
                  <a:latin typeface="Nanum Gothic" charset="-127"/>
                  <a:ea typeface="Nanum Gothic" charset="-127"/>
                  <a:cs typeface="Nanum Gothic" charset="-127"/>
                </a:rPr>
                <a:t>Abc</a:t>
              </a:r>
              <a:r>
                <a:rPr lang="ko-KR" altLang="en-US" sz="500" dirty="0">
                  <a:solidFill>
                    <a:schemeClr val="tx1">
                      <a:lumMod val="50000"/>
                      <a:lumOff val="50000"/>
                    </a:schemeClr>
                  </a:solidFill>
                  <a:latin typeface="Nanum Gothic" charset="-127"/>
                  <a:ea typeface="Nanum Gothic" charset="-127"/>
                  <a:cs typeface="Nanum Gothic" charset="-127"/>
                </a:rPr>
                <a:t>사업부</a:t>
              </a:r>
              <a:endParaRPr lang="en-US" altLang="ko-KR" sz="500" dirty="0">
                <a:solidFill>
                  <a:schemeClr val="tx1">
                    <a:lumMod val="50000"/>
                    <a:lumOff val="50000"/>
                  </a:schemeClr>
                </a:solidFill>
              </a:endParaRPr>
            </a:p>
          </p:txBody>
        </p:sp>
      </p:grpSp>
      <p:sp>
        <p:nvSpPr>
          <p:cNvPr id="238" name="Rectangle 32">
            <a:extLst>
              <a:ext uri="{FF2B5EF4-FFF2-40B4-BE49-F238E27FC236}">
                <a16:creationId xmlns="" xmlns:a16="http://schemas.microsoft.com/office/drawing/2014/main" id="{F9CB6432-3DEE-E84B-AA47-7641B97CB172}"/>
              </a:ext>
            </a:extLst>
          </p:cNvPr>
          <p:cNvSpPr/>
          <p:nvPr/>
        </p:nvSpPr>
        <p:spPr>
          <a:xfrm>
            <a:off x="7695756" y="1851532"/>
            <a:ext cx="753732" cy="215444"/>
          </a:xfrm>
          <a:prstGeom prst="rect">
            <a:avLst/>
          </a:prstGeom>
        </p:spPr>
        <p:txBody>
          <a:bodyPr wrap="none">
            <a:spAutoFit/>
          </a:bodyPr>
          <a:lstStyle/>
          <a:p>
            <a:pPr eaLnBrk="0" fontAlgn="base" latinLnBrk="0" hangingPunct="0">
              <a:spcBef>
                <a:spcPct val="0"/>
              </a:spcBef>
              <a:spcAft>
                <a:spcPct val="0"/>
              </a:spcAft>
            </a:pPr>
            <a:r>
              <a:rPr kumimoji="1" lang="en-US" altLang="ko-KR" sz="800" b="1" dirty="0">
                <a:solidFill>
                  <a:schemeClr val="tx1">
                    <a:lumMod val="75000"/>
                    <a:lumOff val="25000"/>
                  </a:schemeClr>
                </a:solidFill>
                <a:latin typeface="+mn-ea"/>
                <a:cs typeface="Nanum Gothic" charset="-127"/>
              </a:rPr>
              <a:t>My favorite</a:t>
            </a:r>
            <a:endParaRPr kumimoji="1" lang="en-US" altLang="ko-KR" sz="800" dirty="0">
              <a:solidFill>
                <a:schemeClr val="tx1">
                  <a:lumMod val="75000"/>
                  <a:lumOff val="25000"/>
                </a:schemeClr>
              </a:solidFill>
              <a:latin typeface="+mn-ea"/>
              <a:cs typeface="Nanum Gothic" charset="-127"/>
            </a:endParaRPr>
          </a:p>
        </p:txBody>
      </p:sp>
      <p:grpSp>
        <p:nvGrpSpPr>
          <p:cNvPr id="239" name="그룹 238">
            <a:extLst>
              <a:ext uri="{FF2B5EF4-FFF2-40B4-BE49-F238E27FC236}">
                <a16:creationId xmlns="" xmlns:a16="http://schemas.microsoft.com/office/drawing/2014/main" id="{657A054D-4DF0-CB49-A3A2-50D1A03E0AB5}"/>
              </a:ext>
            </a:extLst>
          </p:cNvPr>
          <p:cNvGrpSpPr/>
          <p:nvPr/>
        </p:nvGrpSpPr>
        <p:grpSpPr>
          <a:xfrm>
            <a:off x="7774744" y="2149137"/>
            <a:ext cx="1915093" cy="554487"/>
            <a:chOff x="2151299" y="4701438"/>
            <a:chExt cx="1915093" cy="554487"/>
          </a:xfrm>
        </p:grpSpPr>
        <p:sp>
          <p:nvSpPr>
            <p:cNvPr id="243" name="직사각형 242">
              <a:extLst>
                <a:ext uri="{FF2B5EF4-FFF2-40B4-BE49-F238E27FC236}">
                  <a16:creationId xmlns="" xmlns:a16="http://schemas.microsoft.com/office/drawing/2014/main" id="{EE3A1BA0-7698-D545-9CB6-9D73F9AA706E}"/>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245" name="직사각형 244">
              <a:extLst>
                <a:ext uri="{FF2B5EF4-FFF2-40B4-BE49-F238E27FC236}">
                  <a16:creationId xmlns="" xmlns:a16="http://schemas.microsoft.com/office/drawing/2014/main" id="{9BE19F2F-4F44-5149-AF2D-00524F90365E}"/>
                </a:ext>
              </a:extLst>
            </p:cNvPr>
            <p:cNvSpPr/>
            <p:nvPr/>
          </p:nvSpPr>
          <p:spPr>
            <a:xfrm>
              <a:off x="2674048"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46" name="모서리가 둥근 직사각형 155">
              <a:extLst>
                <a:ext uri="{FF2B5EF4-FFF2-40B4-BE49-F238E27FC236}">
                  <a16:creationId xmlns="" xmlns:a16="http://schemas.microsoft.com/office/drawing/2014/main" id="{B28D24EC-1BF0-684C-9C8B-4B31146F4063}"/>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247" name="그룹 45">
              <a:extLst>
                <a:ext uri="{FF2B5EF4-FFF2-40B4-BE49-F238E27FC236}">
                  <a16:creationId xmlns="" xmlns:a16="http://schemas.microsoft.com/office/drawing/2014/main" id="{88D4D6A0-C10E-9F49-8A63-50C6D2FBACF6}"/>
                </a:ext>
              </a:extLst>
            </p:cNvPr>
            <p:cNvGrpSpPr/>
            <p:nvPr/>
          </p:nvGrpSpPr>
          <p:grpSpPr>
            <a:xfrm flipV="1">
              <a:off x="3239224" y="5138581"/>
              <a:ext cx="629514" cy="70687"/>
              <a:chOff x="5506358" y="1847342"/>
              <a:chExt cx="1188694" cy="89547"/>
            </a:xfrm>
          </p:grpSpPr>
          <p:sp>
            <p:nvSpPr>
              <p:cNvPr id="252" name="모서리가 둥근 직사각형 46">
                <a:extLst>
                  <a:ext uri="{FF2B5EF4-FFF2-40B4-BE49-F238E27FC236}">
                    <a16:creationId xmlns="" xmlns:a16="http://schemas.microsoft.com/office/drawing/2014/main" id="{F1084018-2E1A-7141-8FD0-1865F09BCDB3}"/>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53" name="모서리가 둥근 직사각형 47">
                <a:extLst>
                  <a:ext uri="{FF2B5EF4-FFF2-40B4-BE49-F238E27FC236}">
                    <a16:creationId xmlns="" xmlns:a16="http://schemas.microsoft.com/office/drawing/2014/main" id="{A47D7DFD-C012-7D4E-8789-7D99083646ED}"/>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48" name="직사각형 247">
              <a:extLst>
                <a:ext uri="{FF2B5EF4-FFF2-40B4-BE49-F238E27FC236}">
                  <a16:creationId xmlns="" xmlns:a16="http://schemas.microsoft.com/office/drawing/2014/main" id="{8AA0DD9A-59D1-7743-961F-C76E131AD80E}"/>
                </a:ext>
              </a:extLst>
            </p:cNvPr>
            <p:cNvSpPr/>
            <p:nvPr/>
          </p:nvSpPr>
          <p:spPr>
            <a:xfrm>
              <a:off x="2674048" y="507125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249" name="모서리가 둥근 직사각형 58">
              <a:extLst>
                <a:ext uri="{FF2B5EF4-FFF2-40B4-BE49-F238E27FC236}">
                  <a16:creationId xmlns="" xmlns:a16="http://schemas.microsoft.com/office/drawing/2014/main" id="{BCA70969-8661-3C4F-A3CE-293FC33C88F2}"/>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sp>
          <p:nvSpPr>
            <p:cNvPr id="250" name="모서리가 둥근 직사각형 58">
              <a:extLst>
                <a:ext uri="{FF2B5EF4-FFF2-40B4-BE49-F238E27FC236}">
                  <a16:creationId xmlns="" xmlns:a16="http://schemas.microsoft.com/office/drawing/2014/main" id="{4051E91F-7ED6-D544-A976-9B66F7B54CF3}"/>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CEI</a:t>
              </a:r>
              <a:endParaRPr kumimoji="1" lang="ko-KR" altLang="en-US" sz="500" dirty="0">
                <a:solidFill>
                  <a:schemeClr val="tx1"/>
                </a:solidFill>
                <a:latin typeface="Nanum Gothic" charset="-127"/>
                <a:ea typeface="Nanum Gothic" charset="-127"/>
                <a:cs typeface="Nanum Gothic" charset="-127"/>
              </a:endParaRPr>
            </a:p>
          </p:txBody>
        </p:sp>
        <p:sp>
          <p:nvSpPr>
            <p:cNvPr id="251" name="모서리가 둥근 직사각형 58">
              <a:extLst>
                <a:ext uri="{FF2B5EF4-FFF2-40B4-BE49-F238E27FC236}">
                  <a16:creationId xmlns="" xmlns:a16="http://schemas.microsoft.com/office/drawing/2014/main" id="{C7531308-A98F-2D49-8EB3-0EE5AEA5D3FA}"/>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dirty="0">
                  <a:solidFill>
                    <a:schemeClr val="tx1"/>
                  </a:solidFill>
                  <a:latin typeface="Nanum Gothic" charset="-127"/>
                  <a:ea typeface="Nanum Gothic" charset="-127"/>
                  <a:cs typeface="Nanum Gothic" charset="-127"/>
                </a:rPr>
                <a:t>Tech</a:t>
              </a:r>
              <a:endParaRPr kumimoji="1" lang="ko-KR" altLang="en-US" sz="500" dirty="0">
                <a:solidFill>
                  <a:schemeClr val="tx1"/>
                </a:solidFill>
                <a:latin typeface="Nanum Gothic" charset="-127"/>
                <a:ea typeface="Nanum Gothic" charset="-127"/>
                <a:cs typeface="Nanum Gothic" charset="-127"/>
              </a:endParaRPr>
            </a:p>
          </p:txBody>
        </p:sp>
      </p:grpSp>
      <p:grpSp>
        <p:nvGrpSpPr>
          <p:cNvPr id="254" name="그룹 253">
            <a:extLst>
              <a:ext uri="{FF2B5EF4-FFF2-40B4-BE49-F238E27FC236}">
                <a16:creationId xmlns="" xmlns:a16="http://schemas.microsoft.com/office/drawing/2014/main" id="{1252F27D-6FBF-064A-B269-30EE542E5501}"/>
              </a:ext>
            </a:extLst>
          </p:cNvPr>
          <p:cNvGrpSpPr/>
          <p:nvPr/>
        </p:nvGrpSpPr>
        <p:grpSpPr>
          <a:xfrm>
            <a:off x="7774325" y="2814231"/>
            <a:ext cx="2196605" cy="582537"/>
            <a:chOff x="4797141" y="4701438"/>
            <a:chExt cx="2196605" cy="582537"/>
          </a:xfrm>
        </p:grpSpPr>
        <p:sp>
          <p:nvSpPr>
            <p:cNvPr id="255" name="직사각형 254">
              <a:extLst>
                <a:ext uri="{FF2B5EF4-FFF2-40B4-BE49-F238E27FC236}">
                  <a16:creationId xmlns="" xmlns:a16="http://schemas.microsoft.com/office/drawing/2014/main" id="{CB3B149D-D82C-A740-8CC5-ADA7E1273B1C}"/>
                </a:ext>
              </a:extLst>
            </p:cNvPr>
            <p:cNvSpPr/>
            <p:nvPr/>
          </p:nvSpPr>
          <p:spPr>
            <a:xfrm>
              <a:off x="5319890"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256" name="직사각형 255">
              <a:extLst>
                <a:ext uri="{FF2B5EF4-FFF2-40B4-BE49-F238E27FC236}">
                  <a16:creationId xmlns="" xmlns:a16="http://schemas.microsoft.com/office/drawing/2014/main" id="{D05FFB43-427B-3844-8C81-B73AD39DCF70}"/>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dirty="0">
                  <a:solidFill>
                    <a:schemeClr val="bg1"/>
                  </a:solidFill>
                  <a:latin typeface="Apple SD Gothic Neo Heavy" panose="02000300000000000000" pitchFamily="2" charset="-127"/>
                  <a:ea typeface="Apple SD Gothic Neo Heavy" panose="02000300000000000000" pitchFamily="2" charset="-127"/>
                  <a:cs typeface="Arial Black" panose="020B0604020202020204" pitchFamily="34" charset="0"/>
                </a:rPr>
                <a:t>가</a:t>
              </a:r>
            </a:p>
          </p:txBody>
        </p:sp>
        <p:sp>
          <p:nvSpPr>
            <p:cNvPr id="257" name="직사각형 256">
              <a:extLst>
                <a:ext uri="{FF2B5EF4-FFF2-40B4-BE49-F238E27FC236}">
                  <a16:creationId xmlns="" xmlns:a16="http://schemas.microsoft.com/office/drawing/2014/main" id="{A89DE7B8-C34A-3F4D-A86D-3C496CF47188}"/>
                </a:ext>
              </a:extLst>
            </p:cNvPr>
            <p:cNvSpPr/>
            <p:nvPr/>
          </p:nvSpPr>
          <p:spPr>
            <a:xfrm>
              <a:off x="5319890"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58" name="모서리가 둥근 직사각형 155">
              <a:extLst>
                <a:ext uri="{FF2B5EF4-FFF2-40B4-BE49-F238E27FC236}">
                  <a16:creationId xmlns="" xmlns:a16="http://schemas.microsoft.com/office/drawing/2014/main" id="{2AF81271-4A3E-6E42-AE13-E9AE09E4287B}"/>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Staging DB</a:t>
              </a:r>
              <a:endParaRPr lang="ko-KR" altLang="en-US" sz="600" dirty="0">
                <a:solidFill>
                  <a:schemeClr val="tx1"/>
                </a:solidFill>
                <a:latin typeface="+mn-ea"/>
                <a:cs typeface="Malgun Gothic" charset="-127"/>
              </a:endParaRPr>
            </a:p>
          </p:txBody>
        </p:sp>
        <p:grpSp>
          <p:nvGrpSpPr>
            <p:cNvPr id="259" name="그룹 45">
              <a:extLst>
                <a:ext uri="{FF2B5EF4-FFF2-40B4-BE49-F238E27FC236}">
                  <a16:creationId xmlns="" xmlns:a16="http://schemas.microsoft.com/office/drawing/2014/main" id="{B994E3F9-854A-2B4C-BF96-AFE9A119640B}"/>
                </a:ext>
              </a:extLst>
            </p:cNvPr>
            <p:cNvGrpSpPr/>
            <p:nvPr/>
          </p:nvGrpSpPr>
          <p:grpSpPr>
            <a:xfrm flipV="1">
              <a:off x="5885067" y="5138581"/>
              <a:ext cx="629513" cy="70687"/>
              <a:chOff x="5506358" y="1847342"/>
              <a:chExt cx="1188692" cy="89547"/>
            </a:xfrm>
          </p:grpSpPr>
          <p:sp>
            <p:nvSpPr>
              <p:cNvPr id="261" name="모서리가 둥근 직사각형 46">
                <a:extLst>
                  <a:ext uri="{FF2B5EF4-FFF2-40B4-BE49-F238E27FC236}">
                    <a16:creationId xmlns="" xmlns:a16="http://schemas.microsoft.com/office/drawing/2014/main" id="{5FDD346A-A3B9-B846-99DA-2EF3833BC749}"/>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62" name="모서리가 둥근 직사각형 47">
                <a:extLst>
                  <a:ext uri="{FF2B5EF4-FFF2-40B4-BE49-F238E27FC236}">
                    <a16:creationId xmlns="" xmlns:a16="http://schemas.microsoft.com/office/drawing/2014/main" id="{1B826B04-9312-F342-A121-ADBC0D1F5E83}"/>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60" name="직사각형 259">
              <a:extLst>
                <a:ext uri="{FF2B5EF4-FFF2-40B4-BE49-F238E27FC236}">
                  <a16:creationId xmlns="" xmlns:a16="http://schemas.microsoft.com/office/drawing/2014/main" id="{93FF6388-688B-694F-A008-45FB441E4085}"/>
                </a:ext>
              </a:extLst>
            </p:cNvPr>
            <p:cNvSpPr/>
            <p:nvPr/>
          </p:nvSpPr>
          <p:spPr>
            <a:xfrm>
              <a:off x="5319890" y="509930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grpSp>
      <p:cxnSp>
        <p:nvCxnSpPr>
          <p:cNvPr id="263" name="직선 연결선[R] 162">
            <a:extLst>
              <a:ext uri="{FF2B5EF4-FFF2-40B4-BE49-F238E27FC236}">
                <a16:creationId xmlns="" xmlns:a16="http://schemas.microsoft.com/office/drawing/2014/main" id="{2CE572DB-2B1D-F14B-83EA-721E9E27E63E}"/>
              </a:ext>
            </a:extLst>
          </p:cNvPr>
          <p:cNvCxnSpPr>
            <a:cxnSpLocks/>
          </p:cNvCxnSpPr>
          <p:nvPr/>
        </p:nvCxnSpPr>
        <p:spPr>
          <a:xfrm flipH="1">
            <a:off x="7638003" y="1834125"/>
            <a:ext cx="1" cy="492399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4" name="그룹 263">
            <a:extLst>
              <a:ext uri="{FF2B5EF4-FFF2-40B4-BE49-F238E27FC236}">
                <a16:creationId xmlns="" xmlns:a16="http://schemas.microsoft.com/office/drawing/2014/main" id="{E81B2D02-F97A-1045-80E2-2731F4C23159}"/>
              </a:ext>
            </a:extLst>
          </p:cNvPr>
          <p:cNvGrpSpPr/>
          <p:nvPr/>
        </p:nvGrpSpPr>
        <p:grpSpPr>
          <a:xfrm>
            <a:off x="7794564" y="3509138"/>
            <a:ext cx="2196605" cy="565707"/>
            <a:chOff x="7442983" y="4701438"/>
            <a:chExt cx="2196605" cy="565707"/>
          </a:xfrm>
        </p:grpSpPr>
        <p:sp>
          <p:nvSpPr>
            <p:cNvPr id="265" name="직사각형 264">
              <a:extLst>
                <a:ext uri="{FF2B5EF4-FFF2-40B4-BE49-F238E27FC236}">
                  <a16:creationId xmlns="" xmlns:a16="http://schemas.microsoft.com/office/drawing/2014/main" id="{08DC777B-BC88-2A41-9270-630FE7413E63}"/>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dirty="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dirty="0">
                <a:solidFill>
                  <a:schemeClr val="bg1"/>
                </a:solidFill>
                <a:latin typeface="Arial Black" panose="020B0604020202020204" pitchFamily="34" charset="0"/>
                <a:ea typeface="Nanum Gothic" charset="-127"/>
                <a:cs typeface="Arial Black" panose="020B0604020202020204" pitchFamily="34" charset="0"/>
              </a:endParaRPr>
            </a:p>
          </p:txBody>
        </p:sp>
        <p:sp>
          <p:nvSpPr>
            <p:cNvPr id="266" name="직사각형 265">
              <a:extLst>
                <a:ext uri="{FF2B5EF4-FFF2-40B4-BE49-F238E27FC236}">
                  <a16:creationId xmlns="" xmlns:a16="http://schemas.microsoft.com/office/drawing/2014/main" id="{137695D4-E7B2-1740-A867-C39D543590EF}"/>
                </a:ext>
              </a:extLst>
            </p:cNvPr>
            <p:cNvSpPr/>
            <p:nvPr/>
          </p:nvSpPr>
          <p:spPr>
            <a:xfrm>
              <a:off x="7965732" y="4701438"/>
              <a:ext cx="1019831" cy="200055"/>
            </a:xfrm>
            <a:prstGeom prst="rect">
              <a:avLst/>
            </a:prstGeom>
          </p:spPr>
          <p:txBody>
            <a:bodyPr wrap="none">
              <a:spAutoFit/>
            </a:bodyPr>
            <a:lstStyle/>
            <a:p>
              <a:r>
                <a:rPr lang="en-US" altLang="ko-KR" sz="700" dirty="0">
                  <a:solidFill>
                    <a:prstClr val="black"/>
                  </a:solidFill>
                  <a:latin typeface="Nanum Gothic Regular" charset="-127"/>
                  <a:ea typeface="Nanum Gothic Regular" charset="-127"/>
                </a:rPr>
                <a:t>New data source 01</a:t>
              </a:r>
              <a:endParaRPr lang="ko-KR" altLang="en-US" sz="700" dirty="0">
                <a:solidFill>
                  <a:prstClr val="white">
                    <a:lumMod val="50000"/>
                  </a:prstClr>
                </a:solidFill>
                <a:latin typeface="Nanum Gothic Regular" charset="-127"/>
                <a:ea typeface="Nanum Gothic Regular" charset="-127"/>
              </a:endParaRPr>
            </a:p>
          </p:txBody>
        </p:sp>
        <p:sp>
          <p:nvSpPr>
            <p:cNvPr id="267" name="모서리가 둥근 직사각형 155">
              <a:extLst>
                <a:ext uri="{FF2B5EF4-FFF2-40B4-BE49-F238E27FC236}">
                  <a16:creationId xmlns="" xmlns:a16="http://schemas.microsoft.com/office/drawing/2014/main" id="{1A289597-7A51-5C4D-8E06-2665DE4847C4}"/>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68" name="직사각형 267">
              <a:extLst>
                <a:ext uri="{FF2B5EF4-FFF2-40B4-BE49-F238E27FC236}">
                  <a16:creationId xmlns="" xmlns:a16="http://schemas.microsoft.com/office/drawing/2014/main" id="{D1EA490A-9735-4448-9A53-2EEE5B47EC01}"/>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269" name="그룹 45">
              <a:extLst>
                <a:ext uri="{FF2B5EF4-FFF2-40B4-BE49-F238E27FC236}">
                  <a16:creationId xmlns="" xmlns:a16="http://schemas.microsoft.com/office/drawing/2014/main" id="{B1147EF2-315F-7940-86BB-48FBB483C393}"/>
                </a:ext>
              </a:extLst>
            </p:cNvPr>
            <p:cNvGrpSpPr/>
            <p:nvPr/>
          </p:nvGrpSpPr>
          <p:grpSpPr>
            <a:xfrm flipV="1">
              <a:off x="8530909" y="5138581"/>
              <a:ext cx="629513" cy="70687"/>
              <a:chOff x="5506358" y="1847342"/>
              <a:chExt cx="1188692" cy="89547"/>
            </a:xfrm>
          </p:grpSpPr>
          <p:sp>
            <p:nvSpPr>
              <p:cNvPr id="272" name="모서리가 둥근 직사각형 46">
                <a:extLst>
                  <a:ext uri="{FF2B5EF4-FFF2-40B4-BE49-F238E27FC236}">
                    <a16:creationId xmlns="" xmlns:a16="http://schemas.microsoft.com/office/drawing/2014/main" id="{4C3885DD-08BA-E94A-BB50-390991B07E88}"/>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sp>
            <p:nvSpPr>
              <p:cNvPr id="273" name="모서리가 둥근 직사각형 47">
                <a:extLst>
                  <a:ext uri="{FF2B5EF4-FFF2-40B4-BE49-F238E27FC236}">
                    <a16:creationId xmlns="" xmlns:a16="http://schemas.microsoft.com/office/drawing/2014/main" id="{9F419E39-B427-A94E-9713-34D35D3E5DAB}"/>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dirty="0">
                  <a:solidFill>
                    <a:schemeClr val="tx1"/>
                  </a:solidFill>
                  <a:latin typeface="Nanum Gothic" charset="-127"/>
                  <a:ea typeface="Nanum Gothic" charset="-127"/>
                  <a:cs typeface="Nanum Gothic" charset="-127"/>
                </a:endParaRPr>
              </a:p>
            </p:txBody>
          </p:sp>
        </p:grpSp>
        <p:sp>
          <p:nvSpPr>
            <p:cNvPr id="270" name="직사각형 269">
              <a:extLst>
                <a:ext uri="{FF2B5EF4-FFF2-40B4-BE49-F238E27FC236}">
                  <a16:creationId xmlns="" xmlns:a16="http://schemas.microsoft.com/office/drawing/2014/main" id="{89C09037-4051-3E43-B0D1-28E942370EB4}"/>
                </a:ext>
              </a:extLst>
            </p:cNvPr>
            <p:cNvSpPr/>
            <p:nvPr/>
          </p:nvSpPr>
          <p:spPr>
            <a:xfrm>
              <a:off x="7965732" y="5082479"/>
              <a:ext cx="526106" cy="184666"/>
            </a:xfrm>
            <a:prstGeom prst="rect">
              <a:avLst/>
            </a:prstGeom>
          </p:spPr>
          <p:txBody>
            <a:bodyPr wrap="none">
              <a:spAutoFit/>
            </a:bodyPr>
            <a:lstStyle/>
            <a:p>
              <a:r>
                <a:rPr lang="en-US" altLang="ko-KR" sz="600" dirty="0">
                  <a:latin typeface="Nanum Gothic" charset="-127"/>
                  <a:ea typeface="Nanum Gothic" charset="-127"/>
                  <a:cs typeface="Nanum Gothic" charset="-127"/>
                </a:rPr>
                <a:t>by Admin</a:t>
              </a:r>
              <a:endParaRPr lang="ko-KR" altLang="en-US" sz="600" dirty="0">
                <a:latin typeface="Nanum Gothic" charset="-127"/>
                <a:ea typeface="Nanum Gothic" charset="-127"/>
                <a:cs typeface="Nanum Gothic" charset="-127"/>
              </a:endParaRPr>
            </a:p>
          </p:txBody>
        </p:sp>
        <p:sp>
          <p:nvSpPr>
            <p:cNvPr id="271" name="모서리가 둥근 직사각형 58">
              <a:extLst>
                <a:ext uri="{FF2B5EF4-FFF2-40B4-BE49-F238E27FC236}">
                  <a16:creationId xmlns="" xmlns:a16="http://schemas.microsoft.com/office/drawing/2014/main" id="{3DB1F816-309E-8546-A90E-FED61DB53A03}"/>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dirty="0">
                  <a:solidFill>
                    <a:schemeClr val="tx1"/>
                  </a:solidFill>
                  <a:latin typeface="Nanum Gothic" charset="-127"/>
                  <a:ea typeface="Nanum Gothic" charset="-127"/>
                  <a:cs typeface="Nanum Gothic" charset="-127"/>
                </a:rPr>
                <a:t>사업부</a:t>
              </a:r>
            </a:p>
          </p:txBody>
        </p:sp>
      </p:grpSp>
      <p:sp>
        <p:nvSpPr>
          <p:cNvPr id="274" name="직사각형 273">
            <a:extLst>
              <a:ext uri="{FF2B5EF4-FFF2-40B4-BE49-F238E27FC236}">
                <a16:creationId xmlns="" xmlns:a16="http://schemas.microsoft.com/office/drawing/2014/main" id="{5B87B338-A631-5A44-B810-897468237249}"/>
              </a:ext>
            </a:extLst>
          </p:cNvPr>
          <p:cNvSpPr/>
          <p:nvPr/>
        </p:nvSpPr>
        <p:spPr>
          <a:xfrm>
            <a:off x="9432897" y="1890720"/>
            <a:ext cx="437940" cy="184666"/>
          </a:xfrm>
          <a:prstGeom prst="rect">
            <a:avLst/>
          </a:prstGeom>
        </p:spPr>
        <p:txBody>
          <a:bodyPr wrap="none">
            <a:spAutoFit/>
          </a:bodyPr>
          <a:lstStyle/>
          <a:p>
            <a:r>
              <a:rPr lang="en-US" altLang="ko-KR" sz="600" dirty="0">
                <a:solidFill>
                  <a:schemeClr val="bg1">
                    <a:lumMod val="50000"/>
                  </a:schemeClr>
                </a:solidFill>
                <a:latin typeface="Nanum Gothic Regular" charset="-127"/>
                <a:ea typeface="Nanum Gothic Regular" charset="-127"/>
              </a:rPr>
              <a:t>More &gt;</a:t>
            </a:r>
            <a:endParaRPr lang="ko-KR" altLang="en-US" sz="600" dirty="0">
              <a:solidFill>
                <a:schemeClr val="bg1">
                  <a:lumMod val="50000"/>
                </a:schemeClr>
              </a:solidFill>
              <a:latin typeface="Nanum Gothic Regular" charset="-127"/>
              <a:ea typeface="Nanum Gothic Regular" charset="-127"/>
            </a:endParaRPr>
          </a:p>
        </p:txBody>
      </p:sp>
      <p:cxnSp>
        <p:nvCxnSpPr>
          <p:cNvPr id="275" name="직선 연결선[R] 162">
            <a:extLst>
              <a:ext uri="{FF2B5EF4-FFF2-40B4-BE49-F238E27FC236}">
                <a16:creationId xmlns="" xmlns:a16="http://schemas.microsoft.com/office/drawing/2014/main" id="{BA2CD75A-7346-804F-8B37-A7F793352AB9}"/>
              </a:ext>
            </a:extLst>
          </p:cNvPr>
          <p:cNvCxnSpPr>
            <a:cxnSpLocks/>
          </p:cNvCxnSpPr>
          <p:nvPr/>
        </p:nvCxnSpPr>
        <p:spPr>
          <a:xfrm>
            <a:off x="7638003" y="2106562"/>
            <a:ext cx="22037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6" name="타원 62">
            <a:extLst>
              <a:ext uri="{FF2B5EF4-FFF2-40B4-BE49-F238E27FC236}">
                <a16:creationId xmlns="" xmlns:a16="http://schemas.microsoft.com/office/drawing/2014/main" id="{60AE7BDC-C7B5-9D41-A950-C3E3B1C71672}"/>
              </a:ext>
            </a:extLst>
          </p:cNvPr>
          <p:cNvSpPr/>
          <p:nvPr/>
        </p:nvSpPr>
        <p:spPr>
          <a:xfrm>
            <a:off x="7596287" y="18812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277" name="타원 62">
            <a:extLst>
              <a:ext uri="{FF2B5EF4-FFF2-40B4-BE49-F238E27FC236}">
                <a16:creationId xmlns="" xmlns:a16="http://schemas.microsoft.com/office/drawing/2014/main" id="{60AE7BDC-C7B5-9D41-A950-C3E3B1C71672}"/>
              </a:ext>
            </a:extLst>
          </p:cNvPr>
          <p:cNvSpPr/>
          <p:nvPr/>
        </p:nvSpPr>
        <p:spPr>
          <a:xfrm>
            <a:off x="7534605" y="42175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175" name="타원 62">
            <a:extLst>
              <a:ext uri="{FF2B5EF4-FFF2-40B4-BE49-F238E27FC236}">
                <a16:creationId xmlns="" xmlns:a16="http://schemas.microsoft.com/office/drawing/2014/main" id="{0F0C8384-9860-C24B-A105-E35B99765404}"/>
              </a:ext>
            </a:extLst>
          </p:cNvPr>
          <p:cNvSpPr/>
          <p:nvPr/>
        </p:nvSpPr>
        <p:spPr>
          <a:xfrm>
            <a:off x="161000" y="16386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prstClr val="white"/>
                </a:solidFill>
                <a:latin typeface="+mj-lt"/>
                <a:cs typeface="Nanum Gothic" charset="-127"/>
              </a:rPr>
              <a:t>4</a:t>
            </a:r>
            <a:endParaRPr lang="ko-KR" altLang="en-US" sz="700" b="1" dirty="0">
              <a:solidFill>
                <a:prstClr val="white"/>
              </a:solidFill>
              <a:latin typeface="+mj-lt"/>
              <a:cs typeface="Nanum Gothic" charset="-127"/>
            </a:endParaRPr>
          </a:p>
        </p:txBody>
      </p:sp>
      <p:sp>
        <p:nvSpPr>
          <p:cNvPr id="176" name="타원 62">
            <a:extLst>
              <a:ext uri="{FF2B5EF4-FFF2-40B4-BE49-F238E27FC236}">
                <a16:creationId xmlns="" xmlns:a16="http://schemas.microsoft.com/office/drawing/2014/main" id="{0F0C8384-9860-C24B-A105-E35B99765404}"/>
              </a:ext>
            </a:extLst>
          </p:cNvPr>
          <p:cNvSpPr/>
          <p:nvPr/>
        </p:nvSpPr>
        <p:spPr>
          <a:xfrm>
            <a:off x="272760" y="192308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j-lt"/>
                <a:cs typeface="Nanum Gothic" charset="-127"/>
              </a:rPr>
              <a:t>1</a:t>
            </a:r>
            <a:endParaRPr lang="ko-KR" altLang="en-US" sz="700" b="1" dirty="0">
              <a:solidFill>
                <a:srgbClr val="FF0000"/>
              </a:solidFill>
              <a:latin typeface="+mj-lt"/>
              <a:cs typeface="Nanum Gothic" charset="-127"/>
            </a:endParaRPr>
          </a:p>
        </p:txBody>
      </p:sp>
      <p:sp>
        <p:nvSpPr>
          <p:cNvPr id="177" name="타원 62">
            <a:extLst>
              <a:ext uri="{FF2B5EF4-FFF2-40B4-BE49-F238E27FC236}">
                <a16:creationId xmlns="" xmlns:a16="http://schemas.microsoft.com/office/drawing/2014/main" id="{0F0C8384-9860-C24B-A105-E35B99765404}"/>
              </a:ext>
            </a:extLst>
          </p:cNvPr>
          <p:cNvSpPr/>
          <p:nvPr/>
        </p:nvSpPr>
        <p:spPr>
          <a:xfrm>
            <a:off x="232120" y="225836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j-lt"/>
                <a:cs typeface="Nanum Gothic" charset="-127"/>
              </a:rPr>
              <a:t>2</a:t>
            </a:r>
            <a:endParaRPr lang="ko-KR" altLang="en-US" sz="700" b="1" dirty="0">
              <a:solidFill>
                <a:srgbClr val="FF0000"/>
              </a:solidFill>
              <a:latin typeface="+mj-lt"/>
              <a:cs typeface="Nanum Gothic" charset="-127"/>
            </a:endParaRPr>
          </a:p>
        </p:txBody>
      </p:sp>
      <p:sp>
        <p:nvSpPr>
          <p:cNvPr id="178" name="타원 62">
            <a:extLst>
              <a:ext uri="{FF2B5EF4-FFF2-40B4-BE49-F238E27FC236}">
                <a16:creationId xmlns="" xmlns:a16="http://schemas.microsoft.com/office/drawing/2014/main" id="{0F0C8384-9860-C24B-A105-E35B99765404}"/>
              </a:ext>
            </a:extLst>
          </p:cNvPr>
          <p:cNvSpPr/>
          <p:nvPr/>
        </p:nvSpPr>
        <p:spPr>
          <a:xfrm>
            <a:off x="221960" y="3629968"/>
            <a:ext cx="132947" cy="132963"/>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smtClean="0">
                <a:solidFill>
                  <a:srgbClr val="FF0000"/>
                </a:solidFill>
                <a:latin typeface="+mj-lt"/>
                <a:cs typeface="Nanum Gothic" charset="-127"/>
              </a:rPr>
              <a:t>3</a:t>
            </a:r>
            <a:endParaRPr lang="ko-KR" altLang="en-US" sz="700" b="1" dirty="0">
              <a:solidFill>
                <a:srgbClr val="FF0000"/>
              </a:solidFill>
              <a:latin typeface="+mj-lt"/>
              <a:cs typeface="Nanum Gothic" charset="-127"/>
            </a:endParaRPr>
          </a:p>
        </p:txBody>
      </p:sp>
    </p:spTree>
    <p:extLst>
      <p:ext uri="{BB962C8B-B14F-4D97-AF65-F5344CB8AC3E}">
        <p14:creationId xmlns:p14="http://schemas.microsoft.com/office/powerpoint/2010/main" val="272450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 Placeholder 115">
            <a:extLst>
              <a:ext uri="{FF2B5EF4-FFF2-40B4-BE49-F238E27FC236}">
                <a16:creationId xmlns="" xmlns:a16="http://schemas.microsoft.com/office/drawing/2014/main" id="{602DE092-BD9B-2F4E-AADD-C6055DDD8611}"/>
              </a:ext>
            </a:extLst>
          </p:cNvPr>
          <p:cNvSpPr>
            <a:spLocks noGrp="1"/>
          </p:cNvSpPr>
          <p:nvPr>
            <p:ph type="body" sz="quarter" idx="14"/>
          </p:nvPr>
        </p:nvSpPr>
        <p:spPr/>
        <p:txBody>
          <a:bodyPr/>
          <a:lstStyle/>
          <a:p>
            <a:r>
              <a:rPr lang="en-US"/>
              <a:t>E1-01-0</a:t>
            </a:r>
            <a:r>
              <a:rPr lang="en-US" altLang="ko-KR"/>
              <a:t>10</a:t>
            </a:r>
            <a:endParaRPr lang="en-US"/>
          </a:p>
        </p:txBody>
      </p:sp>
      <p:sp>
        <p:nvSpPr>
          <p:cNvPr id="115" name="Text Placeholder 114">
            <a:extLst>
              <a:ext uri="{FF2B5EF4-FFF2-40B4-BE49-F238E27FC236}">
                <a16:creationId xmlns="" xmlns:a16="http://schemas.microsoft.com/office/drawing/2014/main" id="{635EC306-654A-2444-9470-D14B50E4B316}"/>
              </a:ext>
            </a:extLst>
          </p:cNvPr>
          <p:cNvSpPr>
            <a:spLocks noGrp="1"/>
          </p:cNvSpPr>
          <p:nvPr>
            <p:ph type="body" sz="quarter" idx="13"/>
          </p:nvPr>
        </p:nvSpPr>
        <p:spPr/>
        <p:txBody>
          <a:bodyPr>
            <a:normAutofit/>
          </a:bodyPr>
          <a:lstStyle/>
          <a:p>
            <a:r>
              <a:rPr lang="ko-KR" altLang="en-US" dirty="0"/>
              <a:t>검색어</a:t>
            </a:r>
            <a:endParaRPr lang="en-US" altLang="ko-KR" dirty="0"/>
          </a:p>
          <a:p>
            <a:r>
              <a:rPr lang="ko-KR" altLang="en-US" dirty="0"/>
              <a:t>검색결과</a:t>
            </a:r>
            <a:endParaRPr lang="en-US" altLang="ko-KR" dirty="0"/>
          </a:p>
          <a:p>
            <a:pPr lvl="1"/>
            <a:r>
              <a:rPr lang="ko-KR" altLang="en-US" dirty="0"/>
              <a:t>검색어가 포함된 카탈로그 리스트만 필터링</a:t>
            </a:r>
            <a:endParaRPr lang="en-US" altLang="ko-KR" dirty="0"/>
          </a:p>
          <a:p>
            <a:r>
              <a:rPr lang="ko-KR" altLang="en-US" dirty="0"/>
              <a:t>검색어 하이라이트</a:t>
            </a:r>
            <a:endParaRPr lang="en-US" altLang="ko-KR" dirty="0"/>
          </a:p>
          <a:p>
            <a:endParaRPr lang="en-US" altLang="ko-KR" dirty="0"/>
          </a:p>
          <a:p>
            <a:pPr lvl="1"/>
            <a:endParaRPr lang="en-US" altLang="ko-KR" dirty="0"/>
          </a:p>
          <a:p>
            <a:pPr lvl="1"/>
            <a:endParaRPr lang="en-US" altLang="ko-KR" dirty="0"/>
          </a:p>
          <a:p>
            <a:endParaRPr lang="en-US" dirty="0"/>
          </a:p>
          <a:p>
            <a:pPr lvl="2"/>
            <a:endParaRPr lang="en-US" dirty="0"/>
          </a:p>
        </p:txBody>
      </p:sp>
      <p:sp>
        <p:nvSpPr>
          <p:cNvPr id="114" name="Text Placeholder 113">
            <a:extLst>
              <a:ext uri="{FF2B5EF4-FFF2-40B4-BE49-F238E27FC236}">
                <a16:creationId xmlns="" xmlns:a16="http://schemas.microsoft.com/office/drawing/2014/main" id="{CFEB6AA8-FB8D-7F45-BD4D-6A4C14F99AF6}"/>
              </a:ext>
            </a:extLst>
          </p:cNvPr>
          <p:cNvSpPr>
            <a:spLocks noGrp="1"/>
          </p:cNvSpPr>
          <p:nvPr>
            <p:ph type="body" sz="quarter" idx="11"/>
          </p:nvPr>
        </p:nvSpPr>
        <p:spPr/>
        <p:txBody>
          <a:bodyPr/>
          <a:lstStyle/>
          <a:p>
            <a:r>
              <a:rPr lang="en-US" altLang="ko-KR">
                <a:latin typeface="+mn-ea"/>
                <a:cs typeface="Malgun Gothic" charset="-127"/>
              </a:rPr>
              <a:t>1.1.4 </a:t>
            </a:r>
            <a:r>
              <a:rPr lang="ko-KR" altLang="en-US">
                <a:latin typeface="+mn-ea"/>
                <a:cs typeface="Malgun Gothic" charset="-127"/>
              </a:rPr>
              <a:t>카탈로그 검색</a:t>
            </a:r>
          </a:p>
        </p:txBody>
      </p:sp>
      <p:sp>
        <p:nvSpPr>
          <p:cNvPr id="113" name="Title 112">
            <a:extLst>
              <a:ext uri="{FF2B5EF4-FFF2-40B4-BE49-F238E27FC236}">
                <a16:creationId xmlns="" xmlns:a16="http://schemas.microsoft.com/office/drawing/2014/main" id="{DB913C16-C801-E742-B43A-4762E19E0506}"/>
              </a:ext>
            </a:extLst>
          </p:cNvPr>
          <p:cNvSpPr>
            <a:spLocks noGrp="1"/>
          </p:cNvSpPr>
          <p:nvPr>
            <p:ph type="title"/>
          </p:nvPr>
        </p:nvSpPr>
        <p:spPr/>
        <p:txBody>
          <a:bodyPr/>
          <a:lstStyle/>
          <a:p>
            <a:r>
              <a:rPr kumimoji="1" lang="en-US" altLang="ko-KR">
                <a:latin typeface="+mn-ea"/>
                <a:cs typeface="Malgun Gothic" charset="-127"/>
              </a:rPr>
              <a:t>1.1 Metadata &gt; </a:t>
            </a:r>
            <a:r>
              <a:rPr kumimoji="1" lang="en-US" altLang="ko-KR" b="1">
                <a:latin typeface="+mn-ea"/>
                <a:cs typeface="Malgun Gothic" charset="-127"/>
              </a:rPr>
              <a:t>Explore Data</a:t>
            </a:r>
            <a:endParaRPr lang="en-US" b="1"/>
          </a:p>
        </p:txBody>
      </p:sp>
      <p:sp>
        <p:nvSpPr>
          <p:cNvPr id="5" name="Slide Number Placeholder 4">
            <a:extLst>
              <a:ext uri="{FF2B5EF4-FFF2-40B4-BE49-F238E27FC236}">
                <a16:creationId xmlns="" xmlns:a16="http://schemas.microsoft.com/office/drawing/2014/main" id="{90FD1D8F-37BE-F14D-AC09-4E3C5CDD9DAF}"/>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a:t>
            </a:fld>
            <a:endParaRPr lang="ko-KR" altLang="en-US">
              <a:solidFill>
                <a:prstClr val="white">
                  <a:lumMod val="50000"/>
                </a:prstClr>
              </a:solidFill>
            </a:endParaRPr>
          </a:p>
        </p:txBody>
      </p:sp>
      <p:sp>
        <p:nvSpPr>
          <p:cNvPr id="24" name="Rectangle 23">
            <a:extLst>
              <a:ext uri="{FF2B5EF4-FFF2-40B4-BE49-F238E27FC236}">
                <a16:creationId xmlns="" xmlns:a16="http://schemas.microsoft.com/office/drawing/2014/main" id="{CB37FEE5-13C3-F44E-9F11-D7B82F831522}"/>
              </a:ext>
            </a:extLst>
          </p:cNvPr>
          <p:cNvSpPr/>
          <p:nvPr/>
        </p:nvSpPr>
        <p:spPr>
          <a:xfrm>
            <a:off x="254287" y="1674146"/>
            <a:ext cx="607860" cy="215444"/>
          </a:xfrm>
          <a:prstGeom prst="rect">
            <a:avLst/>
          </a:prstGeom>
        </p:spPr>
        <p:txBody>
          <a:bodyPr wrap="none">
            <a:spAutoFit/>
          </a:bodyPr>
          <a:lstStyle/>
          <a:p>
            <a:pPr eaLnBrk="0" fontAlgn="base" latinLnBrk="0" hangingPunct="0">
              <a:spcBef>
                <a:spcPct val="0"/>
              </a:spcBef>
              <a:spcAft>
                <a:spcPct val="0"/>
              </a:spcAft>
            </a:pPr>
            <a:r>
              <a:rPr kumimoji="1" lang="en-US" altLang="ko-KR" sz="800" b="1">
                <a:solidFill>
                  <a:schemeClr val="tx1">
                    <a:lumMod val="75000"/>
                    <a:lumOff val="25000"/>
                  </a:schemeClr>
                </a:solidFill>
                <a:latin typeface="+mn-ea"/>
                <a:cs typeface="Nanum Gothic" charset="-127"/>
              </a:rPr>
              <a:t>Catalogs</a:t>
            </a:r>
            <a:endParaRPr kumimoji="1" lang="en-US" altLang="ko-KR" sz="800">
              <a:solidFill>
                <a:schemeClr val="tx1">
                  <a:lumMod val="75000"/>
                  <a:lumOff val="25000"/>
                </a:schemeClr>
              </a:solidFill>
              <a:latin typeface="+mn-ea"/>
              <a:cs typeface="Nanum Gothic" charset="-127"/>
            </a:endParaRPr>
          </a:p>
        </p:txBody>
      </p:sp>
      <p:sp>
        <p:nvSpPr>
          <p:cNvPr id="25" name="TextBox 24">
            <a:extLst>
              <a:ext uri="{FF2B5EF4-FFF2-40B4-BE49-F238E27FC236}">
                <a16:creationId xmlns="" xmlns:a16="http://schemas.microsoft.com/office/drawing/2014/main" id="{A65B72E4-0AFE-F547-BCC9-FD58C6AB39CF}"/>
              </a:ext>
            </a:extLst>
          </p:cNvPr>
          <p:cNvSpPr txBox="1"/>
          <p:nvPr/>
        </p:nvSpPr>
        <p:spPr>
          <a:xfrm>
            <a:off x="254287" y="2320998"/>
            <a:ext cx="1454915" cy="2674130"/>
          </a:xfrm>
          <a:prstGeom prst="rect">
            <a:avLst/>
          </a:prstGeom>
          <a:noFill/>
        </p:spPr>
        <p:txBody>
          <a:bodyPr wrap="square" rtlCol="0">
            <a:spAutoFit/>
          </a:bodyPr>
          <a:lstStyle/>
          <a:p>
            <a:pPr>
              <a:lnSpc>
                <a:spcPct val="200000"/>
              </a:lnSpc>
            </a:pPr>
            <a:r>
              <a:rPr lang="ko-KR" altLang="en-US" sz="700"/>
              <a:t>▶︎ </a:t>
            </a:r>
            <a:r>
              <a:rPr lang="ko-KR" altLang="en-US" sz="800">
                <a:latin typeface="Nanum Gothic" charset="-127"/>
                <a:ea typeface="Nanum Gothic" charset="-127"/>
                <a:cs typeface="Nanum Gothic" charset="-127"/>
              </a:rPr>
              <a:t>   </a:t>
            </a:r>
            <a:r>
              <a:rPr lang="en-US" altLang="ko-KR" sz="800">
                <a:latin typeface="Nanum Gothic" charset="-127"/>
                <a:ea typeface="Nanum Gothic" charset="-127"/>
                <a:cs typeface="Nanum Gothic" charset="-127"/>
              </a:rPr>
              <a:t> </a:t>
            </a:r>
            <a:r>
              <a:rPr lang="en-US" sz="700"/>
              <a:t>A</a:t>
            </a:r>
            <a:r>
              <a:rPr lang="ko-KR" altLang="en-US" sz="700"/>
              <a:t> </a:t>
            </a:r>
            <a:r>
              <a:rPr lang="ko-KR" altLang="en-US" sz="700" b="1">
                <a:solidFill>
                  <a:srgbClr val="FF0000"/>
                </a:solidFill>
              </a:rPr>
              <a:t>사업</a:t>
            </a:r>
            <a:r>
              <a:rPr lang="ko-KR" altLang="en-US" sz="700"/>
              <a:t>부</a:t>
            </a:r>
            <a:endParaRPr lang="en-US" altLang="ko-KR" sz="700"/>
          </a:p>
          <a:p>
            <a:pPr>
              <a:lnSpc>
                <a:spcPct val="200000"/>
              </a:lnSpc>
            </a:pPr>
            <a:r>
              <a:rPr lang="ko-KR" altLang="en-US" sz="700"/>
              <a:t>▶︎ </a:t>
            </a:r>
            <a:r>
              <a:rPr lang="ko-KR" altLang="en-US" sz="700">
                <a:latin typeface="Nanum Gothic" charset="-127"/>
                <a:ea typeface="Nanum Gothic" charset="-127"/>
                <a:cs typeface="Nanum Gothic" charset="-127"/>
              </a:rPr>
              <a:t>     </a:t>
            </a:r>
            <a:r>
              <a:rPr lang="en-US" sz="700"/>
              <a:t>B</a:t>
            </a:r>
            <a:r>
              <a:rPr lang="ko-KR" altLang="en-US" sz="700"/>
              <a:t> </a:t>
            </a:r>
            <a:r>
              <a:rPr lang="ko-KR" altLang="en-US" sz="700" b="1">
                <a:solidFill>
                  <a:srgbClr val="FF0000"/>
                </a:solidFill>
              </a:rPr>
              <a:t>사업</a:t>
            </a:r>
            <a:r>
              <a:rPr lang="ko-KR" altLang="en-US" sz="700"/>
              <a:t>부</a:t>
            </a:r>
            <a:endParaRPr lang="en-US" altLang="ko-KR" sz="700"/>
          </a:p>
          <a:p>
            <a:pPr>
              <a:lnSpc>
                <a:spcPct val="200000"/>
              </a:lnSpc>
            </a:pPr>
            <a:r>
              <a:rPr lang="en-US" altLang="ko-KR" sz="700"/>
              <a:t>  </a:t>
            </a:r>
            <a:r>
              <a:rPr lang="ko-KR" altLang="en-US" sz="700"/>
              <a:t> ▶︎</a:t>
            </a:r>
            <a:r>
              <a:rPr lang="en-US" altLang="ko-KR" sz="700">
                <a:latin typeface="Nanum Gothic" charset="-127"/>
                <a:ea typeface="Nanum Gothic" charset="-127"/>
                <a:cs typeface="Nanum Gothic" charset="-127"/>
              </a:rPr>
              <a:t>      </a:t>
            </a:r>
            <a:r>
              <a:rPr lang="ko-KR" altLang="en-US" sz="700"/>
              <a:t>공통 </a:t>
            </a:r>
            <a:r>
              <a:rPr lang="ko-KR" altLang="en-US" sz="700" b="1">
                <a:solidFill>
                  <a:srgbClr val="FF0000"/>
                </a:solidFill>
              </a:rPr>
              <a:t>사업</a:t>
            </a:r>
            <a:r>
              <a:rPr lang="ko-KR" altLang="en-US" sz="700"/>
              <a:t> 자료</a:t>
            </a:r>
            <a:endParaRPr lang="en-US" altLang="ko-KR" sz="700"/>
          </a:p>
          <a:p>
            <a:pPr>
              <a:lnSpc>
                <a:spcPct val="200000"/>
              </a:lnSpc>
            </a:pPr>
            <a:r>
              <a:rPr lang="ko-KR" altLang="en-US" sz="700"/>
              <a:t>▶︎ </a:t>
            </a:r>
            <a:r>
              <a:rPr lang="en-US" altLang="ko-KR" sz="700"/>
              <a:t> </a:t>
            </a:r>
            <a:r>
              <a:rPr lang="ko-KR" altLang="en-US" sz="700"/>
              <a:t>  </a:t>
            </a:r>
            <a:r>
              <a:rPr lang="ko-KR" altLang="en-US" sz="700">
                <a:solidFill>
                  <a:prstClr val="black"/>
                </a:solidFill>
              </a:rPr>
              <a:t> </a:t>
            </a:r>
            <a:r>
              <a:rPr lang="en-US" sz="700"/>
              <a:t>C</a:t>
            </a:r>
            <a:r>
              <a:rPr lang="ko-KR" altLang="en-US" sz="700"/>
              <a:t> </a:t>
            </a:r>
            <a:r>
              <a:rPr lang="ko-KR" altLang="en-US" sz="700" b="1">
                <a:solidFill>
                  <a:srgbClr val="FF0000"/>
                </a:solidFill>
              </a:rPr>
              <a:t>사업</a:t>
            </a:r>
            <a:r>
              <a:rPr lang="ko-KR" altLang="en-US" sz="700"/>
              <a:t>부</a:t>
            </a:r>
            <a:endParaRPr lang="en-US" altLang="ko-KR" sz="700"/>
          </a:p>
          <a:p>
            <a:pPr>
              <a:lnSpc>
                <a:spcPct val="200000"/>
              </a:lnSpc>
            </a:pPr>
            <a:r>
              <a:rPr lang="ko-KR" altLang="en-US" sz="700"/>
              <a:t>▶︎</a:t>
            </a:r>
            <a:r>
              <a:rPr lang="en-US" altLang="ko-KR" sz="700"/>
              <a:t> </a:t>
            </a:r>
            <a:r>
              <a:rPr lang="ko-KR" altLang="en-US" sz="700"/>
              <a:t>   </a:t>
            </a:r>
            <a:r>
              <a:rPr lang="en-US" altLang="ko-KR" sz="700">
                <a:latin typeface="Nanum Gothic" charset="-127"/>
                <a:ea typeface="Nanum Gothic" charset="-127"/>
                <a:cs typeface="Nanum Gothic" charset="-127"/>
              </a:rPr>
              <a:t> </a:t>
            </a:r>
            <a:r>
              <a:rPr lang="en-US" altLang="ko-KR" sz="700"/>
              <a:t>Catalog name</a:t>
            </a:r>
          </a:p>
          <a:p>
            <a:pPr>
              <a:lnSpc>
                <a:spcPct val="200000"/>
              </a:lnSpc>
            </a:pPr>
            <a:r>
              <a:rPr lang="ko-KR" altLang="en-US" sz="700"/>
              <a:t>    ▶︎</a:t>
            </a:r>
            <a:r>
              <a:rPr lang="en-US" altLang="ko-KR" sz="700"/>
              <a:t> </a:t>
            </a:r>
            <a:r>
              <a:rPr lang="ko-KR" altLang="en-US" sz="700"/>
              <a:t>   </a:t>
            </a:r>
            <a:r>
              <a:rPr lang="en-US" altLang="ko-KR" sz="700">
                <a:latin typeface="Nanum Gothic" charset="-127"/>
                <a:ea typeface="Nanum Gothic" charset="-127"/>
                <a:cs typeface="Nanum Gothic" charset="-127"/>
              </a:rPr>
              <a:t> </a:t>
            </a:r>
            <a:r>
              <a:rPr lang="en-US" altLang="ko-KR" sz="700"/>
              <a:t>Catalog name</a:t>
            </a:r>
          </a:p>
          <a:p>
            <a:pPr>
              <a:lnSpc>
                <a:spcPct val="200000"/>
              </a:lnSpc>
            </a:pPr>
            <a:r>
              <a:rPr lang="ko-KR" altLang="en-US" sz="700"/>
              <a:t>        ▶︎</a:t>
            </a:r>
            <a:r>
              <a:rPr lang="en-US" altLang="ko-KR" sz="700"/>
              <a:t> </a:t>
            </a:r>
            <a:r>
              <a:rPr lang="ko-KR" altLang="en-US" sz="700"/>
              <a:t>    </a:t>
            </a:r>
            <a:r>
              <a:rPr lang="ko-KR" altLang="en-US" sz="700" b="1">
                <a:solidFill>
                  <a:srgbClr val="FF0000"/>
                </a:solidFill>
              </a:rPr>
              <a:t>사업</a:t>
            </a:r>
            <a:r>
              <a:rPr lang="ko-KR" altLang="en-US" sz="700"/>
              <a:t> 계약</a:t>
            </a:r>
            <a:endParaRPr lang="en-US" altLang="ko-KR" sz="700"/>
          </a:p>
          <a:p>
            <a:pPr>
              <a:lnSpc>
                <a:spcPct val="200000"/>
              </a:lnSpc>
            </a:pPr>
            <a:r>
              <a:rPr lang="ko-KR" altLang="en-US" sz="700"/>
              <a:t>▶︎    </a:t>
            </a:r>
            <a:r>
              <a:rPr lang="en-US" altLang="ko-KR" sz="700"/>
              <a:t> Catalog name</a:t>
            </a:r>
          </a:p>
          <a:p>
            <a:pPr>
              <a:lnSpc>
                <a:spcPct val="200000"/>
              </a:lnSpc>
            </a:pPr>
            <a:r>
              <a:rPr lang="ko-KR" altLang="en-US" sz="700"/>
              <a:t>    ▶︎    </a:t>
            </a:r>
            <a:r>
              <a:rPr lang="en-US" altLang="ko-KR" sz="700">
                <a:latin typeface="Nanum Gothic" charset="-127"/>
                <a:ea typeface="Nanum Gothic" charset="-127"/>
                <a:cs typeface="Nanum Gothic" charset="-127"/>
              </a:rPr>
              <a:t> </a:t>
            </a:r>
            <a:r>
              <a:rPr lang="en-US" altLang="ko-KR" sz="700"/>
              <a:t>Catalog</a:t>
            </a:r>
            <a:r>
              <a:rPr lang="ko-KR" altLang="en-US" sz="700"/>
              <a:t> </a:t>
            </a:r>
            <a:r>
              <a:rPr lang="ko-KR" altLang="en-US" sz="700" b="1">
                <a:solidFill>
                  <a:srgbClr val="FF0000"/>
                </a:solidFill>
              </a:rPr>
              <a:t>사업</a:t>
            </a:r>
            <a:endParaRPr lang="en-US" altLang="ko-KR" sz="700" b="1">
              <a:solidFill>
                <a:srgbClr val="FF0000"/>
              </a:solidFill>
            </a:endParaRPr>
          </a:p>
          <a:p>
            <a:pPr>
              <a:lnSpc>
                <a:spcPct val="200000"/>
              </a:lnSpc>
            </a:pPr>
            <a:r>
              <a:rPr lang="ko-KR" altLang="en-US" sz="700"/>
              <a:t>▶︎     </a:t>
            </a:r>
            <a:r>
              <a:rPr lang="ko-KR" altLang="en-US" sz="700" b="1">
                <a:solidFill>
                  <a:srgbClr val="FF0000"/>
                </a:solidFill>
              </a:rPr>
              <a:t>사업</a:t>
            </a:r>
            <a:r>
              <a:rPr lang="en-US" altLang="ko-KR" sz="700"/>
              <a:t> name</a:t>
            </a:r>
          </a:p>
          <a:p>
            <a:pPr>
              <a:lnSpc>
                <a:spcPct val="200000"/>
              </a:lnSpc>
            </a:pPr>
            <a:endParaRPr lang="en-US" altLang="ko-KR" sz="700"/>
          </a:p>
          <a:p>
            <a:pPr>
              <a:lnSpc>
                <a:spcPct val="200000"/>
              </a:lnSpc>
            </a:pPr>
            <a:endParaRPr lang="en-US" sz="700"/>
          </a:p>
        </p:txBody>
      </p:sp>
      <p:grpSp>
        <p:nvGrpSpPr>
          <p:cNvPr id="27" name="그룹 159">
            <a:extLst>
              <a:ext uri="{FF2B5EF4-FFF2-40B4-BE49-F238E27FC236}">
                <a16:creationId xmlns="" xmlns:a16="http://schemas.microsoft.com/office/drawing/2014/main" id="{EE85C597-E5C5-B547-830D-E3632DB8C899}"/>
              </a:ext>
            </a:extLst>
          </p:cNvPr>
          <p:cNvGrpSpPr/>
          <p:nvPr/>
        </p:nvGrpSpPr>
        <p:grpSpPr>
          <a:xfrm>
            <a:off x="4315810" y="1837246"/>
            <a:ext cx="4004744" cy="229639"/>
            <a:chOff x="4281511" y="1749561"/>
            <a:chExt cx="4004744" cy="229639"/>
          </a:xfrm>
        </p:grpSpPr>
        <p:sp>
          <p:nvSpPr>
            <p:cNvPr id="28" name="제목 2">
              <a:extLst>
                <a:ext uri="{FF2B5EF4-FFF2-40B4-BE49-F238E27FC236}">
                  <a16:creationId xmlns="" xmlns:a16="http://schemas.microsoft.com/office/drawing/2014/main" id="{C9E3BE64-A1D6-4A44-9B8B-017991BFADDD}"/>
                </a:ext>
              </a:extLst>
            </p:cNvPr>
            <p:cNvSpPr txBox="1">
              <a:spLocks/>
            </p:cNvSpPr>
            <p:nvPr/>
          </p:nvSpPr>
          <p:spPr bwMode="auto">
            <a:xfrm>
              <a:off x="4281511" y="1749561"/>
              <a:ext cx="4004744"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latin typeface="+mn-ea"/>
                  <a:ea typeface="+mn-ea"/>
                  <a:cs typeface="Malgun Gothic" charset="-127"/>
                </a:rPr>
                <a:t>      Search data</a:t>
              </a:r>
            </a:p>
          </p:txBody>
        </p:sp>
        <p:pic>
          <p:nvPicPr>
            <p:cNvPr id="29" name="그림 161">
              <a:extLst>
                <a:ext uri="{FF2B5EF4-FFF2-40B4-BE49-F238E27FC236}">
                  <a16:creationId xmlns="" xmlns:a16="http://schemas.microsoft.com/office/drawing/2014/main" id="{D5C19FBD-2532-5B4C-814E-7A657F4D406E}"/>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30" name="직선 연결선[R] 162">
              <a:extLst>
                <a:ext uri="{FF2B5EF4-FFF2-40B4-BE49-F238E27FC236}">
                  <a16:creationId xmlns="" xmlns:a16="http://schemas.microsoft.com/office/drawing/2014/main" id="{8B472EDC-219A-BD46-9C3A-5C7EA903D6D1}"/>
                </a:ext>
              </a:extLst>
            </p:cNvPr>
            <p:cNvCxnSpPr>
              <a:cxnSpLocks/>
            </p:cNvCxnSpPr>
            <p:nvPr/>
          </p:nvCxnSpPr>
          <p:spPr>
            <a:xfrm>
              <a:off x="4281511" y="1979200"/>
              <a:ext cx="40047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모서리가 둥근 직사각형 241">
            <a:extLst>
              <a:ext uri="{FF2B5EF4-FFF2-40B4-BE49-F238E27FC236}">
                <a16:creationId xmlns="" xmlns:a16="http://schemas.microsoft.com/office/drawing/2014/main" id="{D883078D-C420-3F49-B994-7A9AECAC76B1}"/>
              </a:ext>
            </a:extLst>
          </p:cNvPr>
          <p:cNvSpPr/>
          <p:nvPr/>
        </p:nvSpPr>
        <p:spPr>
          <a:xfrm>
            <a:off x="3468755" y="1843505"/>
            <a:ext cx="684287" cy="223380"/>
          </a:xfrm>
          <a:prstGeom prst="roundRect">
            <a:avLst>
              <a:gd name="adj" fmla="val 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700">
                <a:solidFill>
                  <a:prstClr val="black">
                    <a:lumMod val="75000"/>
                    <a:lumOff val="25000"/>
                  </a:prstClr>
                </a:solidFill>
                <a:latin typeface="Nanum Gothic Regular" charset="-127"/>
                <a:ea typeface="Nanum Gothic Regular" charset="-127"/>
              </a:rPr>
              <a:t>ALL              </a:t>
            </a:r>
            <a:r>
              <a:rPr kumimoji="1" lang="ko-KR" altLang="en-US" sz="700">
                <a:solidFill>
                  <a:prstClr val="black">
                    <a:lumMod val="75000"/>
                    <a:lumOff val="25000"/>
                  </a:prstClr>
                </a:solidFill>
                <a:latin typeface="Nanum Gothic Regular" charset="-127"/>
                <a:ea typeface="Nanum Gothic Regular" charset="-127"/>
              </a:rPr>
              <a:t>▼</a:t>
            </a:r>
            <a:endParaRPr lang="ko-KR" altLang="en-US" sz="600" b="1">
              <a:solidFill>
                <a:schemeClr val="tx1">
                  <a:lumMod val="75000"/>
                  <a:lumOff val="25000"/>
                </a:schemeClr>
              </a:solidFill>
              <a:latin typeface="Nanum Gothic" charset="-127"/>
              <a:ea typeface="Nanum Gothic" charset="-127"/>
              <a:cs typeface="Nanum Gothic" charset="-127"/>
            </a:endParaRPr>
          </a:p>
        </p:txBody>
      </p:sp>
      <p:pic>
        <p:nvPicPr>
          <p:cNvPr id="8" name="Picture 7">
            <a:extLst>
              <a:ext uri="{FF2B5EF4-FFF2-40B4-BE49-F238E27FC236}">
                <a16:creationId xmlns="" xmlns:a16="http://schemas.microsoft.com/office/drawing/2014/main" id="{96FD688F-E0C0-F049-BCC7-821E8CC7CC58}"/>
              </a:ext>
            </a:extLst>
          </p:cNvPr>
          <p:cNvPicPr>
            <a:picLocks noChangeAspect="1"/>
          </p:cNvPicPr>
          <p:nvPr/>
        </p:nvPicPr>
        <p:blipFill>
          <a:blip r:embed="rId3"/>
          <a:stretch>
            <a:fillRect/>
          </a:stretch>
        </p:blipFill>
        <p:spPr>
          <a:xfrm>
            <a:off x="449046" y="2452376"/>
            <a:ext cx="109171" cy="104715"/>
          </a:xfrm>
          <a:prstGeom prst="rect">
            <a:avLst/>
          </a:prstGeom>
        </p:spPr>
      </p:pic>
      <p:pic>
        <p:nvPicPr>
          <p:cNvPr id="122" name="Picture 121">
            <a:extLst>
              <a:ext uri="{FF2B5EF4-FFF2-40B4-BE49-F238E27FC236}">
                <a16:creationId xmlns="" xmlns:a16="http://schemas.microsoft.com/office/drawing/2014/main" id="{86EB2A7F-509B-8B45-AFEC-526E6347C88C}"/>
              </a:ext>
            </a:extLst>
          </p:cNvPr>
          <p:cNvPicPr>
            <a:picLocks noChangeAspect="1"/>
          </p:cNvPicPr>
          <p:nvPr/>
        </p:nvPicPr>
        <p:blipFill>
          <a:blip r:embed="rId3"/>
          <a:stretch>
            <a:fillRect/>
          </a:stretch>
        </p:blipFill>
        <p:spPr>
          <a:xfrm>
            <a:off x="449046" y="2668760"/>
            <a:ext cx="109171" cy="104715"/>
          </a:xfrm>
          <a:prstGeom prst="rect">
            <a:avLst/>
          </a:prstGeom>
        </p:spPr>
      </p:pic>
      <p:pic>
        <p:nvPicPr>
          <p:cNvPr id="124" name="Picture 123">
            <a:extLst>
              <a:ext uri="{FF2B5EF4-FFF2-40B4-BE49-F238E27FC236}">
                <a16:creationId xmlns="" xmlns:a16="http://schemas.microsoft.com/office/drawing/2014/main" id="{A12D1CB0-5863-F04C-A76A-8BF44F9ACFAF}"/>
              </a:ext>
            </a:extLst>
          </p:cNvPr>
          <p:cNvPicPr>
            <a:picLocks noChangeAspect="1"/>
          </p:cNvPicPr>
          <p:nvPr/>
        </p:nvPicPr>
        <p:blipFill>
          <a:blip r:embed="rId3"/>
          <a:stretch>
            <a:fillRect/>
          </a:stretch>
        </p:blipFill>
        <p:spPr>
          <a:xfrm>
            <a:off x="558217" y="2885144"/>
            <a:ext cx="109171" cy="104715"/>
          </a:xfrm>
          <a:prstGeom prst="rect">
            <a:avLst/>
          </a:prstGeom>
        </p:spPr>
      </p:pic>
      <p:pic>
        <p:nvPicPr>
          <p:cNvPr id="130" name="Picture 129">
            <a:extLst>
              <a:ext uri="{FF2B5EF4-FFF2-40B4-BE49-F238E27FC236}">
                <a16:creationId xmlns="" xmlns:a16="http://schemas.microsoft.com/office/drawing/2014/main" id="{A58A5FA0-6A72-A64B-9F3F-C0CB48C7E9D5}"/>
              </a:ext>
            </a:extLst>
          </p:cNvPr>
          <p:cNvPicPr>
            <a:picLocks noChangeAspect="1"/>
          </p:cNvPicPr>
          <p:nvPr/>
        </p:nvPicPr>
        <p:blipFill>
          <a:blip r:embed="rId3"/>
          <a:stretch>
            <a:fillRect/>
          </a:stretch>
        </p:blipFill>
        <p:spPr>
          <a:xfrm>
            <a:off x="449046" y="3101528"/>
            <a:ext cx="109171" cy="104715"/>
          </a:xfrm>
          <a:prstGeom prst="rect">
            <a:avLst/>
          </a:prstGeom>
        </p:spPr>
      </p:pic>
      <p:pic>
        <p:nvPicPr>
          <p:cNvPr id="131" name="Picture 130">
            <a:extLst>
              <a:ext uri="{FF2B5EF4-FFF2-40B4-BE49-F238E27FC236}">
                <a16:creationId xmlns="" xmlns:a16="http://schemas.microsoft.com/office/drawing/2014/main" id="{41743931-45BC-1248-BEF5-8C3CD940AB31}"/>
              </a:ext>
            </a:extLst>
          </p:cNvPr>
          <p:cNvPicPr>
            <a:picLocks noChangeAspect="1"/>
          </p:cNvPicPr>
          <p:nvPr/>
        </p:nvPicPr>
        <p:blipFill>
          <a:blip r:embed="rId3"/>
          <a:stretch>
            <a:fillRect/>
          </a:stretch>
        </p:blipFill>
        <p:spPr>
          <a:xfrm>
            <a:off x="449046" y="3317912"/>
            <a:ext cx="109171" cy="104715"/>
          </a:xfrm>
          <a:prstGeom prst="rect">
            <a:avLst/>
          </a:prstGeom>
        </p:spPr>
      </p:pic>
      <p:pic>
        <p:nvPicPr>
          <p:cNvPr id="132" name="Picture 131">
            <a:extLst>
              <a:ext uri="{FF2B5EF4-FFF2-40B4-BE49-F238E27FC236}">
                <a16:creationId xmlns="" xmlns:a16="http://schemas.microsoft.com/office/drawing/2014/main" id="{C46D97D7-DFDD-864D-B1CC-2B19CB613E99}"/>
              </a:ext>
            </a:extLst>
          </p:cNvPr>
          <p:cNvPicPr>
            <a:picLocks noChangeAspect="1"/>
          </p:cNvPicPr>
          <p:nvPr/>
        </p:nvPicPr>
        <p:blipFill>
          <a:blip r:embed="rId3"/>
          <a:stretch>
            <a:fillRect/>
          </a:stretch>
        </p:blipFill>
        <p:spPr>
          <a:xfrm>
            <a:off x="576345" y="3534296"/>
            <a:ext cx="109171" cy="104715"/>
          </a:xfrm>
          <a:prstGeom prst="rect">
            <a:avLst/>
          </a:prstGeom>
        </p:spPr>
      </p:pic>
      <p:pic>
        <p:nvPicPr>
          <p:cNvPr id="133" name="Picture 132">
            <a:extLst>
              <a:ext uri="{FF2B5EF4-FFF2-40B4-BE49-F238E27FC236}">
                <a16:creationId xmlns="" xmlns:a16="http://schemas.microsoft.com/office/drawing/2014/main" id="{F412E3D1-36DB-F84D-BE4E-EFDED19FC840}"/>
              </a:ext>
            </a:extLst>
          </p:cNvPr>
          <p:cNvPicPr>
            <a:picLocks noChangeAspect="1"/>
          </p:cNvPicPr>
          <p:nvPr/>
        </p:nvPicPr>
        <p:blipFill>
          <a:blip r:embed="rId3"/>
          <a:stretch>
            <a:fillRect/>
          </a:stretch>
        </p:blipFill>
        <p:spPr>
          <a:xfrm>
            <a:off x="704566" y="3750680"/>
            <a:ext cx="109171" cy="104715"/>
          </a:xfrm>
          <a:prstGeom prst="rect">
            <a:avLst/>
          </a:prstGeom>
        </p:spPr>
      </p:pic>
      <p:pic>
        <p:nvPicPr>
          <p:cNvPr id="134" name="Picture 133">
            <a:extLst>
              <a:ext uri="{FF2B5EF4-FFF2-40B4-BE49-F238E27FC236}">
                <a16:creationId xmlns="" xmlns:a16="http://schemas.microsoft.com/office/drawing/2014/main" id="{B7D7BFE1-9308-8C45-A64E-4D757CF5C945}"/>
              </a:ext>
            </a:extLst>
          </p:cNvPr>
          <p:cNvPicPr>
            <a:picLocks noChangeAspect="1"/>
          </p:cNvPicPr>
          <p:nvPr/>
        </p:nvPicPr>
        <p:blipFill>
          <a:blip r:embed="rId3"/>
          <a:stretch>
            <a:fillRect/>
          </a:stretch>
        </p:blipFill>
        <p:spPr>
          <a:xfrm>
            <a:off x="449046" y="3967064"/>
            <a:ext cx="109171" cy="104715"/>
          </a:xfrm>
          <a:prstGeom prst="rect">
            <a:avLst/>
          </a:prstGeom>
        </p:spPr>
      </p:pic>
      <p:pic>
        <p:nvPicPr>
          <p:cNvPr id="135" name="Picture 134">
            <a:extLst>
              <a:ext uri="{FF2B5EF4-FFF2-40B4-BE49-F238E27FC236}">
                <a16:creationId xmlns="" xmlns:a16="http://schemas.microsoft.com/office/drawing/2014/main" id="{7EA36FDE-9CED-3441-90F1-B5046854CC51}"/>
              </a:ext>
            </a:extLst>
          </p:cNvPr>
          <p:cNvPicPr>
            <a:picLocks noChangeAspect="1"/>
          </p:cNvPicPr>
          <p:nvPr/>
        </p:nvPicPr>
        <p:blipFill>
          <a:blip r:embed="rId3"/>
          <a:stretch>
            <a:fillRect/>
          </a:stretch>
        </p:blipFill>
        <p:spPr>
          <a:xfrm>
            <a:off x="578326" y="4183448"/>
            <a:ext cx="109171" cy="104715"/>
          </a:xfrm>
          <a:prstGeom prst="rect">
            <a:avLst/>
          </a:prstGeom>
        </p:spPr>
      </p:pic>
      <p:pic>
        <p:nvPicPr>
          <p:cNvPr id="136" name="Picture 135">
            <a:extLst>
              <a:ext uri="{FF2B5EF4-FFF2-40B4-BE49-F238E27FC236}">
                <a16:creationId xmlns="" xmlns:a16="http://schemas.microsoft.com/office/drawing/2014/main" id="{7AE8C9C1-CB86-D848-BC65-92ECA728FC4E}"/>
              </a:ext>
            </a:extLst>
          </p:cNvPr>
          <p:cNvPicPr>
            <a:picLocks noChangeAspect="1"/>
          </p:cNvPicPr>
          <p:nvPr/>
        </p:nvPicPr>
        <p:blipFill>
          <a:blip r:embed="rId3"/>
          <a:stretch>
            <a:fillRect/>
          </a:stretch>
        </p:blipFill>
        <p:spPr>
          <a:xfrm>
            <a:off x="449046" y="4399835"/>
            <a:ext cx="109171" cy="104715"/>
          </a:xfrm>
          <a:prstGeom prst="rect">
            <a:avLst/>
          </a:prstGeom>
        </p:spPr>
      </p:pic>
      <p:grpSp>
        <p:nvGrpSpPr>
          <p:cNvPr id="110" name="그룹 159">
            <a:extLst>
              <a:ext uri="{FF2B5EF4-FFF2-40B4-BE49-F238E27FC236}">
                <a16:creationId xmlns="" xmlns:a16="http://schemas.microsoft.com/office/drawing/2014/main" id="{CE4DFEFE-47DF-0040-BFF7-5097FCDE668B}"/>
              </a:ext>
            </a:extLst>
          </p:cNvPr>
          <p:cNvGrpSpPr/>
          <p:nvPr/>
        </p:nvGrpSpPr>
        <p:grpSpPr>
          <a:xfrm>
            <a:off x="328010" y="2021396"/>
            <a:ext cx="1381192" cy="229639"/>
            <a:chOff x="4281511" y="1749561"/>
            <a:chExt cx="1381192" cy="229639"/>
          </a:xfrm>
        </p:grpSpPr>
        <p:sp>
          <p:nvSpPr>
            <p:cNvPr id="111" name="제목 2">
              <a:extLst>
                <a:ext uri="{FF2B5EF4-FFF2-40B4-BE49-F238E27FC236}">
                  <a16:creationId xmlns="" xmlns:a16="http://schemas.microsoft.com/office/drawing/2014/main" id="{D64DA871-EAA5-0543-A67B-9A683A1439E1}"/>
                </a:ext>
              </a:extLst>
            </p:cNvPr>
            <p:cNvSpPr txBox="1">
              <a:spLocks/>
            </p:cNvSpPr>
            <p:nvPr/>
          </p:nvSpPr>
          <p:spPr bwMode="auto">
            <a:xfrm>
              <a:off x="4281511" y="1749561"/>
              <a:ext cx="1381192" cy="229639"/>
            </a:xfrm>
            <a:prstGeom prst="rect">
              <a:avLst/>
            </a:prstGeom>
            <a:solidFill>
              <a:schemeClr val="bg1"/>
            </a:solidFill>
            <a:ln w="3175">
              <a:noFill/>
            </a:ln>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a:latin typeface="+mn-ea"/>
                  <a:ea typeface="+mn-ea"/>
                  <a:cs typeface="Malgun Gothic" charset="-127"/>
                </a:rPr>
                <a:t>      </a:t>
              </a:r>
              <a:r>
                <a:rPr lang="ko-KR" altLang="en-US" sz="700" b="1">
                  <a:solidFill>
                    <a:srgbClr val="FF0000"/>
                  </a:solidFill>
                  <a:latin typeface="+mn-ea"/>
                  <a:ea typeface="+mn-ea"/>
                  <a:cs typeface="Malgun Gothic" charset="-127"/>
                </a:rPr>
                <a:t>사업</a:t>
              </a:r>
              <a:endParaRPr lang="en-US" altLang="ko-KR" sz="700" b="1">
                <a:solidFill>
                  <a:srgbClr val="FF0000"/>
                </a:solidFill>
                <a:latin typeface="+mn-ea"/>
                <a:ea typeface="+mn-ea"/>
                <a:cs typeface="Malgun Gothic" charset="-127"/>
              </a:endParaRPr>
            </a:p>
          </p:txBody>
        </p:sp>
        <p:pic>
          <p:nvPicPr>
            <p:cNvPr id="112" name="그림 161">
              <a:extLst>
                <a:ext uri="{FF2B5EF4-FFF2-40B4-BE49-F238E27FC236}">
                  <a16:creationId xmlns="" xmlns:a16="http://schemas.microsoft.com/office/drawing/2014/main" id="{ED642B13-6D0D-4548-AB46-C09085FBC863}"/>
                </a:ext>
              </a:extLst>
            </p:cNvPr>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336014" y="1799436"/>
              <a:ext cx="137742" cy="137742"/>
            </a:xfrm>
            <a:prstGeom prst="rect">
              <a:avLst/>
            </a:prstGeom>
          </p:spPr>
        </p:pic>
        <p:cxnSp>
          <p:nvCxnSpPr>
            <p:cNvPr id="137" name="직선 연결선[R] 162">
              <a:extLst>
                <a:ext uri="{FF2B5EF4-FFF2-40B4-BE49-F238E27FC236}">
                  <a16:creationId xmlns="" xmlns:a16="http://schemas.microsoft.com/office/drawing/2014/main" id="{EA250847-251B-6442-BF22-E09660F533A3}"/>
                </a:ext>
              </a:extLst>
            </p:cNvPr>
            <p:cNvCxnSpPr>
              <a:cxnSpLocks/>
            </p:cNvCxnSpPr>
            <p:nvPr/>
          </p:nvCxnSpPr>
          <p:spPr>
            <a:xfrm>
              <a:off x="4281511" y="1979200"/>
              <a:ext cx="13811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타원 62">
            <a:extLst>
              <a:ext uri="{FF2B5EF4-FFF2-40B4-BE49-F238E27FC236}">
                <a16:creationId xmlns="" xmlns:a16="http://schemas.microsoft.com/office/drawing/2014/main" id="{8EEF8EB1-86F2-E44B-B448-A58907595E83}"/>
              </a:ext>
            </a:extLst>
          </p:cNvPr>
          <p:cNvSpPr/>
          <p:nvPr/>
        </p:nvSpPr>
        <p:spPr>
          <a:xfrm>
            <a:off x="872342" y="20668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1</a:t>
            </a:r>
            <a:endParaRPr lang="ko-KR" altLang="en-US" sz="700" b="1">
              <a:solidFill>
                <a:prstClr val="white"/>
              </a:solidFill>
              <a:latin typeface="+mn-ea"/>
              <a:cs typeface="Nanum Gothic" charset="-127"/>
            </a:endParaRPr>
          </a:p>
        </p:txBody>
      </p:sp>
      <p:sp>
        <p:nvSpPr>
          <p:cNvPr id="138" name="타원 62">
            <a:extLst>
              <a:ext uri="{FF2B5EF4-FFF2-40B4-BE49-F238E27FC236}">
                <a16:creationId xmlns="" xmlns:a16="http://schemas.microsoft.com/office/drawing/2014/main" id="{553CD34E-B8FA-5046-A409-39DE866A1C07}"/>
              </a:ext>
            </a:extLst>
          </p:cNvPr>
          <p:cNvSpPr/>
          <p:nvPr/>
        </p:nvSpPr>
        <p:spPr>
          <a:xfrm>
            <a:off x="662792" y="37242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3</a:t>
            </a:r>
            <a:endParaRPr lang="ko-KR" altLang="en-US" sz="700" b="1">
              <a:solidFill>
                <a:prstClr val="white"/>
              </a:solidFill>
              <a:latin typeface="+mn-ea"/>
              <a:cs typeface="Nanum Gothic" charset="-127"/>
            </a:endParaRPr>
          </a:p>
        </p:txBody>
      </p:sp>
      <p:sp>
        <p:nvSpPr>
          <p:cNvPr id="139" name="타원 62">
            <a:extLst>
              <a:ext uri="{FF2B5EF4-FFF2-40B4-BE49-F238E27FC236}">
                <a16:creationId xmlns="" xmlns:a16="http://schemas.microsoft.com/office/drawing/2014/main" id="{2E2AB6C2-862D-334E-8925-99762614CAB4}"/>
              </a:ext>
            </a:extLst>
          </p:cNvPr>
          <p:cNvSpPr/>
          <p:nvPr/>
        </p:nvSpPr>
        <p:spPr>
          <a:xfrm>
            <a:off x="187400" y="245237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prstClr val="white"/>
                </a:solidFill>
                <a:latin typeface="+mn-ea"/>
                <a:cs typeface="Nanum Gothic" charset="-127"/>
              </a:rPr>
              <a:t>2</a:t>
            </a:r>
            <a:endParaRPr lang="ko-KR" altLang="en-US" sz="700" b="1">
              <a:solidFill>
                <a:prstClr val="white"/>
              </a:solidFill>
              <a:latin typeface="+mn-ea"/>
              <a:cs typeface="Nanum Gothic" charset="-127"/>
            </a:endParaRPr>
          </a:p>
        </p:txBody>
      </p:sp>
      <p:sp>
        <p:nvSpPr>
          <p:cNvPr id="126" name="Rectangle 32">
            <a:extLst>
              <a:ext uri="{FF2B5EF4-FFF2-40B4-BE49-F238E27FC236}">
                <a16:creationId xmlns="" xmlns:a16="http://schemas.microsoft.com/office/drawing/2014/main" id="{93D2D72B-14BF-834F-BD98-97C7DF401F0E}"/>
              </a:ext>
            </a:extLst>
          </p:cNvPr>
          <p:cNvSpPr/>
          <p:nvPr/>
        </p:nvSpPr>
        <p:spPr>
          <a:xfrm>
            <a:off x="2067499" y="2174425"/>
            <a:ext cx="1311578" cy="215444"/>
          </a:xfrm>
          <a:prstGeom prst="rect">
            <a:avLst/>
          </a:prstGeom>
        </p:spPr>
        <p:txBody>
          <a:bodyPr wrap="none">
            <a:spAutoFit/>
          </a:bodyPr>
          <a:lstStyle/>
          <a:p>
            <a:pPr eaLnBrk="0" fontAlgn="base" latinLnBrk="0" hangingPunct="0">
              <a:spcBef>
                <a:spcPct val="0"/>
              </a:spcBef>
              <a:spcAft>
                <a:spcPct val="0"/>
              </a:spcAft>
            </a:pPr>
            <a:r>
              <a:rPr kumimoji="1" lang="en-US" altLang="ko-KR" sz="800" b="1">
                <a:solidFill>
                  <a:schemeClr val="tx1">
                    <a:lumMod val="75000"/>
                    <a:lumOff val="25000"/>
                  </a:schemeClr>
                </a:solidFill>
                <a:latin typeface="+mn-ea"/>
                <a:cs typeface="Nanum Gothic" charset="-127"/>
              </a:rPr>
              <a:t>Recommended for you</a:t>
            </a:r>
            <a:endParaRPr kumimoji="1" lang="en-US" altLang="ko-KR" sz="800">
              <a:solidFill>
                <a:schemeClr val="tx1">
                  <a:lumMod val="75000"/>
                  <a:lumOff val="25000"/>
                </a:schemeClr>
              </a:solidFill>
              <a:latin typeface="+mn-ea"/>
              <a:cs typeface="Nanum Gothic" charset="-127"/>
            </a:endParaRPr>
          </a:p>
        </p:txBody>
      </p:sp>
      <p:sp>
        <p:nvSpPr>
          <p:cNvPr id="128" name="Rectangle 76">
            <a:extLst>
              <a:ext uri="{FF2B5EF4-FFF2-40B4-BE49-F238E27FC236}">
                <a16:creationId xmlns="" xmlns:a16="http://schemas.microsoft.com/office/drawing/2014/main" id="{07D5A502-0FBD-6A41-BCB2-52EAA886196D}"/>
              </a:ext>
            </a:extLst>
          </p:cNvPr>
          <p:cNvSpPr/>
          <p:nvPr/>
        </p:nvSpPr>
        <p:spPr>
          <a:xfrm>
            <a:off x="2067499" y="4447276"/>
            <a:ext cx="816249" cy="215444"/>
          </a:xfrm>
          <a:prstGeom prst="rect">
            <a:avLst/>
          </a:prstGeom>
        </p:spPr>
        <p:txBody>
          <a:bodyPr wrap="none">
            <a:spAutoFit/>
          </a:bodyPr>
          <a:lstStyle/>
          <a:p>
            <a:pPr eaLnBrk="0" fontAlgn="base" latinLnBrk="0" hangingPunct="0">
              <a:spcBef>
                <a:spcPct val="0"/>
              </a:spcBef>
              <a:spcAft>
                <a:spcPct val="0"/>
              </a:spcAft>
            </a:pPr>
            <a:r>
              <a:rPr kumimoji="1" lang="en-US" altLang="ko-KR" sz="800" b="1">
                <a:solidFill>
                  <a:schemeClr val="tx1">
                    <a:lumMod val="75000"/>
                    <a:lumOff val="25000"/>
                  </a:schemeClr>
                </a:solidFill>
                <a:latin typeface="+mn-ea"/>
                <a:cs typeface="Nanum Gothic" charset="-127"/>
              </a:rPr>
              <a:t>Popular data</a:t>
            </a:r>
            <a:endParaRPr kumimoji="1" lang="en-US" altLang="ko-KR" sz="800">
              <a:solidFill>
                <a:schemeClr val="tx1">
                  <a:lumMod val="75000"/>
                  <a:lumOff val="25000"/>
                </a:schemeClr>
              </a:solidFill>
              <a:latin typeface="+mn-ea"/>
              <a:cs typeface="Nanum Gothic" charset="-127"/>
            </a:endParaRPr>
          </a:p>
        </p:txBody>
      </p:sp>
      <p:cxnSp>
        <p:nvCxnSpPr>
          <p:cNvPr id="129" name="직선 연결선[R] 162">
            <a:extLst>
              <a:ext uri="{FF2B5EF4-FFF2-40B4-BE49-F238E27FC236}">
                <a16:creationId xmlns="" xmlns:a16="http://schemas.microsoft.com/office/drawing/2014/main" id="{ADA6F639-FC66-1848-86DB-517D4A609E4D}"/>
              </a:ext>
            </a:extLst>
          </p:cNvPr>
          <p:cNvCxnSpPr>
            <a:cxnSpLocks/>
          </p:cNvCxnSpPr>
          <p:nvPr/>
        </p:nvCxnSpPr>
        <p:spPr>
          <a:xfrm>
            <a:off x="2148971" y="4651785"/>
            <a:ext cx="76066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2" name="그룹 151">
            <a:extLst>
              <a:ext uri="{FF2B5EF4-FFF2-40B4-BE49-F238E27FC236}">
                <a16:creationId xmlns="" xmlns:a16="http://schemas.microsoft.com/office/drawing/2014/main" id="{45590A07-9BF5-5E46-B4BD-6C27C76BD7AB}"/>
              </a:ext>
            </a:extLst>
          </p:cNvPr>
          <p:cNvGrpSpPr/>
          <p:nvPr/>
        </p:nvGrpSpPr>
        <p:grpSpPr>
          <a:xfrm>
            <a:off x="2151299" y="4701438"/>
            <a:ext cx="2196605" cy="554487"/>
            <a:chOff x="2151299" y="4701438"/>
            <a:chExt cx="2196605" cy="554487"/>
          </a:xfrm>
        </p:grpSpPr>
        <p:sp>
          <p:nvSpPr>
            <p:cNvPr id="153" name="직사각형 152">
              <a:extLst>
                <a:ext uri="{FF2B5EF4-FFF2-40B4-BE49-F238E27FC236}">
                  <a16:creationId xmlns="" xmlns:a16="http://schemas.microsoft.com/office/drawing/2014/main" id="{ADC29CEC-7338-B64A-B5A0-38168A0758F3}"/>
                </a:ext>
              </a:extLst>
            </p:cNvPr>
            <p:cNvSpPr/>
            <p:nvPr/>
          </p:nvSpPr>
          <p:spPr>
            <a:xfrm>
              <a:off x="2674048"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154" name="직사각형 153">
              <a:extLst>
                <a:ext uri="{FF2B5EF4-FFF2-40B4-BE49-F238E27FC236}">
                  <a16:creationId xmlns="" xmlns:a16="http://schemas.microsoft.com/office/drawing/2014/main" id="{DE3D36A3-69D8-7F4A-9E5A-98210EA2E9C1}"/>
                </a:ext>
              </a:extLst>
            </p:cNvPr>
            <p:cNvSpPr/>
            <p:nvPr/>
          </p:nvSpPr>
          <p:spPr>
            <a:xfrm>
              <a:off x="2151299" y="4731251"/>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1600">
                  <a:solidFill>
                    <a:schemeClr val="bg1"/>
                  </a:solidFill>
                  <a:latin typeface="Arial Black" panose="020B0604020202020204" pitchFamily="34" charset="0"/>
                  <a:ea typeface="Nanum Gothic" charset="-127"/>
                  <a:cs typeface="Arial Black" panose="020B0604020202020204" pitchFamily="34" charset="0"/>
                </a:rPr>
                <a:t>N</a:t>
              </a:r>
              <a:endParaRPr kumimoji="1" lang="ko-KR" altLang="en-US" sz="1600">
                <a:solidFill>
                  <a:schemeClr val="bg1"/>
                </a:solidFill>
                <a:latin typeface="Arial Black" panose="020B0604020202020204" pitchFamily="34" charset="0"/>
                <a:ea typeface="Nanum Gothic" charset="-127"/>
                <a:cs typeface="Arial Black" panose="020B0604020202020204" pitchFamily="34" charset="0"/>
              </a:endParaRPr>
            </a:p>
          </p:txBody>
        </p:sp>
        <p:sp>
          <p:nvSpPr>
            <p:cNvPr id="155" name="직사각형 154">
              <a:extLst>
                <a:ext uri="{FF2B5EF4-FFF2-40B4-BE49-F238E27FC236}">
                  <a16:creationId xmlns="" xmlns:a16="http://schemas.microsoft.com/office/drawing/2014/main" id="{693FFAC8-F275-CC42-AA90-4ADAF56D3206}"/>
                </a:ext>
              </a:extLst>
            </p:cNvPr>
            <p:cNvSpPr/>
            <p:nvPr/>
          </p:nvSpPr>
          <p:spPr>
            <a:xfrm>
              <a:off x="2674048" y="4701438"/>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156" name="모서리가 둥근 직사각형 155">
              <a:extLst>
                <a:ext uri="{FF2B5EF4-FFF2-40B4-BE49-F238E27FC236}">
                  <a16:creationId xmlns="" xmlns:a16="http://schemas.microsoft.com/office/drawing/2014/main" id="{357043B4-A695-9D47-B8C1-CF2471882048}"/>
                </a:ext>
              </a:extLst>
            </p:cNvPr>
            <p:cNvSpPr/>
            <p:nvPr/>
          </p:nvSpPr>
          <p:spPr>
            <a:xfrm>
              <a:off x="2201957" y="5051866"/>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grpSp>
          <p:nvGrpSpPr>
            <p:cNvPr id="157" name="그룹 45">
              <a:extLst>
                <a:ext uri="{FF2B5EF4-FFF2-40B4-BE49-F238E27FC236}">
                  <a16:creationId xmlns="" xmlns:a16="http://schemas.microsoft.com/office/drawing/2014/main" id="{5F32F354-62D6-F941-BED0-12D4C89008D0}"/>
                </a:ext>
              </a:extLst>
            </p:cNvPr>
            <p:cNvGrpSpPr/>
            <p:nvPr/>
          </p:nvGrpSpPr>
          <p:grpSpPr>
            <a:xfrm flipV="1">
              <a:off x="3239224" y="5138581"/>
              <a:ext cx="629514" cy="70687"/>
              <a:chOff x="5506358" y="1847342"/>
              <a:chExt cx="1188694" cy="89547"/>
            </a:xfrm>
          </p:grpSpPr>
          <p:sp>
            <p:nvSpPr>
              <p:cNvPr id="162" name="모서리가 둥근 직사각형 46">
                <a:extLst>
                  <a:ext uri="{FF2B5EF4-FFF2-40B4-BE49-F238E27FC236}">
                    <a16:creationId xmlns="" xmlns:a16="http://schemas.microsoft.com/office/drawing/2014/main" id="{F3A864EC-086B-F440-B588-C4D931883E6C}"/>
                  </a:ext>
                </a:extLst>
              </p:cNvPr>
              <p:cNvSpPr/>
              <p:nvPr/>
            </p:nvSpPr>
            <p:spPr>
              <a:xfrm>
                <a:off x="5506360"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63" name="모서리가 둥근 직사각형 47">
                <a:extLst>
                  <a:ext uri="{FF2B5EF4-FFF2-40B4-BE49-F238E27FC236}">
                    <a16:creationId xmlns="" xmlns:a16="http://schemas.microsoft.com/office/drawing/2014/main" id="{86D8F83C-E883-D244-AEF8-1FF8D122912F}"/>
                  </a:ext>
                </a:extLst>
              </p:cNvPr>
              <p:cNvSpPr/>
              <p:nvPr/>
            </p:nvSpPr>
            <p:spPr>
              <a:xfrm>
                <a:off x="5506358" y="1847342"/>
                <a:ext cx="1072631"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58" name="직사각형 157">
              <a:extLst>
                <a:ext uri="{FF2B5EF4-FFF2-40B4-BE49-F238E27FC236}">
                  <a16:creationId xmlns="" xmlns:a16="http://schemas.microsoft.com/office/drawing/2014/main" id="{5F101021-6E08-7548-999E-761847500BC8}"/>
                </a:ext>
              </a:extLst>
            </p:cNvPr>
            <p:cNvSpPr/>
            <p:nvPr/>
          </p:nvSpPr>
          <p:spPr>
            <a:xfrm>
              <a:off x="2674048" y="5071259"/>
              <a:ext cx="526106" cy="184666"/>
            </a:xfrm>
            <a:prstGeom prst="rect">
              <a:avLst/>
            </a:prstGeom>
          </p:spPr>
          <p:txBody>
            <a:bodyPr wrap="none">
              <a:spAutoFit/>
            </a:bodyPr>
            <a:lstStyle/>
            <a:p>
              <a:r>
                <a:rPr lang="en-US" altLang="ko-KR" sz="600">
                  <a:latin typeface="Nanum Gothic" charset="-127"/>
                  <a:ea typeface="Nanum Gothic" charset="-127"/>
                  <a:cs typeface="Nanum Gothic" charset="-127"/>
                </a:rPr>
                <a:t>by Admin</a:t>
              </a:r>
              <a:endParaRPr lang="ko-KR" altLang="en-US" sz="600">
                <a:latin typeface="Nanum Gothic" charset="-127"/>
                <a:ea typeface="Nanum Gothic" charset="-127"/>
                <a:cs typeface="Nanum Gothic" charset="-127"/>
              </a:endParaRPr>
            </a:p>
          </p:txBody>
        </p:sp>
        <p:sp>
          <p:nvSpPr>
            <p:cNvPr id="159" name="모서리가 둥근 직사각형 58">
              <a:extLst>
                <a:ext uri="{FF2B5EF4-FFF2-40B4-BE49-F238E27FC236}">
                  <a16:creationId xmlns="" xmlns:a16="http://schemas.microsoft.com/office/drawing/2014/main" id="{656DB2A6-BB2F-CF45-80A0-129CA1EBC462}"/>
                </a:ext>
              </a:extLst>
            </p:cNvPr>
            <p:cNvSpPr/>
            <p:nvPr/>
          </p:nvSpPr>
          <p:spPr>
            <a:xfrm>
              <a:off x="2760061"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sp>
          <p:nvSpPr>
            <p:cNvPr id="160" name="모서리가 둥근 직사각형 58">
              <a:extLst>
                <a:ext uri="{FF2B5EF4-FFF2-40B4-BE49-F238E27FC236}">
                  <a16:creationId xmlns="" xmlns:a16="http://schemas.microsoft.com/office/drawing/2014/main" id="{3B982EDD-3DED-0B49-8D21-DAE24A620B95}"/>
                </a:ext>
              </a:extLst>
            </p:cNvPr>
            <p:cNvSpPr/>
            <p:nvPr/>
          </p:nvSpPr>
          <p:spPr>
            <a:xfrm>
              <a:off x="3207346"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CEI</a:t>
              </a:r>
              <a:endParaRPr kumimoji="1" lang="ko-KR" altLang="en-US" sz="500">
                <a:solidFill>
                  <a:schemeClr val="tx1"/>
                </a:solidFill>
                <a:latin typeface="Nanum Gothic" charset="-127"/>
                <a:ea typeface="Nanum Gothic" charset="-127"/>
                <a:cs typeface="Nanum Gothic" charset="-127"/>
              </a:endParaRPr>
            </a:p>
          </p:txBody>
        </p:sp>
        <p:sp>
          <p:nvSpPr>
            <p:cNvPr id="161" name="모서리가 둥근 직사각형 58">
              <a:extLst>
                <a:ext uri="{FF2B5EF4-FFF2-40B4-BE49-F238E27FC236}">
                  <a16:creationId xmlns="" xmlns:a16="http://schemas.microsoft.com/office/drawing/2014/main" id="{F0C15B40-AD7C-FF48-992D-B5D4E2B94700}"/>
                </a:ext>
              </a:extLst>
            </p:cNvPr>
            <p:cNvSpPr/>
            <p:nvPr/>
          </p:nvSpPr>
          <p:spPr>
            <a:xfrm>
              <a:off x="3655168" y="5017618"/>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Tech</a:t>
              </a:r>
              <a:endParaRPr kumimoji="1" lang="ko-KR" altLang="en-US" sz="500">
                <a:solidFill>
                  <a:schemeClr val="tx1"/>
                </a:solidFill>
                <a:latin typeface="Nanum Gothic" charset="-127"/>
                <a:ea typeface="Nanum Gothic" charset="-127"/>
                <a:cs typeface="Nanum Gothic" charset="-127"/>
              </a:endParaRPr>
            </a:p>
          </p:txBody>
        </p:sp>
      </p:grpSp>
      <p:grpSp>
        <p:nvGrpSpPr>
          <p:cNvPr id="164" name="그룹 163">
            <a:extLst>
              <a:ext uri="{FF2B5EF4-FFF2-40B4-BE49-F238E27FC236}">
                <a16:creationId xmlns="" xmlns:a16="http://schemas.microsoft.com/office/drawing/2014/main" id="{7DBA4AB3-249F-7A43-A3AB-74F7B48AF684}"/>
              </a:ext>
            </a:extLst>
          </p:cNvPr>
          <p:cNvGrpSpPr/>
          <p:nvPr/>
        </p:nvGrpSpPr>
        <p:grpSpPr>
          <a:xfrm>
            <a:off x="4797141" y="4701438"/>
            <a:ext cx="2196605" cy="582537"/>
            <a:chOff x="4797141" y="4701438"/>
            <a:chExt cx="2196605" cy="582537"/>
          </a:xfrm>
        </p:grpSpPr>
        <p:sp>
          <p:nvSpPr>
            <p:cNvPr id="165" name="직사각형 164">
              <a:extLst>
                <a:ext uri="{FF2B5EF4-FFF2-40B4-BE49-F238E27FC236}">
                  <a16:creationId xmlns="" xmlns:a16="http://schemas.microsoft.com/office/drawing/2014/main" id="{97540424-AB2E-164F-AB45-6E142B6CBD1C}"/>
                </a:ext>
              </a:extLst>
            </p:cNvPr>
            <p:cNvSpPr/>
            <p:nvPr/>
          </p:nvSpPr>
          <p:spPr>
            <a:xfrm>
              <a:off x="5319890"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sp>
          <p:nvSpPr>
            <p:cNvPr id="166" name="직사각형 165">
              <a:extLst>
                <a:ext uri="{FF2B5EF4-FFF2-40B4-BE49-F238E27FC236}">
                  <a16:creationId xmlns="" xmlns:a16="http://schemas.microsoft.com/office/drawing/2014/main" id="{58495AB7-54E6-584A-9052-3DC5A4A7E3BE}"/>
                </a:ext>
              </a:extLst>
            </p:cNvPr>
            <p:cNvSpPr/>
            <p:nvPr/>
          </p:nvSpPr>
          <p:spPr>
            <a:xfrm>
              <a:off x="4797141" y="4731251"/>
              <a:ext cx="524583" cy="496608"/>
            </a:xfrm>
            <a:prstGeom prst="rect">
              <a:avLst/>
            </a:prstGeom>
            <a:solidFill>
              <a:srgbClr val="00B05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ko-KR" altLang="en-US" sz="1600" b="1">
                  <a:solidFill>
                    <a:schemeClr val="bg1"/>
                  </a:solidFill>
                  <a:latin typeface="Apple SD Gothic Neo Heavy" panose="02000300000000000000" pitchFamily="2" charset="-127"/>
                  <a:ea typeface="Apple SD Gothic Neo Heavy" panose="02000300000000000000" pitchFamily="2" charset="-127"/>
                  <a:cs typeface="Arial Black" panose="020B0604020202020204" pitchFamily="34" charset="0"/>
                </a:rPr>
                <a:t>가</a:t>
              </a:r>
            </a:p>
          </p:txBody>
        </p:sp>
        <p:sp>
          <p:nvSpPr>
            <p:cNvPr id="167" name="직사각형 166">
              <a:extLst>
                <a:ext uri="{FF2B5EF4-FFF2-40B4-BE49-F238E27FC236}">
                  <a16:creationId xmlns="" xmlns:a16="http://schemas.microsoft.com/office/drawing/2014/main" id="{80316650-415A-EB4B-AD01-5C203223FA30}"/>
                </a:ext>
              </a:extLst>
            </p:cNvPr>
            <p:cNvSpPr/>
            <p:nvPr/>
          </p:nvSpPr>
          <p:spPr>
            <a:xfrm>
              <a:off x="5319890" y="4701438"/>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168" name="모서리가 둥근 직사각형 155">
              <a:extLst>
                <a:ext uri="{FF2B5EF4-FFF2-40B4-BE49-F238E27FC236}">
                  <a16:creationId xmlns="" xmlns:a16="http://schemas.microsoft.com/office/drawing/2014/main" id="{A9CC2D3B-689E-E54C-B2CD-F0D48E7A69BD}"/>
                </a:ext>
              </a:extLst>
            </p:cNvPr>
            <p:cNvSpPr/>
            <p:nvPr/>
          </p:nvSpPr>
          <p:spPr>
            <a:xfrm>
              <a:off x="4845362" y="505287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Staging DB</a:t>
              </a:r>
              <a:endParaRPr lang="ko-KR" altLang="en-US" sz="600">
                <a:solidFill>
                  <a:schemeClr val="tx1"/>
                </a:solidFill>
                <a:latin typeface="+mn-ea"/>
                <a:cs typeface="Malgun Gothic" charset="-127"/>
              </a:endParaRPr>
            </a:p>
          </p:txBody>
        </p:sp>
        <p:grpSp>
          <p:nvGrpSpPr>
            <p:cNvPr id="169" name="그룹 45">
              <a:extLst>
                <a:ext uri="{FF2B5EF4-FFF2-40B4-BE49-F238E27FC236}">
                  <a16:creationId xmlns="" xmlns:a16="http://schemas.microsoft.com/office/drawing/2014/main" id="{05513665-F9C4-2449-A2E4-A6AD542ADBE6}"/>
                </a:ext>
              </a:extLst>
            </p:cNvPr>
            <p:cNvGrpSpPr/>
            <p:nvPr/>
          </p:nvGrpSpPr>
          <p:grpSpPr>
            <a:xfrm flipV="1">
              <a:off x="5885067" y="5138581"/>
              <a:ext cx="629513" cy="70687"/>
              <a:chOff x="5506358" y="1847342"/>
              <a:chExt cx="1188692" cy="89547"/>
            </a:xfrm>
          </p:grpSpPr>
          <p:sp>
            <p:nvSpPr>
              <p:cNvPr id="173" name="모서리가 둥근 직사각형 46">
                <a:extLst>
                  <a:ext uri="{FF2B5EF4-FFF2-40B4-BE49-F238E27FC236}">
                    <a16:creationId xmlns="" xmlns:a16="http://schemas.microsoft.com/office/drawing/2014/main" id="{D5BAF3E4-0680-E441-8F82-1D885CED7D1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74" name="모서리가 둥근 직사각형 47">
                <a:extLst>
                  <a:ext uri="{FF2B5EF4-FFF2-40B4-BE49-F238E27FC236}">
                    <a16:creationId xmlns="" xmlns:a16="http://schemas.microsoft.com/office/drawing/2014/main" id="{4931B092-1C29-0A46-AC6C-BBE208401F48}"/>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70" name="직사각형 169">
              <a:extLst>
                <a:ext uri="{FF2B5EF4-FFF2-40B4-BE49-F238E27FC236}">
                  <a16:creationId xmlns="" xmlns:a16="http://schemas.microsoft.com/office/drawing/2014/main" id="{47D4E881-786F-8A47-858B-06A59F16EBDA}"/>
                </a:ext>
              </a:extLst>
            </p:cNvPr>
            <p:cNvSpPr/>
            <p:nvPr/>
          </p:nvSpPr>
          <p:spPr>
            <a:xfrm>
              <a:off x="5319890" y="5099309"/>
              <a:ext cx="526106" cy="184666"/>
            </a:xfrm>
            <a:prstGeom prst="rect">
              <a:avLst/>
            </a:prstGeom>
          </p:spPr>
          <p:txBody>
            <a:bodyPr wrap="none">
              <a:spAutoFit/>
            </a:bodyPr>
            <a:lstStyle/>
            <a:p>
              <a:r>
                <a:rPr lang="en-US" altLang="ko-KR" sz="600">
                  <a:latin typeface="Nanum Gothic" charset="-127"/>
                  <a:ea typeface="Nanum Gothic" charset="-127"/>
                  <a:cs typeface="Nanum Gothic" charset="-127"/>
                </a:rPr>
                <a:t>by Admin</a:t>
              </a:r>
              <a:endParaRPr lang="ko-KR" altLang="en-US" sz="600">
                <a:latin typeface="Nanum Gothic" charset="-127"/>
                <a:ea typeface="Nanum Gothic" charset="-127"/>
                <a:cs typeface="Nanum Gothic" charset="-127"/>
              </a:endParaRPr>
            </a:p>
          </p:txBody>
        </p:sp>
        <p:sp>
          <p:nvSpPr>
            <p:cNvPr id="171" name="모서리가 둥근 직사각형 58">
              <a:extLst>
                <a:ext uri="{FF2B5EF4-FFF2-40B4-BE49-F238E27FC236}">
                  <a16:creationId xmlns="" xmlns:a16="http://schemas.microsoft.com/office/drawing/2014/main" id="{2BEC965E-9F44-4E42-B3D4-88EB52F3DDD9}"/>
                </a:ext>
              </a:extLst>
            </p:cNvPr>
            <p:cNvSpPr/>
            <p:nvPr/>
          </p:nvSpPr>
          <p:spPr>
            <a:xfrm>
              <a:off x="5402284"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sp>
          <p:nvSpPr>
            <p:cNvPr id="172" name="모서리가 둥근 직사각형 58">
              <a:extLst>
                <a:ext uri="{FF2B5EF4-FFF2-40B4-BE49-F238E27FC236}">
                  <a16:creationId xmlns="" xmlns:a16="http://schemas.microsoft.com/office/drawing/2014/main" id="{251D8B4E-4C30-704C-8F91-A69F80F290C1}"/>
                </a:ext>
              </a:extLst>
            </p:cNvPr>
            <p:cNvSpPr/>
            <p:nvPr/>
          </p:nvSpPr>
          <p:spPr>
            <a:xfrm>
              <a:off x="5849569" y="5017315"/>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CEI</a:t>
              </a:r>
              <a:endParaRPr kumimoji="1" lang="ko-KR" altLang="en-US" sz="500">
                <a:solidFill>
                  <a:schemeClr val="tx1"/>
                </a:solidFill>
                <a:latin typeface="Nanum Gothic" charset="-127"/>
                <a:ea typeface="Nanum Gothic" charset="-127"/>
                <a:cs typeface="Nanum Gothic" charset="-127"/>
              </a:endParaRPr>
            </a:p>
          </p:txBody>
        </p:sp>
      </p:grpSp>
      <p:grpSp>
        <p:nvGrpSpPr>
          <p:cNvPr id="175" name="그룹 174">
            <a:extLst>
              <a:ext uri="{FF2B5EF4-FFF2-40B4-BE49-F238E27FC236}">
                <a16:creationId xmlns="" xmlns:a16="http://schemas.microsoft.com/office/drawing/2014/main" id="{A1917241-4E41-EE42-A985-9F543B97C64A}"/>
              </a:ext>
            </a:extLst>
          </p:cNvPr>
          <p:cNvGrpSpPr/>
          <p:nvPr/>
        </p:nvGrpSpPr>
        <p:grpSpPr>
          <a:xfrm>
            <a:off x="7442983" y="4701438"/>
            <a:ext cx="2196605" cy="565707"/>
            <a:chOff x="7442983" y="4701438"/>
            <a:chExt cx="2196605" cy="565707"/>
          </a:xfrm>
        </p:grpSpPr>
        <p:sp>
          <p:nvSpPr>
            <p:cNvPr id="176" name="직사각형 175">
              <a:extLst>
                <a:ext uri="{FF2B5EF4-FFF2-40B4-BE49-F238E27FC236}">
                  <a16:creationId xmlns="" xmlns:a16="http://schemas.microsoft.com/office/drawing/2014/main" id="{3E453413-B12D-A34A-9AAE-5EB73A86210E}"/>
                </a:ext>
              </a:extLst>
            </p:cNvPr>
            <p:cNvSpPr/>
            <p:nvPr/>
          </p:nvSpPr>
          <p:spPr>
            <a:xfrm>
              <a:off x="7442983" y="4731251"/>
              <a:ext cx="524583" cy="496608"/>
            </a:xfrm>
            <a:prstGeom prst="rect">
              <a:avLst/>
            </a:prstGeom>
            <a:solidFill>
              <a:srgbClr val="00B0F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a:solidFill>
                    <a:schemeClr val="bg1"/>
                  </a:solidFill>
                  <a:latin typeface="Arial Black" panose="020B0604020202020204" pitchFamily="34" charset="0"/>
                  <a:ea typeface="Nanum Gothic" charset="-127"/>
                  <a:cs typeface="Arial Black" panose="020B0604020202020204" pitchFamily="34" charset="0"/>
                </a:rPr>
                <a:t>A</a:t>
              </a:r>
              <a:endParaRPr kumimoji="1" lang="ko-KR" altLang="en-US" sz="1600">
                <a:solidFill>
                  <a:schemeClr val="bg1"/>
                </a:solidFill>
                <a:latin typeface="Arial Black" panose="020B0604020202020204" pitchFamily="34" charset="0"/>
                <a:ea typeface="Nanum Gothic" charset="-127"/>
                <a:cs typeface="Arial Black" panose="020B0604020202020204" pitchFamily="34" charset="0"/>
              </a:endParaRPr>
            </a:p>
          </p:txBody>
        </p:sp>
        <p:sp>
          <p:nvSpPr>
            <p:cNvPr id="177" name="직사각형 176">
              <a:extLst>
                <a:ext uri="{FF2B5EF4-FFF2-40B4-BE49-F238E27FC236}">
                  <a16:creationId xmlns="" xmlns:a16="http://schemas.microsoft.com/office/drawing/2014/main" id="{9598197C-4BD3-BE45-8345-E72711D62BE2}"/>
                </a:ext>
              </a:extLst>
            </p:cNvPr>
            <p:cNvSpPr/>
            <p:nvPr/>
          </p:nvSpPr>
          <p:spPr>
            <a:xfrm>
              <a:off x="7965732" y="4701438"/>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178" name="모서리가 둥근 직사각형 155">
              <a:extLst>
                <a:ext uri="{FF2B5EF4-FFF2-40B4-BE49-F238E27FC236}">
                  <a16:creationId xmlns="" xmlns:a16="http://schemas.microsoft.com/office/drawing/2014/main" id="{CD255160-641F-6A49-9AE7-16EBB7641C13}"/>
                </a:ext>
              </a:extLst>
            </p:cNvPr>
            <p:cNvSpPr/>
            <p:nvPr/>
          </p:nvSpPr>
          <p:spPr>
            <a:xfrm>
              <a:off x="7482008" y="506220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79" name="직사각형 178">
              <a:extLst>
                <a:ext uri="{FF2B5EF4-FFF2-40B4-BE49-F238E27FC236}">
                  <a16:creationId xmlns="" xmlns:a16="http://schemas.microsoft.com/office/drawing/2014/main" id="{920F8C86-76E9-CB47-BBA7-4647C0E8A02E}"/>
                </a:ext>
              </a:extLst>
            </p:cNvPr>
            <p:cNvSpPr/>
            <p:nvPr/>
          </p:nvSpPr>
          <p:spPr>
            <a:xfrm>
              <a:off x="7965732" y="484686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180" name="그룹 45">
              <a:extLst>
                <a:ext uri="{FF2B5EF4-FFF2-40B4-BE49-F238E27FC236}">
                  <a16:creationId xmlns="" xmlns:a16="http://schemas.microsoft.com/office/drawing/2014/main" id="{CAA8512A-418A-2445-92C9-46B04B487424}"/>
                </a:ext>
              </a:extLst>
            </p:cNvPr>
            <p:cNvGrpSpPr/>
            <p:nvPr/>
          </p:nvGrpSpPr>
          <p:grpSpPr>
            <a:xfrm flipV="1">
              <a:off x="8530909" y="5138581"/>
              <a:ext cx="629513" cy="70687"/>
              <a:chOff x="5506358" y="1847342"/>
              <a:chExt cx="1188692" cy="89547"/>
            </a:xfrm>
          </p:grpSpPr>
          <p:sp>
            <p:nvSpPr>
              <p:cNvPr id="183" name="모서리가 둥근 직사각형 46">
                <a:extLst>
                  <a:ext uri="{FF2B5EF4-FFF2-40B4-BE49-F238E27FC236}">
                    <a16:creationId xmlns="" xmlns:a16="http://schemas.microsoft.com/office/drawing/2014/main" id="{F858B11A-CBD3-6140-8F32-47A522021846}"/>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84" name="모서리가 둥근 직사각형 47">
                <a:extLst>
                  <a:ext uri="{FF2B5EF4-FFF2-40B4-BE49-F238E27FC236}">
                    <a16:creationId xmlns="" xmlns:a16="http://schemas.microsoft.com/office/drawing/2014/main" id="{12398EA9-67DB-1E4F-9D21-01AE5A9C7F06}"/>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81" name="직사각형 180">
              <a:extLst>
                <a:ext uri="{FF2B5EF4-FFF2-40B4-BE49-F238E27FC236}">
                  <a16:creationId xmlns="" xmlns:a16="http://schemas.microsoft.com/office/drawing/2014/main" id="{C30605C6-BB7D-654B-8F73-7FFA0DCF5FC8}"/>
                </a:ext>
              </a:extLst>
            </p:cNvPr>
            <p:cNvSpPr/>
            <p:nvPr/>
          </p:nvSpPr>
          <p:spPr>
            <a:xfrm>
              <a:off x="7965732" y="5082479"/>
              <a:ext cx="526106" cy="184666"/>
            </a:xfrm>
            <a:prstGeom prst="rect">
              <a:avLst/>
            </a:prstGeom>
          </p:spPr>
          <p:txBody>
            <a:bodyPr wrap="none">
              <a:spAutoFit/>
            </a:bodyPr>
            <a:lstStyle/>
            <a:p>
              <a:r>
                <a:rPr lang="en-US" altLang="ko-KR" sz="600">
                  <a:latin typeface="Nanum Gothic" charset="-127"/>
                  <a:ea typeface="Nanum Gothic" charset="-127"/>
                  <a:cs typeface="Nanum Gothic" charset="-127"/>
                </a:rPr>
                <a:t>by Admin</a:t>
              </a:r>
              <a:endParaRPr lang="ko-KR" altLang="en-US" sz="600">
                <a:latin typeface="Nanum Gothic" charset="-127"/>
                <a:ea typeface="Nanum Gothic" charset="-127"/>
                <a:cs typeface="Nanum Gothic" charset="-127"/>
              </a:endParaRPr>
            </a:p>
          </p:txBody>
        </p:sp>
        <p:sp>
          <p:nvSpPr>
            <p:cNvPr id="182" name="모서리가 둥근 직사각형 58">
              <a:extLst>
                <a:ext uri="{FF2B5EF4-FFF2-40B4-BE49-F238E27FC236}">
                  <a16:creationId xmlns="" xmlns:a16="http://schemas.microsoft.com/office/drawing/2014/main" id="{856BB4FF-3050-B341-9909-15BB133F2C4F}"/>
                </a:ext>
              </a:extLst>
            </p:cNvPr>
            <p:cNvSpPr/>
            <p:nvPr/>
          </p:nvSpPr>
          <p:spPr>
            <a:xfrm>
              <a:off x="8050117" y="501713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grpSp>
      <p:grpSp>
        <p:nvGrpSpPr>
          <p:cNvPr id="185" name="그룹 184">
            <a:extLst>
              <a:ext uri="{FF2B5EF4-FFF2-40B4-BE49-F238E27FC236}">
                <a16:creationId xmlns="" xmlns:a16="http://schemas.microsoft.com/office/drawing/2014/main" id="{55B97666-B3C0-844F-9384-1E878AE145E2}"/>
              </a:ext>
            </a:extLst>
          </p:cNvPr>
          <p:cNvGrpSpPr/>
          <p:nvPr/>
        </p:nvGrpSpPr>
        <p:grpSpPr>
          <a:xfrm>
            <a:off x="2151299" y="5346568"/>
            <a:ext cx="2196605" cy="565707"/>
            <a:chOff x="2151299" y="5346568"/>
            <a:chExt cx="2196605" cy="565707"/>
          </a:xfrm>
        </p:grpSpPr>
        <p:sp>
          <p:nvSpPr>
            <p:cNvPr id="186" name="직사각형 185">
              <a:extLst>
                <a:ext uri="{FF2B5EF4-FFF2-40B4-BE49-F238E27FC236}">
                  <a16:creationId xmlns="" xmlns:a16="http://schemas.microsoft.com/office/drawing/2014/main" id="{032ED019-5F4F-694C-88B6-2D0DAE41927E}"/>
                </a:ext>
              </a:extLst>
            </p:cNvPr>
            <p:cNvSpPr/>
            <p:nvPr/>
          </p:nvSpPr>
          <p:spPr>
            <a:xfrm>
              <a:off x="2151299" y="5376381"/>
              <a:ext cx="524583" cy="496608"/>
            </a:xfrm>
            <a:prstGeom prst="rect">
              <a:avLst/>
            </a:prstGeom>
            <a:solidFill>
              <a:srgbClr val="FF0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a:solidFill>
                    <a:schemeClr val="bg1"/>
                  </a:solidFill>
                  <a:latin typeface="Arial Black" panose="020B0604020202020204" pitchFamily="34" charset="0"/>
                  <a:ea typeface="Nanum Gothic" charset="-127"/>
                  <a:cs typeface="Arial Black" panose="020B0604020202020204" pitchFamily="34" charset="0"/>
                </a:rPr>
                <a:t>L</a:t>
              </a:r>
              <a:endParaRPr kumimoji="1" lang="ko-KR" altLang="en-US" sz="1600">
                <a:solidFill>
                  <a:schemeClr val="bg1"/>
                </a:solidFill>
                <a:latin typeface="Arial Black" panose="020B0604020202020204" pitchFamily="34" charset="0"/>
                <a:ea typeface="Nanum Gothic" charset="-127"/>
                <a:cs typeface="Arial Black" panose="020B0604020202020204" pitchFamily="34" charset="0"/>
              </a:endParaRPr>
            </a:p>
          </p:txBody>
        </p:sp>
        <p:sp>
          <p:nvSpPr>
            <p:cNvPr id="187" name="직사각형 186">
              <a:extLst>
                <a:ext uri="{FF2B5EF4-FFF2-40B4-BE49-F238E27FC236}">
                  <a16:creationId xmlns="" xmlns:a16="http://schemas.microsoft.com/office/drawing/2014/main" id="{196888B5-4A86-3B4A-9978-B3613B362FFE}"/>
                </a:ext>
              </a:extLst>
            </p:cNvPr>
            <p:cNvSpPr/>
            <p:nvPr/>
          </p:nvSpPr>
          <p:spPr>
            <a:xfrm>
              <a:off x="2674048" y="5346568"/>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188" name="모서리가 둥근 직사각형 155">
              <a:extLst>
                <a:ext uri="{FF2B5EF4-FFF2-40B4-BE49-F238E27FC236}">
                  <a16:creationId xmlns="" xmlns:a16="http://schemas.microsoft.com/office/drawing/2014/main" id="{2393A139-109E-DF4A-A08A-39DC088BD38F}"/>
                </a:ext>
              </a:extLst>
            </p:cNvPr>
            <p:cNvSpPr/>
            <p:nvPr/>
          </p:nvSpPr>
          <p:spPr>
            <a:xfrm>
              <a:off x="2207332" y="5700490"/>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189" name="직사각형 188">
              <a:extLst>
                <a:ext uri="{FF2B5EF4-FFF2-40B4-BE49-F238E27FC236}">
                  <a16:creationId xmlns="" xmlns:a16="http://schemas.microsoft.com/office/drawing/2014/main" id="{D2E192A6-9BD9-004C-B88A-9624E26E0010}"/>
                </a:ext>
              </a:extLst>
            </p:cNvPr>
            <p:cNvSpPr/>
            <p:nvPr/>
          </p:nvSpPr>
          <p:spPr>
            <a:xfrm>
              <a:off x="2674048" y="5491997"/>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190" name="그룹 45">
              <a:extLst>
                <a:ext uri="{FF2B5EF4-FFF2-40B4-BE49-F238E27FC236}">
                  <a16:creationId xmlns="" xmlns:a16="http://schemas.microsoft.com/office/drawing/2014/main" id="{7670902B-F687-9945-ACD7-AA10D5857128}"/>
                </a:ext>
              </a:extLst>
            </p:cNvPr>
            <p:cNvGrpSpPr/>
            <p:nvPr/>
          </p:nvGrpSpPr>
          <p:grpSpPr>
            <a:xfrm flipV="1">
              <a:off x="3239225" y="5783711"/>
              <a:ext cx="629513" cy="70687"/>
              <a:chOff x="5506358" y="1847342"/>
              <a:chExt cx="1188692" cy="89547"/>
            </a:xfrm>
          </p:grpSpPr>
          <p:sp>
            <p:nvSpPr>
              <p:cNvPr id="193" name="모서리가 둥근 직사각형 46">
                <a:extLst>
                  <a:ext uri="{FF2B5EF4-FFF2-40B4-BE49-F238E27FC236}">
                    <a16:creationId xmlns="" xmlns:a16="http://schemas.microsoft.com/office/drawing/2014/main" id="{5A8921C6-952E-2647-994C-99E66792527F}"/>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194" name="모서리가 둥근 직사각형 47">
                <a:extLst>
                  <a:ext uri="{FF2B5EF4-FFF2-40B4-BE49-F238E27FC236}">
                    <a16:creationId xmlns="" xmlns:a16="http://schemas.microsoft.com/office/drawing/2014/main" id="{900240D8-7CA4-D946-AF84-AE0838A8D54C}"/>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191" name="직사각형 190">
              <a:extLst>
                <a:ext uri="{FF2B5EF4-FFF2-40B4-BE49-F238E27FC236}">
                  <a16:creationId xmlns="" xmlns:a16="http://schemas.microsoft.com/office/drawing/2014/main" id="{600F9C6F-5695-4644-8706-24C27F1ADD59}"/>
                </a:ext>
              </a:extLst>
            </p:cNvPr>
            <p:cNvSpPr/>
            <p:nvPr/>
          </p:nvSpPr>
          <p:spPr>
            <a:xfrm>
              <a:off x="2674048" y="5727609"/>
              <a:ext cx="644728" cy="184666"/>
            </a:xfrm>
            <a:prstGeom prst="rect">
              <a:avLst/>
            </a:prstGeom>
          </p:spPr>
          <p:txBody>
            <a:bodyPr wrap="none">
              <a:spAutoFit/>
            </a:bodyPr>
            <a:lstStyle/>
            <a:p>
              <a:r>
                <a:rPr lang="en-US" altLang="ko-KR" sz="600">
                  <a:latin typeface="Nanum Gothic" charset="-127"/>
                  <a:ea typeface="Nanum Gothic" charset="-127"/>
                  <a:cs typeface="Nanum Gothic" charset="-127"/>
                </a:rPr>
                <a:t>by Username</a:t>
              </a:r>
              <a:endParaRPr lang="ko-KR" altLang="en-US" sz="600">
                <a:latin typeface="Nanum Gothic" charset="-127"/>
                <a:ea typeface="Nanum Gothic" charset="-127"/>
                <a:cs typeface="Nanum Gothic" charset="-127"/>
              </a:endParaRPr>
            </a:p>
          </p:txBody>
        </p:sp>
        <p:sp>
          <p:nvSpPr>
            <p:cNvPr id="192" name="모서리가 둥근 직사각형 58">
              <a:extLst>
                <a:ext uri="{FF2B5EF4-FFF2-40B4-BE49-F238E27FC236}">
                  <a16:creationId xmlns="" xmlns:a16="http://schemas.microsoft.com/office/drawing/2014/main" id="{EC61DDBB-D950-A94C-A77D-3107B8E472B9}"/>
                </a:ext>
              </a:extLst>
            </p:cNvPr>
            <p:cNvSpPr/>
            <p:nvPr/>
          </p:nvSpPr>
          <p:spPr>
            <a:xfrm>
              <a:off x="2760061"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grpSp>
      <p:grpSp>
        <p:nvGrpSpPr>
          <p:cNvPr id="195" name="그룹 194">
            <a:extLst>
              <a:ext uri="{FF2B5EF4-FFF2-40B4-BE49-F238E27FC236}">
                <a16:creationId xmlns="" xmlns:a16="http://schemas.microsoft.com/office/drawing/2014/main" id="{EAC5B7E1-831F-FC47-9FF8-3818F212521E}"/>
              </a:ext>
            </a:extLst>
          </p:cNvPr>
          <p:cNvGrpSpPr/>
          <p:nvPr/>
        </p:nvGrpSpPr>
        <p:grpSpPr>
          <a:xfrm>
            <a:off x="4797141" y="5335347"/>
            <a:ext cx="2196605" cy="571317"/>
            <a:chOff x="4797141" y="5335347"/>
            <a:chExt cx="2196605" cy="571317"/>
          </a:xfrm>
        </p:grpSpPr>
        <p:sp>
          <p:nvSpPr>
            <p:cNvPr id="196" name="직사각형 195">
              <a:extLst>
                <a:ext uri="{FF2B5EF4-FFF2-40B4-BE49-F238E27FC236}">
                  <a16:creationId xmlns="" xmlns:a16="http://schemas.microsoft.com/office/drawing/2014/main" id="{C2E9BC4C-9C71-0B43-838C-8EF2D0C718E2}"/>
                </a:ext>
              </a:extLst>
            </p:cNvPr>
            <p:cNvSpPr/>
            <p:nvPr/>
          </p:nvSpPr>
          <p:spPr>
            <a:xfrm>
              <a:off x="4797141" y="5365160"/>
              <a:ext cx="524583" cy="496608"/>
            </a:xfrm>
            <a:prstGeom prst="rect">
              <a:avLst/>
            </a:prstGeom>
            <a:solidFill>
              <a:srgbClr val="4723BB"/>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a:solidFill>
                    <a:schemeClr val="bg1"/>
                  </a:solidFill>
                  <a:latin typeface="Arial Black" panose="020B0604020202020204" pitchFamily="34" charset="0"/>
                  <a:ea typeface="Nanum Gothic" charset="-127"/>
                  <a:cs typeface="Arial Black" panose="020B0604020202020204" pitchFamily="34" charset="0"/>
                </a:rPr>
                <a:t>2</a:t>
              </a:r>
              <a:endParaRPr kumimoji="1" lang="ko-KR" altLang="en-US" sz="1600">
                <a:solidFill>
                  <a:schemeClr val="bg1"/>
                </a:solidFill>
                <a:latin typeface="Arial Black" panose="020B0604020202020204" pitchFamily="34" charset="0"/>
                <a:ea typeface="Nanum Gothic" charset="-127"/>
                <a:cs typeface="Arial Black" panose="020B0604020202020204" pitchFamily="34" charset="0"/>
              </a:endParaRPr>
            </a:p>
          </p:txBody>
        </p:sp>
        <p:sp>
          <p:nvSpPr>
            <p:cNvPr id="197" name="직사각형 196">
              <a:extLst>
                <a:ext uri="{FF2B5EF4-FFF2-40B4-BE49-F238E27FC236}">
                  <a16:creationId xmlns="" xmlns:a16="http://schemas.microsoft.com/office/drawing/2014/main" id="{EBE1ADF3-AB0D-3347-8438-CC3B1668611B}"/>
                </a:ext>
              </a:extLst>
            </p:cNvPr>
            <p:cNvSpPr/>
            <p:nvPr/>
          </p:nvSpPr>
          <p:spPr>
            <a:xfrm>
              <a:off x="5319890" y="5335347"/>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198" name="모서리가 둥근 직사각형 155">
              <a:extLst>
                <a:ext uri="{FF2B5EF4-FFF2-40B4-BE49-F238E27FC236}">
                  <a16:creationId xmlns="" xmlns:a16="http://schemas.microsoft.com/office/drawing/2014/main" id="{6A0E3A8F-0CC4-A147-9D5B-DEC7C16387AE}"/>
                </a:ext>
              </a:extLst>
            </p:cNvPr>
            <p:cNvSpPr/>
            <p:nvPr/>
          </p:nvSpPr>
          <p:spPr>
            <a:xfrm>
              <a:off x="4844446"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199" name="직사각형 198">
              <a:extLst>
                <a:ext uri="{FF2B5EF4-FFF2-40B4-BE49-F238E27FC236}">
                  <a16:creationId xmlns="" xmlns:a16="http://schemas.microsoft.com/office/drawing/2014/main" id="{CD19F36D-9714-114E-AF14-A59E86E68A9F}"/>
                </a:ext>
              </a:extLst>
            </p:cNvPr>
            <p:cNvSpPr/>
            <p:nvPr/>
          </p:nvSpPr>
          <p:spPr>
            <a:xfrm>
              <a:off x="5319890"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200" name="그룹 45">
              <a:extLst>
                <a:ext uri="{FF2B5EF4-FFF2-40B4-BE49-F238E27FC236}">
                  <a16:creationId xmlns="" xmlns:a16="http://schemas.microsoft.com/office/drawing/2014/main" id="{ACF07614-E7C7-154E-8EB7-96703704E7FD}"/>
                </a:ext>
              </a:extLst>
            </p:cNvPr>
            <p:cNvGrpSpPr/>
            <p:nvPr/>
          </p:nvGrpSpPr>
          <p:grpSpPr>
            <a:xfrm flipV="1">
              <a:off x="5885067" y="5772490"/>
              <a:ext cx="629513" cy="70687"/>
              <a:chOff x="5506358" y="1847342"/>
              <a:chExt cx="1188692" cy="89547"/>
            </a:xfrm>
          </p:grpSpPr>
          <p:sp>
            <p:nvSpPr>
              <p:cNvPr id="204" name="모서리가 둥근 직사각형 46">
                <a:extLst>
                  <a:ext uri="{FF2B5EF4-FFF2-40B4-BE49-F238E27FC236}">
                    <a16:creationId xmlns="" xmlns:a16="http://schemas.microsoft.com/office/drawing/2014/main" id="{98994F60-C7D8-0F4B-A94C-3C8AFC1D9C7C}"/>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05" name="모서리가 둥근 직사각형 47">
                <a:extLst>
                  <a:ext uri="{FF2B5EF4-FFF2-40B4-BE49-F238E27FC236}">
                    <a16:creationId xmlns="" xmlns:a16="http://schemas.microsoft.com/office/drawing/2014/main" id="{F3CA56A6-B12F-614E-BDA0-CD3F0F716E03}"/>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201" name="직사각형 200">
              <a:extLst>
                <a:ext uri="{FF2B5EF4-FFF2-40B4-BE49-F238E27FC236}">
                  <a16:creationId xmlns="" xmlns:a16="http://schemas.microsoft.com/office/drawing/2014/main" id="{26B77B5E-BD57-5945-A6C0-614CED7AEF7B}"/>
                </a:ext>
              </a:extLst>
            </p:cNvPr>
            <p:cNvSpPr/>
            <p:nvPr/>
          </p:nvSpPr>
          <p:spPr>
            <a:xfrm>
              <a:off x="5319890" y="5721998"/>
              <a:ext cx="644728" cy="184666"/>
            </a:xfrm>
            <a:prstGeom prst="rect">
              <a:avLst/>
            </a:prstGeom>
          </p:spPr>
          <p:txBody>
            <a:bodyPr wrap="none">
              <a:spAutoFit/>
            </a:bodyPr>
            <a:lstStyle/>
            <a:p>
              <a:r>
                <a:rPr lang="en-US" altLang="ko-KR" sz="600">
                  <a:latin typeface="Nanum Gothic" charset="-127"/>
                  <a:ea typeface="Nanum Gothic" charset="-127"/>
                  <a:cs typeface="Nanum Gothic" charset="-127"/>
                </a:rPr>
                <a:t>by Username</a:t>
              </a:r>
              <a:endParaRPr lang="ko-KR" altLang="en-US" sz="600">
                <a:latin typeface="Nanum Gothic" charset="-127"/>
                <a:ea typeface="Nanum Gothic" charset="-127"/>
                <a:cs typeface="Nanum Gothic" charset="-127"/>
              </a:endParaRPr>
            </a:p>
          </p:txBody>
        </p:sp>
        <p:sp>
          <p:nvSpPr>
            <p:cNvPr id="202" name="모서리가 둥근 직사각형 58">
              <a:extLst>
                <a:ext uri="{FF2B5EF4-FFF2-40B4-BE49-F238E27FC236}">
                  <a16:creationId xmlns="" xmlns:a16="http://schemas.microsoft.com/office/drawing/2014/main" id="{1C77A939-E027-9146-A936-14276B74FA08}"/>
                </a:ext>
              </a:extLst>
            </p:cNvPr>
            <p:cNvSpPr/>
            <p:nvPr/>
          </p:nvSpPr>
          <p:spPr>
            <a:xfrm>
              <a:off x="5402284"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sp>
          <p:nvSpPr>
            <p:cNvPr id="203" name="모서리가 둥근 직사각형 58">
              <a:extLst>
                <a:ext uri="{FF2B5EF4-FFF2-40B4-BE49-F238E27FC236}">
                  <a16:creationId xmlns="" xmlns:a16="http://schemas.microsoft.com/office/drawing/2014/main" id="{61F9D8B3-AAD4-604D-86A7-E5BBE088EA6D}"/>
                </a:ext>
              </a:extLst>
            </p:cNvPr>
            <p:cNvSpPr/>
            <p:nvPr/>
          </p:nvSpPr>
          <p:spPr>
            <a:xfrm>
              <a:off x="5849569"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CEI</a:t>
              </a:r>
              <a:endParaRPr kumimoji="1" lang="ko-KR" altLang="en-US" sz="500">
                <a:solidFill>
                  <a:schemeClr val="tx1"/>
                </a:solidFill>
                <a:latin typeface="Nanum Gothic" charset="-127"/>
                <a:ea typeface="Nanum Gothic" charset="-127"/>
                <a:cs typeface="Nanum Gothic" charset="-127"/>
              </a:endParaRPr>
            </a:p>
          </p:txBody>
        </p:sp>
      </p:grpSp>
      <p:grpSp>
        <p:nvGrpSpPr>
          <p:cNvPr id="206" name="그룹 205">
            <a:extLst>
              <a:ext uri="{FF2B5EF4-FFF2-40B4-BE49-F238E27FC236}">
                <a16:creationId xmlns="" xmlns:a16="http://schemas.microsoft.com/office/drawing/2014/main" id="{44175EE4-C5A5-C849-AC73-C03B3B7E0BDE}"/>
              </a:ext>
            </a:extLst>
          </p:cNvPr>
          <p:cNvGrpSpPr/>
          <p:nvPr/>
        </p:nvGrpSpPr>
        <p:grpSpPr>
          <a:xfrm>
            <a:off x="7442983" y="5335347"/>
            <a:ext cx="2196605" cy="582536"/>
            <a:chOff x="7442983" y="5335347"/>
            <a:chExt cx="2196605" cy="582536"/>
          </a:xfrm>
        </p:grpSpPr>
        <p:sp>
          <p:nvSpPr>
            <p:cNvPr id="207" name="직사각형 206">
              <a:extLst>
                <a:ext uri="{FF2B5EF4-FFF2-40B4-BE49-F238E27FC236}">
                  <a16:creationId xmlns="" xmlns:a16="http://schemas.microsoft.com/office/drawing/2014/main" id="{1FF1ADA5-AF97-9141-A321-9616794C4AB1}"/>
                </a:ext>
              </a:extLst>
            </p:cNvPr>
            <p:cNvSpPr/>
            <p:nvPr/>
          </p:nvSpPr>
          <p:spPr>
            <a:xfrm>
              <a:off x="7442983" y="5365160"/>
              <a:ext cx="524583" cy="496608"/>
            </a:xfrm>
            <a:prstGeom prst="rect">
              <a:avLst/>
            </a:prstGeom>
            <a:solidFill>
              <a:srgbClr val="FFC000"/>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kumimoji="1" lang="en-US" altLang="ko-KR" sz="1600">
                  <a:solidFill>
                    <a:schemeClr val="bg1"/>
                  </a:solidFill>
                  <a:latin typeface="Arial Black" panose="020B0604020202020204" pitchFamily="34" charset="0"/>
                  <a:ea typeface="Nanum Gothic" charset="-127"/>
                  <a:cs typeface="Arial Black" panose="020B0604020202020204" pitchFamily="34" charset="0"/>
                </a:rPr>
                <a:t>E</a:t>
              </a:r>
              <a:endParaRPr kumimoji="1" lang="ko-KR" altLang="en-US" sz="1600">
                <a:solidFill>
                  <a:schemeClr val="bg1"/>
                </a:solidFill>
                <a:latin typeface="Arial Black" panose="020B0604020202020204" pitchFamily="34" charset="0"/>
                <a:ea typeface="Nanum Gothic" charset="-127"/>
                <a:cs typeface="Arial Black" panose="020B0604020202020204" pitchFamily="34" charset="0"/>
              </a:endParaRPr>
            </a:p>
          </p:txBody>
        </p:sp>
        <p:sp>
          <p:nvSpPr>
            <p:cNvPr id="208" name="직사각형 207">
              <a:extLst>
                <a:ext uri="{FF2B5EF4-FFF2-40B4-BE49-F238E27FC236}">
                  <a16:creationId xmlns="" xmlns:a16="http://schemas.microsoft.com/office/drawing/2014/main" id="{5013064E-5E5C-044A-9F53-ECDB3750FE76}"/>
                </a:ext>
              </a:extLst>
            </p:cNvPr>
            <p:cNvSpPr/>
            <p:nvPr/>
          </p:nvSpPr>
          <p:spPr>
            <a:xfrm>
              <a:off x="7965732" y="5335347"/>
              <a:ext cx="1019831" cy="200055"/>
            </a:xfrm>
            <a:prstGeom prst="rect">
              <a:avLst/>
            </a:prstGeom>
          </p:spPr>
          <p:txBody>
            <a:bodyPr wrap="none">
              <a:spAutoFit/>
            </a:bodyPr>
            <a:lstStyle/>
            <a:p>
              <a:r>
                <a:rPr lang="en-US" altLang="ko-KR" sz="700">
                  <a:solidFill>
                    <a:prstClr val="black"/>
                  </a:solidFill>
                  <a:latin typeface="Nanum Gothic Regular" charset="-127"/>
                  <a:ea typeface="Nanum Gothic Regular" charset="-127"/>
                </a:rPr>
                <a:t>New data source 01</a:t>
              </a:r>
              <a:endParaRPr lang="ko-KR" altLang="en-US" sz="700">
                <a:solidFill>
                  <a:prstClr val="white">
                    <a:lumMod val="50000"/>
                  </a:prstClr>
                </a:solidFill>
                <a:latin typeface="Nanum Gothic Regular" charset="-127"/>
                <a:ea typeface="Nanum Gothic Regular" charset="-127"/>
              </a:endParaRPr>
            </a:p>
          </p:txBody>
        </p:sp>
        <p:sp>
          <p:nvSpPr>
            <p:cNvPr id="209" name="모서리가 둥근 직사각형 155">
              <a:extLst>
                <a:ext uri="{FF2B5EF4-FFF2-40B4-BE49-F238E27FC236}">
                  <a16:creationId xmlns="" xmlns:a16="http://schemas.microsoft.com/office/drawing/2014/main" id="{86F557FD-3A66-E74A-879A-618FA72AAE0B}"/>
                </a:ext>
              </a:extLst>
            </p:cNvPr>
            <p:cNvSpPr/>
            <p:nvPr/>
          </p:nvSpPr>
          <p:spPr>
            <a:xfrm>
              <a:off x="7494905" y="568983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10" name="직사각형 209">
              <a:extLst>
                <a:ext uri="{FF2B5EF4-FFF2-40B4-BE49-F238E27FC236}">
                  <a16:creationId xmlns="" xmlns:a16="http://schemas.microsoft.com/office/drawing/2014/main" id="{D3611F77-EAEA-624B-B49C-012B659C6C2E}"/>
                </a:ext>
              </a:extLst>
            </p:cNvPr>
            <p:cNvSpPr/>
            <p:nvPr/>
          </p:nvSpPr>
          <p:spPr>
            <a:xfrm>
              <a:off x="7965732" y="5480776"/>
              <a:ext cx="1673856" cy="184666"/>
            </a:xfrm>
            <a:prstGeom prst="rect">
              <a:avLst/>
            </a:prstGeom>
          </p:spPr>
          <p:txBody>
            <a:bodyPr wrap="none">
              <a:spAutoFit/>
            </a:bodyPr>
            <a:lstStyle/>
            <a:p>
              <a:r>
                <a:rPr lang="ko-KR" altLang="en-US" sz="600" dirty="0">
                  <a:latin typeface="Nanum Gothic" charset="-127"/>
                  <a:ea typeface="Nanum Gothic" charset="-127"/>
                  <a:cs typeface="Nanum Gothic" charset="-127"/>
                </a:rPr>
                <a:t>데이터에 대한 설명</a:t>
              </a:r>
              <a:r>
                <a:rPr lang="en-US" altLang="ko-KR" sz="600" dirty="0">
                  <a:latin typeface="Nanum Gothic" charset="-127"/>
                  <a:ea typeface="Nanum Gothic" charset="-127"/>
                  <a:cs typeface="Nanum Gothic" charset="-127"/>
                </a:rPr>
                <a:t>.</a:t>
              </a:r>
              <a:r>
                <a:rPr lang="ko-KR" altLang="en-US" sz="600" dirty="0">
                  <a:latin typeface="Nanum Gothic" charset="-127"/>
                  <a:ea typeface="Nanum Gothic" charset="-127"/>
                  <a:cs typeface="Nanum Gothic" charset="-127"/>
                </a:rPr>
                <a:t> 한 줄 안에 길면 말줄임 </a:t>
              </a:r>
              <a:r>
                <a:rPr lang="en-US" altLang="ko-KR" sz="600" dirty="0">
                  <a:latin typeface="Nanum Gothic" charset="-127"/>
                  <a:ea typeface="Nanum Gothic" charset="-127"/>
                  <a:cs typeface="Nanum Gothic" charset="-127"/>
                </a:rPr>
                <a:t>...</a:t>
              </a:r>
              <a:endParaRPr lang="ko-KR" altLang="en-US" sz="600" dirty="0">
                <a:latin typeface="Nanum Gothic" charset="-127"/>
                <a:ea typeface="Nanum Gothic" charset="-127"/>
                <a:cs typeface="Nanum Gothic" charset="-127"/>
              </a:endParaRPr>
            </a:p>
          </p:txBody>
        </p:sp>
        <p:grpSp>
          <p:nvGrpSpPr>
            <p:cNvPr id="211" name="그룹 45">
              <a:extLst>
                <a:ext uri="{FF2B5EF4-FFF2-40B4-BE49-F238E27FC236}">
                  <a16:creationId xmlns="" xmlns:a16="http://schemas.microsoft.com/office/drawing/2014/main" id="{F38E1A12-4AE0-C946-B6CF-FF24ED199ACC}"/>
                </a:ext>
              </a:extLst>
            </p:cNvPr>
            <p:cNvGrpSpPr/>
            <p:nvPr/>
          </p:nvGrpSpPr>
          <p:grpSpPr>
            <a:xfrm flipV="1">
              <a:off x="8530909" y="5772490"/>
              <a:ext cx="629513" cy="70687"/>
              <a:chOff x="5506358" y="1847342"/>
              <a:chExt cx="1188692" cy="89547"/>
            </a:xfrm>
          </p:grpSpPr>
          <p:sp>
            <p:nvSpPr>
              <p:cNvPr id="216" name="모서리가 둥근 직사각형 46">
                <a:extLst>
                  <a:ext uri="{FF2B5EF4-FFF2-40B4-BE49-F238E27FC236}">
                    <a16:creationId xmlns="" xmlns:a16="http://schemas.microsoft.com/office/drawing/2014/main" id="{75E3E687-BA4E-4542-B635-60BDA0E24605}"/>
                  </a:ext>
                </a:extLst>
              </p:cNvPr>
              <p:cNvSpPr/>
              <p:nvPr/>
            </p:nvSpPr>
            <p:spPr>
              <a:xfrm>
                <a:off x="5506358" y="1847342"/>
                <a:ext cx="1188692" cy="89547"/>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sp>
            <p:nvSpPr>
              <p:cNvPr id="217" name="모서리가 둥근 직사각형 47">
                <a:extLst>
                  <a:ext uri="{FF2B5EF4-FFF2-40B4-BE49-F238E27FC236}">
                    <a16:creationId xmlns="" xmlns:a16="http://schemas.microsoft.com/office/drawing/2014/main" id="{5C364EF1-15A3-6748-9E24-6401418628A6}"/>
                  </a:ext>
                </a:extLst>
              </p:cNvPr>
              <p:cNvSpPr/>
              <p:nvPr/>
            </p:nvSpPr>
            <p:spPr>
              <a:xfrm>
                <a:off x="5506358" y="1847342"/>
                <a:ext cx="1072632" cy="89547"/>
              </a:xfrm>
              <a:prstGeom prst="roundRect">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b="1">
                  <a:solidFill>
                    <a:schemeClr val="tx1"/>
                  </a:solidFill>
                  <a:latin typeface="Nanum Gothic" charset="-127"/>
                  <a:ea typeface="Nanum Gothic" charset="-127"/>
                  <a:cs typeface="Nanum Gothic" charset="-127"/>
                </a:endParaRPr>
              </a:p>
            </p:txBody>
          </p:sp>
        </p:grpSp>
        <p:sp>
          <p:nvSpPr>
            <p:cNvPr id="212" name="직사각형 211">
              <a:extLst>
                <a:ext uri="{FF2B5EF4-FFF2-40B4-BE49-F238E27FC236}">
                  <a16:creationId xmlns="" xmlns:a16="http://schemas.microsoft.com/office/drawing/2014/main" id="{85922964-CC20-9B45-8FBD-FA91E188183E}"/>
                </a:ext>
              </a:extLst>
            </p:cNvPr>
            <p:cNvSpPr/>
            <p:nvPr/>
          </p:nvSpPr>
          <p:spPr>
            <a:xfrm>
              <a:off x="7965732" y="5733217"/>
              <a:ext cx="526106" cy="184666"/>
            </a:xfrm>
            <a:prstGeom prst="rect">
              <a:avLst/>
            </a:prstGeom>
          </p:spPr>
          <p:txBody>
            <a:bodyPr wrap="none">
              <a:spAutoFit/>
            </a:bodyPr>
            <a:lstStyle/>
            <a:p>
              <a:r>
                <a:rPr lang="en-US" altLang="ko-KR" sz="600">
                  <a:latin typeface="Nanum Gothic" charset="-127"/>
                  <a:ea typeface="Nanum Gothic" charset="-127"/>
                  <a:cs typeface="Nanum Gothic" charset="-127"/>
                </a:rPr>
                <a:t>by Admin</a:t>
              </a:r>
              <a:endParaRPr lang="ko-KR" altLang="en-US" sz="600">
                <a:latin typeface="Nanum Gothic" charset="-127"/>
                <a:ea typeface="Nanum Gothic" charset="-127"/>
                <a:cs typeface="Nanum Gothic" charset="-127"/>
              </a:endParaRPr>
            </a:p>
          </p:txBody>
        </p:sp>
        <p:sp>
          <p:nvSpPr>
            <p:cNvPr id="213" name="모서리가 둥근 직사각형 58">
              <a:extLst>
                <a:ext uri="{FF2B5EF4-FFF2-40B4-BE49-F238E27FC236}">
                  <a16:creationId xmlns="" xmlns:a16="http://schemas.microsoft.com/office/drawing/2014/main" id="{38530EBB-1C16-1D45-A30C-C7C1FE965217}"/>
                </a:ext>
              </a:extLst>
            </p:cNvPr>
            <p:cNvSpPr/>
            <p:nvPr/>
          </p:nvSpPr>
          <p:spPr>
            <a:xfrm>
              <a:off x="8050117" y="566226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sp>
          <p:nvSpPr>
            <p:cNvPr id="214" name="모서리가 둥근 직사각형 58">
              <a:extLst>
                <a:ext uri="{FF2B5EF4-FFF2-40B4-BE49-F238E27FC236}">
                  <a16:creationId xmlns="" xmlns:a16="http://schemas.microsoft.com/office/drawing/2014/main" id="{A5DD05DC-E166-F24F-BC20-BC72E68E8524}"/>
                </a:ext>
              </a:extLst>
            </p:cNvPr>
            <p:cNvSpPr/>
            <p:nvPr/>
          </p:nvSpPr>
          <p:spPr>
            <a:xfrm>
              <a:off x="8497402" y="5662444"/>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CEI</a:t>
              </a:r>
              <a:endParaRPr kumimoji="1" lang="ko-KR" altLang="en-US" sz="500">
                <a:solidFill>
                  <a:schemeClr val="tx1"/>
                </a:solidFill>
                <a:latin typeface="Nanum Gothic" charset="-127"/>
                <a:ea typeface="Nanum Gothic" charset="-127"/>
                <a:cs typeface="Nanum Gothic" charset="-127"/>
              </a:endParaRPr>
            </a:p>
          </p:txBody>
        </p:sp>
        <p:sp>
          <p:nvSpPr>
            <p:cNvPr id="215" name="모서리가 둥근 직사각형 58">
              <a:extLst>
                <a:ext uri="{FF2B5EF4-FFF2-40B4-BE49-F238E27FC236}">
                  <a16:creationId xmlns="" xmlns:a16="http://schemas.microsoft.com/office/drawing/2014/main" id="{6BF0FD71-80EB-084C-9C0F-3E108CB96A31}"/>
                </a:ext>
              </a:extLst>
            </p:cNvPr>
            <p:cNvSpPr/>
            <p:nvPr/>
          </p:nvSpPr>
          <p:spPr>
            <a:xfrm>
              <a:off x="8945224" y="5662747"/>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Tech</a:t>
              </a:r>
              <a:endParaRPr kumimoji="1" lang="ko-KR" altLang="en-US" sz="500">
                <a:solidFill>
                  <a:schemeClr val="tx1"/>
                </a:solidFill>
                <a:latin typeface="Nanum Gothic" charset="-127"/>
                <a:ea typeface="Nanum Gothic" charset="-127"/>
                <a:cs typeface="Nanum Gothic" charset="-127"/>
              </a:endParaRPr>
            </a:p>
          </p:txBody>
        </p:sp>
      </p:grpSp>
      <p:grpSp>
        <p:nvGrpSpPr>
          <p:cNvPr id="245" name="그룹 15">
            <a:extLst>
              <a:ext uri="{FF2B5EF4-FFF2-40B4-BE49-F238E27FC236}">
                <a16:creationId xmlns="" xmlns:a16="http://schemas.microsoft.com/office/drawing/2014/main" id="{87DD032F-B19D-6F43-BA4D-5773DA6BE5D3}"/>
              </a:ext>
            </a:extLst>
          </p:cNvPr>
          <p:cNvGrpSpPr/>
          <p:nvPr/>
        </p:nvGrpSpPr>
        <p:grpSpPr>
          <a:xfrm>
            <a:off x="2148971" y="6295808"/>
            <a:ext cx="7606648" cy="190417"/>
            <a:chOff x="1991360" y="4044266"/>
            <a:chExt cx="6156960" cy="312325"/>
          </a:xfrm>
        </p:grpSpPr>
        <p:sp>
          <p:nvSpPr>
            <p:cNvPr id="246" name="자유형 16">
              <a:extLst>
                <a:ext uri="{FF2B5EF4-FFF2-40B4-BE49-F238E27FC236}">
                  <a16:creationId xmlns="" xmlns:a16="http://schemas.microsoft.com/office/drawing/2014/main" id="{F817CBED-4E31-A445-B9AC-EBEBC0CF69EA}"/>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sp>
          <p:nvSpPr>
            <p:cNvPr id="247" name="자유형 17">
              <a:extLst>
                <a:ext uri="{FF2B5EF4-FFF2-40B4-BE49-F238E27FC236}">
                  <a16:creationId xmlns="" xmlns:a16="http://schemas.microsoft.com/office/drawing/2014/main" id="{5EA3A0D6-3579-3B41-BE70-6733D710431E}"/>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Regular" charset="-127"/>
                <a:ea typeface="Nanum Gothic Regular" charset="-127"/>
              </a:endParaRPr>
            </a:p>
          </p:txBody>
        </p:sp>
      </p:grpSp>
      <p:sp>
        <p:nvSpPr>
          <p:cNvPr id="248" name="Rectangle 23">
            <a:extLst>
              <a:ext uri="{FF2B5EF4-FFF2-40B4-BE49-F238E27FC236}">
                <a16:creationId xmlns="" xmlns:a16="http://schemas.microsoft.com/office/drawing/2014/main" id="{CC7B3C2B-C84D-0146-ABB8-AE8D1D6430A2}"/>
              </a:ext>
            </a:extLst>
          </p:cNvPr>
          <p:cNvSpPr/>
          <p:nvPr/>
        </p:nvSpPr>
        <p:spPr>
          <a:xfrm>
            <a:off x="1341736" y="1674146"/>
            <a:ext cx="412292" cy="215444"/>
          </a:xfrm>
          <a:prstGeom prst="rect">
            <a:avLst/>
          </a:prstGeom>
        </p:spPr>
        <p:txBody>
          <a:bodyPr wrap="none">
            <a:spAutoFit/>
          </a:bodyPr>
          <a:lstStyle/>
          <a:p>
            <a:pPr eaLnBrk="0" fontAlgn="base" latinLnBrk="0" hangingPunct="0">
              <a:spcBef>
                <a:spcPct val="0"/>
              </a:spcBef>
              <a:spcAft>
                <a:spcPct val="0"/>
              </a:spcAft>
            </a:pPr>
            <a:r>
              <a:rPr kumimoji="1" lang="en-US" altLang="ko-KR" sz="800">
                <a:solidFill>
                  <a:schemeClr val="tx1">
                    <a:lumMod val="75000"/>
                    <a:lumOff val="25000"/>
                  </a:schemeClr>
                </a:solidFill>
                <a:latin typeface="+mn-ea"/>
                <a:cs typeface="Nanum Gothic" charset="-127"/>
              </a:rPr>
              <a:t>Tags</a:t>
            </a:r>
          </a:p>
        </p:txBody>
      </p:sp>
      <p:grpSp>
        <p:nvGrpSpPr>
          <p:cNvPr id="140" name="그룹 139">
            <a:extLst>
              <a:ext uri="{FF2B5EF4-FFF2-40B4-BE49-F238E27FC236}">
                <a16:creationId xmlns="" xmlns:a16="http://schemas.microsoft.com/office/drawing/2014/main" id="{62FADF8C-DFC5-2F46-BFBA-3D99C5046472}"/>
              </a:ext>
            </a:extLst>
          </p:cNvPr>
          <p:cNvGrpSpPr/>
          <p:nvPr/>
        </p:nvGrpSpPr>
        <p:grpSpPr>
          <a:xfrm>
            <a:off x="2160988" y="2392682"/>
            <a:ext cx="7582698" cy="1773536"/>
            <a:chOff x="2160988" y="2392682"/>
            <a:chExt cx="7582698" cy="1773536"/>
          </a:xfrm>
        </p:grpSpPr>
        <p:grpSp>
          <p:nvGrpSpPr>
            <p:cNvPr id="141" name="그룹 140">
              <a:extLst>
                <a:ext uri="{FF2B5EF4-FFF2-40B4-BE49-F238E27FC236}">
                  <a16:creationId xmlns="" xmlns:a16="http://schemas.microsoft.com/office/drawing/2014/main" id="{E2D060AB-8BEC-7A42-BFA1-CB5A4B5C1AE0}"/>
                </a:ext>
              </a:extLst>
            </p:cNvPr>
            <p:cNvGrpSpPr/>
            <p:nvPr/>
          </p:nvGrpSpPr>
          <p:grpSpPr>
            <a:xfrm>
              <a:off x="2160988" y="2392682"/>
              <a:ext cx="7560823" cy="1773536"/>
              <a:chOff x="2160988" y="2392682"/>
              <a:chExt cx="7560823" cy="1773536"/>
            </a:xfrm>
          </p:grpSpPr>
          <p:pic>
            <p:nvPicPr>
              <p:cNvPr id="231" name="그림 230">
                <a:extLst>
                  <a:ext uri="{FF2B5EF4-FFF2-40B4-BE49-F238E27FC236}">
                    <a16:creationId xmlns="" xmlns:a16="http://schemas.microsoft.com/office/drawing/2014/main" id="{8FE8997D-1750-B046-9ED8-1B89C90084B0}"/>
                  </a:ext>
                </a:extLst>
              </p:cNvPr>
              <p:cNvPicPr>
                <a:picLocks noChangeAspect="1"/>
              </p:cNvPicPr>
              <p:nvPr/>
            </p:nvPicPr>
            <p:blipFill rotWithShape="1">
              <a:blip r:embed="rId4">
                <a:extLst>
                  <a:ext uri="{BEBA8EAE-BF5A-486C-A8C5-ECC9F3942E4B}">
                    <a14:imgProps xmlns:a14="http://schemas.microsoft.com/office/drawing/2010/main">
                      <a14:imgLayer>
                        <a14:imgEffect>
                          <a14:brightnessContrast bright="-40000"/>
                        </a14:imgEffect>
                      </a14:imgLayer>
                    </a14:imgProps>
                  </a:ext>
                </a:extLst>
              </a:blip>
              <a:srcRect b="4416"/>
              <a:stretch/>
            </p:blipFill>
            <p:spPr>
              <a:xfrm>
                <a:off x="7965731" y="2397321"/>
                <a:ext cx="1751385" cy="875142"/>
              </a:xfrm>
              <a:prstGeom prst="rect">
                <a:avLst/>
              </a:prstGeom>
            </p:spPr>
          </p:pic>
          <p:pic>
            <p:nvPicPr>
              <p:cNvPr id="232" name="그림 231">
                <a:extLst>
                  <a:ext uri="{FF2B5EF4-FFF2-40B4-BE49-F238E27FC236}">
                    <a16:creationId xmlns="" xmlns:a16="http://schemas.microsoft.com/office/drawing/2014/main" id="{9C82B98F-031D-B540-8EAE-B971400208A2}"/>
                  </a:ext>
                </a:extLst>
              </p:cNvPr>
              <p:cNvPicPr>
                <a:picLocks noChangeAspect="1"/>
              </p:cNvPicPr>
              <p:nvPr/>
            </p:nvPicPr>
            <p:blipFill rotWithShape="1">
              <a:blip r:embed="rId5"/>
              <a:srcRect b="19751"/>
              <a:stretch/>
            </p:blipFill>
            <p:spPr>
              <a:xfrm>
                <a:off x="7956960" y="3274346"/>
                <a:ext cx="1764851" cy="887225"/>
              </a:xfrm>
              <a:prstGeom prst="rect">
                <a:avLst/>
              </a:prstGeom>
            </p:spPr>
          </p:pic>
          <p:pic>
            <p:nvPicPr>
              <p:cNvPr id="233" name="그림 232">
                <a:extLst>
                  <a:ext uri="{FF2B5EF4-FFF2-40B4-BE49-F238E27FC236}">
                    <a16:creationId xmlns="" xmlns:a16="http://schemas.microsoft.com/office/drawing/2014/main" id="{BC01C99D-39F8-2B4B-B95C-3CF37A82DF42}"/>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40000"/>
                        </a14:imgEffect>
                      </a14:imgLayer>
                    </a14:imgProps>
                  </a:ext>
                </a:extLst>
              </a:blip>
              <a:srcRect t="19055"/>
              <a:stretch/>
            </p:blipFill>
            <p:spPr>
              <a:xfrm>
                <a:off x="6195674" y="2398631"/>
                <a:ext cx="1769593" cy="884095"/>
              </a:xfrm>
              <a:prstGeom prst="rect">
                <a:avLst/>
              </a:prstGeom>
            </p:spPr>
          </p:pic>
          <p:pic>
            <p:nvPicPr>
              <p:cNvPr id="234" name="그림 233">
                <a:extLst>
                  <a:ext uri="{FF2B5EF4-FFF2-40B4-BE49-F238E27FC236}">
                    <a16:creationId xmlns="" xmlns:a16="http://schemas.microsoft.com/office/drawing/2014/main" id="{E40C0250-4BDC-3F48-9328-3B8524694575}"/>
                  </a:ext>
                </a:extLst>
              </p:cNvPr>
              <p:cNvPicPr>
                <a:picLocks noChangeAspect="1"/>
              </p:cNvPicPr>
              <p:nvPr/>
            </p:nvPicPr>
            <p:blipFill rotWithShape="1">
              <a:blip r:embed="rId7">
                <a:extLst>
                  <a:ext uri="{BEBA8EAE-BF5A-486C-A8C5-ECC9F3942E4B}">
                    <a14:imgProps xmlns:a14="http://schemas.microsoft.com/office/drawing/2010/main">
                      <a14:imgLayer>
                        <a14:imgEffect>
                          <a14:brightnessContrast bright="-40000"/>
                        </a14:imgEffect>
                      </a14:imgLayer>
                    </a14:imgProps>
                  </a:ext>
                </a:extLst>
              </a:blip>
              <a:srcRect b="19873"/>
              <a:stretch/>
            </p:blipFill>
            <p:spPr>
              <a:xfrm>
                <a:off x="6196156" y="3273602"/>
                <a:ext cx="1769575" cy="885821"/>
              </a:xfrm>
              <a:prstGeom prst="rect">
                <a:avLst/>
              </a:prstGeom>
            </p:spPr>
          </p:pic>
          <p:pic>
            <p:nvPicPr>
              <p:cNvPr id="235" name="그림 234">
                <a:extLst>
                  <a:ext uri="{FF2B5EF4-FFF2-40B4-BE49-F238E27FC236}">
                    <a16:creationId xmlns="" xmlns:a16="http://schemas.microsoft.com/office/drawing/2014/main" id="{45BC6FB9-9093-7646-8CB0-CF096A0B659F}"/>
                  </a:ext>
                </a:extLst>
              </p:cNvPr>
              <p:cNvPicPr>
                <a:picLocks noChangeAspect="1"/>
              </p:cNvPicPr>
              <p:nvPr/>
            </p:nvPicPr>
            <p:blipFill rotWithShape="1">
              <a:blip r:embed="rId8">
                <a:extLst>
                  <a:ext uri="{BEBA8EAE-BF5A-486C-A8C5-ECC9F3942E4B}">
                    <a14:imgProps xmlns:a14="http://schemas.microsoft.com/office/drawing/2010/main">
                      <a14:imgLayer>
                        <a14:imgEffect>
                          <a14:brightnessContrast bright="-40000"/>
                        </a14:imgEffect>
                      </a14:imgLayer>
                    </a14:imgProps>
                  </a:ext>
                </a:extLst>
              </a:blip>
              <a:srcRect l="10650" t="23675" r="6562" b="11684"/>
              <a:stretch/>
            </p:blipFill>
            <p:spPr>
              <a:xfrm>
                <a:off x="2160988" y="2392682"/>
                <a:ext cx="4042992" cy="1773536"/>
              </a:xfrm>
              <a:prstGeom prst="rect">
                <a:avLst/>
              </a:prstGeom>
            </p:spPr>
          </p:pic>
        </p:grpSp>
        <p:sp>
          <p:nvSpPr>
            <p:cNvPr id="142" name="직사각형 141">
              <a:extLst>
                <a:ext uri="{FF2B5EF4-FFF2-40B4-BE49-F238E27FC236}">
                  <a16:creationId xmlns="" xmlns:a16="http://schemas.microsoft.com/office/drawing/2014/main" id="{B6124695-1A96-174C-B849-281AFA2CF6FE}"/>
                </a:ext>
              </a:extLst>
            </p:cNvPr>
            <p:cNvSpPr/>
            <p:nvPr/>
          </p:nvSpPr>
          <p:spPr>
            <a:xfrm>
              <a:off x="2346534" y="3057708"/>
              <a:ext cx="3190810" cy="400110"/>
            </a:xfrm>
            <a:prstGeom prst="rect">
              <a:avLst/>
            </a:prstGeom>
          </p:spPr>
          <p:txBody>
            <a:bodyPr wrap="none">
              <a:spAutoFit/>
            </a:bodyPr>
            <a:lstStyle/>
            <a:p>
              <a:r>
                <a:rPr lang="en-US" altLang="ko-KR" sz="2000" b="1">
                  <a:solidFill>
                    <a:schemeClr val="bg1"/>
                  </a:solidFill>
                  <a:latin typeface="Arial" panose="020B0604020202020204" pitchFamily="34" charset="0"/>
                  <a:ea typeface="Nanum Gothic Regular" charset="-127"/>
                  <a:cs typeface="Arial" panose="020B0604020202020204" pitchFamily="34" charset="0"/>
                </a:rPr>
                <a:t>NEW DATA SOURCE 001</a:t>
              </a:r>
              <a:endParaRPr lang="ko-KR" altLang="en-US" sz="2000" b="1">
                <a:solidFill>
                  <a:schemeClr val="bg1"/>
                </a:solidFill>
                <a:latin typeface="Arial" panose="020B0604020202020204" pitchFamily="34" charset="0"/>
                <a:ea typeface="Nanum Gothic Regular" charset="-127"/>
                <a:cs typeface="Arial" panose="020B0604020202020204" pitchFamily="34" charset="0"/>
              </a:endParaRPr>
            </a:p>
          </p:txBody>
        </p:sp>
        <p:sp>
          <p:nvSpPr>
            <p:cNvPr id="143" name="직사각형 142">
              <a:extLst>
                <a:ext uri="{FF2B5EF4-FFF2-40B4-BE49-F238E27FC236}">
                  <a16:creationId xmlns="" xmlns:a16="http://schemas.microsoft.com/office/drawing/2014/main" id="{25C15B76-FDD4-AD4C-9790-B0B36A180F21}"/>
                </a:ext>
              </a:extLst>
            </p:cNvPr>
            <p:cNvSpPr/>
            <p:nvPr/>
          </p:nvSpPr>
          <p:spPr>
            <a:xfrm>
              <a:off x="6374921" y="2686579"/>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144" name="직사각형 143">
              <a:extLst>
                <a:ext uri="{FF2B5EF4-FFF2-40B4-BE49-F238E27FC236}">
                  <a16:creationId xmlns="" xmlns:a16="http://schemas.microsoft.com/office/drawing/2014/main" id="{08504104-1EB8-B643-BA1B-1E7822A015F5}"/>
                </a:ext>
              </a:extLst>
            </p:cNvPr>
            <p:cNvSpPr/>
            <p:nvPr/>
          </p:nvSpPr>
          <p:spPr>
            <a:xfrm>
              <a:off x="8172406" y="2686579"/>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145" name="직사각형 144">
              <a:extLst>
                <a:ext uri="{FF2B5EF4-FFF2-40B4-BE49-F238E27FC236}">
                  <a16:creationId xmlns="" xmlns:a16="http://schemas.microsoft.com/office/drawing/2014/main" id="{C38BE8C9-5837-864F-AFD3-46E51BF5589D}"/>
                </a:ext>
              </a:extLst>
            </p:cNvPr>
            <p:cNvSpPr/>
            <p:nvPr/>
          </p:nvSpPr>
          <p:spPr>
            <a:xfrm>
              <a:off x="6374921" y="3545373"/>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146" name="직사각형 145">
              <a:extLst>
                <a:ext uri="{FF2B5EF4-FFF2-40B4-BE49-F238E27FC236}">
                  <a16:creationId xmlns="" xmlns:a16="http://schemas.microsoft.com/office/drawing/2014/main" id="{9B9148FC-4752-BD49-89F2-5328E25A01FC}"/>
                </a:ext>
              </a:extLst>
            </p:cNvPr>
            <p:cNvSpPr/>
            <p:nvPr/>
          </p:nvSpPr>
          <p:spPr>
            <a:xfrm>
              <a:off x="8172406" y="3545373"/>
              <a:ext cx="1426994" cy="307777"/>
            </a:xfrm>
            <a:prstGeom prst="rect">
              <a:avLst/>
            </a:prstGeom>
          </p:spPr>
          <p:txBody>
            <a:bodyPr wrap="none">
              <a:spAutoFit/>
            </a:bodyPr>
            <a:lstStyle/>
            <a:p>
              <a:r>
                <a:rPr lang="en-US" altLang="ko-KR" sz="1400" b="1" dirty="0">
                  <a:solidFill>
                    <a:schemeClr val="bg1"/>
                  </a:solidFill>
                  <a:latin typeface="Arial" panose="020B0604020202020204" pitchFamily="34" charset="0"/>
                  <a:ea typeface="Nanum Gothic Regular" charset="-127"/>
                  <a:cs typeface="Arial" panose="020B0604020202020204" pitchFamily="34" charset="0"/>
                </a:rPr>
                <a:t>DATASOURCE</a:t>
              </a:r>
              <a:endParaRPr lang="ko-KR" altLang="en-US" sz="1400" b="1" dirty="0">
                <a:solidFill>
                  <a:schemeClr val="bg1"/>
                </a:solidFill>
                <a:latin typeface="Arial" panose="020B0604020202020204" pitchFamily="34" charset="0"/>
                <a:ea typeface="Nanum Gothic Regular" charset="-127"/>
                <a:cs typeface="Arial" panose="020B0604020202020204" pitchFamily="34" charset="0"/>
              </a:endParaRPr>
            </a:p>
          </p:txBody>
        </p:sp>
        <p:sp>
          <p:nvSpPr>
            <p:cNvPr id="147" name="모서리가 둥근 직사각형 58">
              <a:extLst>
                <a:ext uri="{FF2B5EF4-FFF2-40B4-BE49-F238E27FC236}">
                  <a16:creationId xmlns="" xmlns:a16="http://schemas.microsoft.com/office/drawing/2014/main" id="{2C985D7E-BA2D-1E4B-88AB-936C570FFC28}"/>
                </a:ext>
              </a:extLst>
            </p:cNvPr>
            <p:cNvSpPr/>
            <p:nvPr/>
          </p:nvSpPr>
          <p:spPr>
            <a:xfrm>
              <a:off x="4796692" y="2470642"/>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500">
                  <a:solidFill>
                    <a:schemeClr val="tx1"/>
                  </a:solidFill>
                  <a:latin typeface="Nanum Gothic" charset="-127"/>
                  <a:ea typeface="Nanum Gothic" charset="-127"/>
                  <a:cs typeface="Nanum Gothic" charset="-127"/>
                </a:rPr>
                <a:t>사업부</a:t>
              </a:r>
            </a:p>
          </p:txBody>
        </p:sp>
        <p:sp>
          <p:nvSpPr>
            <p:cNvPr id="148" name="모서리가 둥근 직사각형 58">
              <a:extLst>
                <a:ext uri="{FF2B5EF4-FFF2-40B4-BE49-F238E27FC236}">
                  <a16:creationId xmlns="" xmlns:a16="http://schemas.microsoft.com/office/drawing/2014/main" id="{49F6C394-620D-754B-A6D8-545DE3491033}"/>
                </a:ext>
              </a:extLst>
            </p:cNvPr>
            <p:cNvSpPr/>
            <p:nvPr/>
          </p:nvSpPr>
          <p:spPr>
            <a:xfrm>
              <a:off x="5243977" y="2470823"/>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CEI</a:t>
              </a:r>
              <a:endParaRPr kumimoji="1" lang="ko-KR" altLang="en-US" sz="500">
                <a:solidFill>
                  <a:schemeClr val="tx1"/>
                </a:solidFill>
                <a:latin typeface="Nanum Gothic" charset="-127"/>
                <a:ea typeface="Nanum Gothic" charset="-127"/>
                <a:cs typeface="Nanum Gothic" charset="-127"/>
              </a:endParaRPr>
            </a:p>
          </p:txBody>
        </p:sp>
        <p:sp>
          <p:nvSpPr>
            <p:cNvPr id="149" name="모서리가 둥근 직사각형 58">
              <a:extLst>
                <a:ext uri="{FF2B5EF4-FFF2-40B4-BE49-F238E27FC236}">
                  <a16:creationId xmlns="" xmlns:a16="http://schemas.microsoft.com/office/drawing/2014/main" id="{162B1AA6-41F6-4D4E-A755-8BBD51A1398E}"/>
                </a:ext>
              </a:extLst>
            </p:cNvPr>
            <p:cNvSpPr/>
            <p:nvPr/>
          </p:nvSpPr>
          <p:spPr>
            <a:xfrm>
              <a:off x="5691799" y="2471126"/>
              <a:ext cx="411224" cy="74943"/>
            </a:xfrm>
            <a:prstGeom prst="roundRect">
              <a:avLst>
                <a:gd name="adj" fmla="val 50000"/>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500">
                  <a:solidFill>
                    <a:schemeClr val="tx1"/>
                  </a:solidFill>
                  <a:latin typeface="Nanum Gothic" charset="-127"/>
                  <a:ea typeface="Nanum Gothic" charset="-127"/>
                  <a:cs typeface="Nanum Gothic" charset="-127"/>
                </a:rPr>
                <a:t>Tech</a:t>
              </a:r>
              <a:endParaRPr kumimoji="1" lang="ko-KR" altLang="en-US" sz="500">
                <a:solidFill>
                  <a:schemeClr val="tx1"/>
                </a:solidFill>
                <a:latin typeface="Nanum Gothic" charset="-127"/>
                <a:ea typeface="Nanum Gothic" charset="-127"/>
                <a:cs typeface="Nanum Gothic" charset="-127"/>
              </a:endParaRPr>
            </a:p>
          </p:txBody>
        </p:sp>
        <p:sp>
          <p:nvSpPr>
            <p:cNvPr id="150" name="직사각형 149">
              <a:extLst>
                <a:ext uri="{FF2B5EF4-FFF2-40B4-BE49-F238E27FC236}">
                  <a16:creationId xmlns="" xmlns:a16="http://schemas.microsoft.com/office/drawing/2014/main" id="{07223B2B-123C-0247-A66C-6F852EA45C5D}"/>
                </a:ext>
              </a:extLst>
            </p:cNvPr>
            <p:cNvSpPr/>
            <p:nvPr/>
          </p:nvSpPr>
          <p:spPr>
            <a:xfrm>
              <a:off x="5654015" y="3969958"/>
              <a:ext cx="526106" cy="184666"/>
            </a:xfrm>
            <a:prstGeom prst="rect">
              <a:avLst/>
            </a:prstGeom>
          </p:spPr>
          <p:txBody>
            <a:bodyPr wrap="none">
              <a:spAutoFit/>
            </a:bodyPr>
            <a:lstStyle/>
            <a:p>
              <a:r>
                <a:rPr lang="en-US" altLang="ko-KR" sz="600" b="1">
                  <a:solidFill>
                    <a:schemeClr val="bg1"/>
                  </a:solidFill>
                  <a:latin typeface="Nanum Gothic" charset="-127"/>
                  <a:ea typeface="Nanum Gothic" charset="-127"/>
                  <a:cs typeface="Nanum Gothic" charset="-127"/>
                </a:rPr>
                <a:t>by Admin</a:t>
              </a:r>
              <a:endParaRPr lang="ko-KR" altLang="en-US" sz="600" b="1">
                <a:solidFill>
                  <a:schemeClr val="bg1"/>
                </a:solidFill>
                <a:latin typeface="Nanum Gothic" charset="-127"/>
                <a:ea typeface="Nanum Gothic" charset="-127"/>
                <a:cs typeface="Nanum Gothic" charset="-127"/>
              </a:endParaRPr>
            </a:p>
          </p:txBody>
        </p:sp>
        <p:sp>
          <p:nvSpPr>
            <p:cNvPr id="221" name="직사각형 220">
              <a:extLst>
                <a:ext uri="{FF2B5EF4-FFF2-40B4-BE49-F238E27FC236}">
                  <a16:creationId xmlns="" xmlns:a16="http://schemas.microsoft.com/office/drawing/2014/main" id="{0C359E7A-ED19-EC4D-BAA1-42D55B0FD1C5}"/>
                </a:ext>
              </a:extLst>
            </p:cNvPr>
            <p:cNvSpPr/>
            <p:nvPr/>
          </p:nvSpPr>
          <p:spPr>
            <a:xfrm>
              <a:off x="9085985" y="3097121"/>
              <a:ext cx="644728" cy="184666"/>
            </a:xfrm>
            <a:prstGeom prst="rect">
              <a:avLst/>
            </a:prstGeom>
          </p:spPr>
          <p:txBody>
            <a:bodyPr wrap="none">
              <a:spAutoFit/>
            </a:bodyPr>
            <a:lstStyle/>
            <a:p>
              <a:r>
                <a:rPr lang="en-US" altLang="ko-KR" sz="600" b="1">
                  <a:solidFill>
                    <a:schemeClr val="bg1"/>
                  </a:solidFill>
                  <a:latin typeface="Nanum Gothic" charset="-127"/>
                  <a:ea typeface="Nanum Gothic" charset="-127"/>
                  <a:cs typeface="Nanum Gothic" charset="-127"/>
                </a:rPr>
                <a:t>by Username</a:t>
              </a:r>
              <a:endParaRPr lang="ko-KR" altLang="en-US" sz="600" b="1">
                <a:solidFill>
                  <a:schemeClr val="bg1"/>
                </a:solidFill>
                <a:latin typeface="Nanum Gothic" charset="-127"/>
                <a:ea typeface="Nanum Gothic" charset="-127"/>
                <a:cs typeface="Nanum Gothic" charset="-127"/>
              </a:endParaRPr>
            </a:p>
          </p:txBody>
        </p:sp>
        <p:sp>
          <p:nvSpPr>
            <p:cNvPr id="222" name="모서리가 둥근 직사각형 155">
              <a:extLst>
                <a:ext uri="{FF2B5EF4-FFF2-40B4-BE49-F238E27FC236}">
                  <a16:creationId xmlns="" xmlns:a16="http://schemas.microsoft.com/office/drawing/2014/main" id="{B8E7CBD5-2F70-C640-92B6-870C0F66A3DF}"/>
                </a:ext>
              </a:extLst>
            </p:cNvPr>
            <p:cNvSpPr/>
            <p:nvPr/>
          </p:nvSpPr>
          <p:spPr>
            <a:xfrm>
              <a:off x="2437127" y="2985708"/>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23" name="모서리가 둥근 직사각형 155">
              <a:extLst>
                <a:ext uri="{FF2B5EF4-FFF2-40B4-BE49-F238E27FC236}">
                  <a16:creationId xmlns="" xmlns:a16="http://schemas.microsoft.com/office/drawing/2014/main" id="{B0C16EDD-5E33-3E4B-8860-C99D3CF3C340}"/>
                </a:ext>
              </a:extLst>
            </p:cNvPr>
            <p:cNvSpPr/>
            <p:nvPr/>
          </p:nvSpPr>
          <p:spPr>
            <a:xfrm>
              <a:off x="6474737" y="2581947"/>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Staging DB</a:t>
              </a:r>
              <a:endParaRPr lang="ko-KR" altLang="en-US" sz="600">
                <a:solidFill>
                  <a:schemeClr val="tx1"/>
                </a:solidFill>
                <a:latin typeface="+mn-ea"/>
                <a:cs typeface="Malgun Gothic" charset="-127"/>
              </a:endParaRPr>
            </a:p>
          </p:txBody>
        </p:sp>
        <p:sp>
          <p:nvSpPr>
            <p:cNvPr id="224" name="모서리가 둥근 직사각형 155">
              <a:extLst>
                <a:ext uri="{FF2B5EF4-FFF2-40B4-BE49-F238E27FC236}">
                  <a16:creationId xmlns="" xmlns:a16="http://schemas.microsoft.com/office/drawing/2014/main" id="{E263C1EB-D325-5349-AA6E-5D3128EF0E5B}"/>
                </a:ext>
              </a:extLst>
            </p:cNvPr>
            <p:cNvSpPr/>
            <p:nvPr/>
          </p:nvSpPr>
          <p:spPr>
            <a:xfrm>
              <a:off x="8244161" y="2587884"/>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dirty="0">
                  <a:solidFill>
                    <a:schemeClr val="tx1"/>
                  </a:solidFill>
                  <a:latin typeface="+mn-ea"/>
                  <a:cs typeface="Malgun Gothic" charset="-127"/>
                </a:rPr>
                <a:t>Datasource</a:t>
              </a:r>
              <a:endParaRPr lang="ko-KR" altLang="en-US" sz="600" dirty="0">
                <a:solidFill>
                  <a:schemeClr val="tx1"/>
                </a:solidFill>
                <a:latin typeface="+mn-ea"/>
                <a:cs typeface="Malgun Gothic" charset="-127"/>
              </a:endParaRPr>
            </a:p>
          </p:txBody>
        </p:sp>
        <p:sp>
          <p:nvSpPr>
            <p:cNvPr id="225" name="모서리가 둥근 직사각형 155">
              <a:extLst>
                <a:ext uri="{FF2B5EF4-FFF2-40B4-BE49-F238E27FC236}">
                  <a16:creationId xmlns="" xmlns:a16="http://schemas.microsoft.com/office/drawing/2014/main" id="{CF0D1A13-75D9-0C4F-A16A-3196A44A0B7B}"/>
                </a:ext>
              </a:extLst>
            </p:cNvPr>
            <p:cNvSpPr/>
            <p:nvPr/>
          </p:nvSpPr>
          <p:spPr>
            <a:xfrm>
              <a:off x="6474737"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226" name="모서리가 둥근 직사각형 155">
              <a:extLst>
                <a:ext uri="{FF2B5EF4-FFF2-40B4-BE49-F238E27FC236}">
                  <a16:creationId xmlns="" xmlns:a16="http://schemas.microsoft.com/office/drawing/2014/main" id="{C4A43F8C-2ACE-5B4E-A751-ECCE16E8F343}"/>
                </a:ext>
              </a:extLst>
            </p:cNvPr>
            <p:cNvSpPr/>
            <p:nvPr/>
          </p:nvSpPr>
          <p:spPr>
            <a:xfrm>
              <a:off x="8256036" y="3448845"/>
              <a:ext cx="428140" cy="144000"/>
            </a:xfrm>
            <a:prstGeom prst="round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lstStyle/>
            <a:p>
              <a:pPr algn="ctr"/>
              <a:r>
                <a:rPr lang="en-US" altLang="ko-KR" sz="600">
                  <a:solidFill>
                    <a:schemeClr val="tx1"/>
                  </a:solidFill>
                  <a:latin typeface="+mn-ea"/>
                  <a:cs typeface="Malgun Gothic" charset="-127"/>
                </a:rPr>
                <a:t>Database</a:t>
              </a:r>
              <a:endParaRPr lang="ko-KR" altLang="en-US" sz="600">
                <a:solidFill>
                  <a:schemeClr val="tx1"/>
                </a:solidFill>
                <a:latin typeface="+mn-ea"/>
                <a:cs typeface="Malgun Gothic" charset="-127"/>
              </a:endParaRPr>
            </a:p>
          </p:txBody>
        </p:sp>
        <p:sp>
          <p:nvSpPr>
            <p:cNvPr id="227" name="직사각형 226">
              <a:extLst>
                <a:ext uri="{FF2B5EF4-FFF2-40B4-BE49-F238E27FC236}">
                  <a16:creationId xmlns="" xmlns:a16="http://schemas.microsoft.com/office/drawing/2014/main" id="{91C69159-7D06-F24D-ABAC-F70277B8027D}"/>
                </a:ext>
              </a:extLst>
            </p:cNvPr>
            <p:cNvSpPr/>
            <p:nvPr/>
          </p:nvSpPr>
          <p:spPr>
            <a:xfrm>
              <a:off x="2370418" y="3370051"/>
              <a:ext cx="3180679" cy="184666"/>
            </a:xfrm>
            <a:prstGeom prst="rect">
              <a:avLst/>
            </a:prstGeom>
          </p:spPr>
          <p:txBody>
            <a:bodyPr wrap="none">
              <a:spAutoFit/>
            </a:bodyPr>
            <a:lstStyle/>
            <a:p>
              <a:r>
                <a:rPr lang="ko-KR" altLang="en-US" sz="600" b="1" dirty="0">
                  <a:solidFill>
                    <a:schemeClr val="bg1"/>
                  </a:solidFill>
                  <a:latin typeface="Nanum Gothic" charset="-127"/>
                  <a:ea typeface="Nanum Gothic" charset="-127"/>
                  <a:cs typeface="Nanum Gothic" charset="-127"/>
                </a:rPr>
                <a:t>데이터에 대한 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설명</a:t>
              </a:r>
              <a:r>
                <a:rPr lang="en-US" altLang="ko-KR" sz="600" b="1" dirty="0">
                  <a:solidFill>
                    <a:schemeClr val="bg1"/>
                  </a:solidFill>
                  <a:latin typeface="Nanum Gothic" charset="-127"/>
                  <a:ea typeface="Nanum Gothic" charset="-127"/>
                  <a:cs typeface="Nanum Gothic" charset="-127"/>
                </a:rPr>
                <a:t> .</a:t>
              </a:r>
              <a:r>
                <a:rPr lang="ko-KR" altLang="en-US" sz="600" b="1" dirty="0">
                  <a:solidFill>
                    <a:schemeClr val="bg1"/>
                  </a:solidFill>
                  <a:latin typeface="Nanum Gothic" charset="-127"/>
                  <a:ea typeface="Nanum Gothic" charset="-127"/>
                  <a:cs typeface="Nanum Gothic" charset="-127"/>
                </a:rPr>
                <a:t> 한 줄 안에 길면 말줄임 </a:t>
              </a:r>
              <a:r>
                <a:rPr lang="en-US" altLang="ko-KR" sz="600" b="1" dirty="0">
                  <a:solidFill>
                    <a:schemeClr val="bg1"/>
                  </a:solidFill>
                  <a:latin typeface="Nanum Gothic" charset="-127"/>
                  <a:ea typeface="Nanum Gothic" charset="-127"/>
                  <a:cs typeface="Nanum Gothic" charset="-127"/>
                </a:rPr>
                <a:t>...</a:t>
              </a:r>
              <a:endParaRPr lang="ko-KR" altLang="en-US" sz="600" b="1" dirty="0">
                <a:solidFill>
                  <a:schemeClr val="bg1"/>
                </a:solidFill>
                <a:latin typeface="Nanum Gothic" charset="-127"/>
                <a:ea typeface="Nanum Gothic" charset="-127"/>
                <a:cs typeface="Nanum Gothic" charset="-127"/>
              </a:endParaRPr>
            </a:p>
          </p:txBody>
        </p:sp>
        <p:sp>
          <p:nvSpPr>
            <p:cNvPr id="228" name="직사각형 227">
              <a:extLst>
                <a:ext uri="{FF2B5EF4-FFF2-40B4-BE49-F238E27FC236}">
                  <a16:creationId xmlns="" xmlns:a16="http://schemas.microsoft.com/office/drawing/2014/main" id="{3BACCA3F-2BB9-7A46-AF61-B41FF0081B17}"/>
                </a:ext>
              </a:extLst>
            </p:cNvPr>
            <p:cNvSpPr/>
            <p:nvPr/>
          </p:nvSpPr>
          <p:spPr>
            <a:xfrm>
              <a:off x="9098958" y="3965326"/>
              <a:ext cx="644728" cy="184666"/>
            </a:xfrm>
            <a:prstGeom prst="rect">
              <a:avLst/>
            </a:prstGeom>
          </p:spPr>
          <p:txBody>
            <a:bodyPr wrap="none">
              <a:spAutoFit/>
            </a:bodyPr>
            <a:lstStyle/>
            <a:p>
              <a:r>
                <a:rPr lang="en-US" altLang="ko-KR" sz="600" b="1">
                  <a:solidFill>
                    <a:schemeClr val="bg1"/>
                  </a:solidFill>
                  <a:latin typeface="Nanum Gothic" charset="-127"/>
                  <a:ea typeface="Nanum Gothic" charset="-127"/>
                  <a:cs typeface="Nanum Gothic" charset="-127"/>
                </a:rPr>
                <a:t>by Username</a:t>
              </a:r>
              <a:endParaRPr lang="ko-KR" altLang="en-US" sz="600" b="1">
                <a:solidFill>
                  <a:schemeClr val="bg1"/>
                </a:solidFill>
                <a:latin typeface="Nanum Gothic" charset="-127"/>
                <a:ea typeface="Nanum Gothic" charset="-127"/>
                <a:cs typeface="Nanum Gothic" charset="-127"/>
              </a:endParaRPr>
            </a:p>
          </p:txBody>
        </p:sp>
        <p:sp>
          <p:nvSpPr>
            <p:cNvPr id="229" name="직사각형 228">
              <a:extLst>
                <a:ext uri="{FF2B5EF4-FFF2-40B4-BE49-F238E27FC236}">
                  <a16:creationId xmlns="" xmlns:a16="http://schemas.microsoft.com/office/drawing/2014/main" id="{E33D6718-0907-4D4D-AD7B-1B9034E64887}"/>
                </a:ext>
              </a:extLst>
            </p:cNvPr>
            <p:cNvSpPr/>
            <p:nvPr/>
          </p:nvSpPr>
          <p:spPr>
            <a:xfrm>
              <a:off x="7321424" y="3967810"/>
              <a:ext cx="644728" cy="184666"/>
            </a:xfrm>
            <a:prstGeom prst="rect">
              <a:avLst/>
            </a:prstGeom>
          </p:spPr>
          <p:txBody>
            <a:bodyPr wrap="none">
              <a:spAutoFit/>
            </a:bodyPr>
            <a:lstStyle/>
            <a:p>
              <a:r>
                <a:rPr lang="en-US" altLang="ko-KR" sz="600" b="1">
                  <a:solidFill>
                    <a:schemeClr val="bg1"/>
                  </a:solidFill>
                  <a:latin typeface="Nanum Gothic" charset="-127"/>
                  <a:ea typeface="Nanum Gothic" charset="-127"/>
                  <a:cs typeface="Nanum Gothic" charset="-127"/>
                </a:rPr>
                <a:t>by Username</a:t>
              </a:r>
              <a:endParaRPr lang="ko-KR" altLang="en-US" sz="600" b="1">
                <a:solidFill>
                  <a:schemeClr val="bg1"/>
                </a:solidFill>
                <a:latin typeface="Nanum Gothic" charset="-127"/>
                <a:ea typeface="Nanum Gothic" charset="-127"/>
                <a:cs typeface="Nanum Gothic" charset="-127"/>
              </a:endParaRPr>
            </a:p>
          </p:txBody>
        </p:sp>
        <p:sp>
          <p:nvSpPr>
            <p:cNvPr id="230" name="직사각형 229">
              <a:extLst>
                <a:ext uri="{FF2B5EF4-FFF2-40B4-BE49-F238E27FC236}">
                  <a16:creationId xmlns="" xmlns:a16="http://schemas.microsoft.com/office/drawing/2014/main" id="{3DAFE754-7B38-9D40-8BD3-1475BD024866}"/>
                </a:ext>
              </a:extLst>
            </p:cNvPr>
            <p:cNvSpPr/>
            <p:nvPr/>
          </p:nvSpPr>
          <p:spPr>
            <a:xfrm>
              <a:off x="7339922" y="3085962"/>
              <a:ext cx="644728" cy="184666"/>
            </a:xfrm>
            <a:prstGeom prst="rect">
              <a:avLst/>
            </a:prstGeom>
          </p:spPr>
          <p:txBody>
            <a:bodyPr wrap="none">
              <a:spAutoFit/>
            </a:bodyPr>
            <a:lstStyle/>
            <a:p>
              <a:r>
                <a:rPr lang="en-US" altLang="ko-KR" sz="600" b="1">
                  <a:solidFill>
                    <a:schemeClr val="bg1"/>
                  </a:solidFill>
                  <a:latin typeface="Nanum Gothic" charset="-127"/>
                  <a:ea typeface="Nanum Gothic" charset="-127"/>
                  <a:cs typeface="Nanum Gothic" charset="-127"/>
                </a:rPr>
                <a:t>by Username</a:t>
              </a:r>
              <a:endParaRPr lang="ko-KR" altLang="en-US" sz="600" b="1">
                <a:solidFill>
                  <a:schemeClr val="bg1"/>
                </a:solidFill>
                <a:latin typeface="Nanum Gothic" charset="-127"/>
                <a:ea typeface="Nanum Gothic" charset="-127"/>
                <a:cs typeface="Nanum Gothic" charset="-127"/>
              </a:endParaRPr>
            </a:p>
          </p:txBody>
        </p:sp>
      </p:grpSp>
    </p:spTree>
    <p:extLst>
      <p:ext uri="{BB962C8B-B14F-4D97-AF65-F5344CB8AC3E}">
        <p14:creationId xmlns:p14="http://schemas.microsoft.com/office/powerpoint/2010/main" val="1982559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heme/theme1.xml><?xml version="1.0" encoding="utf-8"?>
<a:theme xmlns:a="http://schemas.openxmlformats.org/drawingml/2006/main" name="3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6350">
          <a:solidFill>
            <a:schemeClr val="bg1">
              <a:lumMod val="75000"/>
            </a:schemeClr>
          </a:solidFill>
        </a:ln>
      </a:spPr>
      <a:bodyPr rtlCol="0" anchor="ctr"/>
      <a:lstStyle>
        <a:defPPr algn="ctr">
          <a:defRPr kumimoji="1" sz="500" b="1">
            <a:solidFill>
              <a:schemeClr val="tx1"/>
            </a:solidFill>
            <a:latin typeface="Nanum Gothic" charset="-127"/>
            <a:ea typeface="Nanum Gothic" charset="-127"/>
            <a:cs typeface="Nanum Gothic"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Core]WF-E1-MDM-v0.391-190527_수정중1.potx" id="{563FBAE0-60E8-5F4C-8279-774A9292EC58}" vid="{26C83836-F51F-9243-AC52-2A28EE6F40D9}"/>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9BCB11E5030C924CAE494C28C4C7CE2A" ma:contentTypeVersion="7" ma:contentTypeDescription="새 문서를 만듭니다." ma:contentTypeScope="" ma:versionID="3fc65e016a93e137c07eb84e9dc7295a">
  <xsd:schema xmlns:xsd="http://www.w3.org/2001/XMLSchema" xmlns:xs="http://www.w3.org/2001/XMLSchema" xmlns:p="http://schemas.microsoft.com/office/2006/metadata/properties" xmlns:ns2="dce9f6cd-8cad-481c-ada1-382b0f2c0ac3" targetNamespace="http://schemas.microsoft.com/office/2006/metadata/properties" ma:root="true" ma:fieldsID="fee9b686973a9ac5600ab47f3ecb56f1" ns2:_="">
    <xsd:import namespace="dce9f6cd-8cad-481c-ada1-382b0f2c0ac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9f6cd-8cad-481c-ada1-382b0f2c0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68CCFD-2C00-457B-80E2-3AE6F1E2D3F6}">
  <ds:schemaRefs>
    <ds:schemaRef ds:uri="dce9f6cd-8cad-481c-ada1-382b0f2c0ac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9AA81666-06D2-440B-8C34-6D41DEC87E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9f6cd-8cad-481c-ada1-382b0f2c0a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817EA3F-29D2-4D6D-801E-40CDE1CD97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19653</TotalTime>
  <Words>10530</Words>
  <Application>Microsoft Macintosh PowerPoint</Application>
  <PresentationFormat>와이드스크린</PresentationFormat>
  <Paragraphs>3353</Paragraphs>
  <Slides>39</Slides>
  <Notes>10</Notes>
  <HiddenSlides>0</HiddenSlides>
  <MMClips>0</MMClips>
  <ScaleCrop>false</ScaleCrop>
  <HeadingPairs>
    <vt:vector size="6" baseType="variant">
      <vt:variant>
        <vt:lpstr>사용한 글꼴</vt:lpstr>
      </vt:variant>
      <vt:variant>
        <vt:i4>18</vt:i4>
      </vt:variant>
      <vt:variant>
        <vt:lpstr>테마</vt:lpstr>
      </vt:variant>
      <vt:variant>
        <vt:i4>1</vt:i4>
      </vt:variant>
      <vt:variant>
        <vt:lpstr>슬라이드 제목</vt:lpstr>
      </vt:variant>
      <vt:variant>
        <vt:i4>39</vt:i4>
      </vt:variant>
    </vt:vector>
  </HeadingPairs>
  <TitlesOfParts>
    <vt:vector size="58" baseType="lpstr">
      <vt:lpstr>굴림</vt:lpstr>
      <vt:lpstr>나눔고딕</vt:lpstr>
      <vt:lpstr>나눔고딕 ExtraBold</vt:lpstr>
      <vt:lpstr>나눔고딕OTF</vt:lpstr>
      <vt:lpstr>나눔고딕OTF ExtraBold</vt:lpstr>
      <vt:lpstr>맑은 고딕</vt:lpstr>
      <vt:lpstr>Apple SD Gothic Neo Heavy</vt:lpstr>
      <vt:lpstr>Arial Black</vt:lpstr>
      <vt:lpstr>Arial Unicode MS</vt:lpstr>
      <vt:lpstr>Malgun Gothic</vt:lpstr>
      <vt:lpstr>Malgun Gothic Regular</vt:lpstr>
      <vt:lpstr>Moebius Korea</vt:lpstr>
      <vt:lpstr>Nanum Gothic</vt:lpstr>
      <vt:lpstr>Nanum Gothic Bold</vt:lpstr>
      <vt:lpstr>Nanum Gothic Regular</vt:lpstr>
      <vt:lpstr>open sans</vt:lpstr>
      <vt:lpstr>Wingdings</vt:lpstr>
      <vt:lpstr>Arial</vt:lpstr>
      <vt:lpstr>3_Office 테마</vt:lpstr>
      <vt:lpstr>E-1.2 MDM Explore Data  (Metadata Management)</vt:lpstr>
      <vt:lpstr>Document history</vt:lpstr>
      <vt:lpstr>Document history</vt:lpstr>
      <vt:lpstr>1 Explore Data</vt:lpstr>
      <vt:lpstr>콘텐츠 생성 흐름</vt:lpstr>
      <vt:lpstr>화면 구성</vt:lpstr>
      <vt:lpstr>1.1 Metadata &gt; Explore Data</vt:lpstr>
      <vt:lpstr>1.1 Metadata &gt; Explore Data</vt:lpstr>
      <vt:lpstr>1.1 Metadata &gt; Explore Data</vt:lpstr>
      <vt:lpstr>1.1 Metadata &gt; Explore Data</vt:lpstr>
      <vt:lpstr>1.1 Metadata &gt; Explore Data</vt:lpstr>
      <vt:lpstr>Measuring the Popularity</vt:lpstr>
      <vt:lpstr>1.1 Metadata &gt; Explore Data</vt:lpstr>
      <vt:lpstr>검색 결과 화면 내 필터</vt:lpstr>
      <vt:lpstr>1.1 Metadata &gt; Explore Data</vt:lpstr>
      <vt:lpstr>1.1 Metadata &gt; Explore Data</vt:lpstr>
      <vt:lpstr>1.1 Metadata &gt; Explore Data</vt:lpstr>
      <vt:lpstr>1.2 Metadata &gt; Explore Data &gt; Metadata detail</vt:lpstr>
      <vt:lpstr>1.2 Metadata &gt; Explore Data &gt; Metadata detail</vt:lpstr>
      <vt:lpstr>1.2 Metadata &gt; Explore Data &gt; Metadata detail</vt:lpstr>
      <vt:lpstr>1.2 Metadata &gt; Explore Data &gt; Metadata detail</vt:lpstr>
      <vt:lpstr>1.2 Metadata &gt; Explore Data &gt; Metadata detail</vt:lpstr>
      <vt:lpstr>1.2 Metadata &gt; Explore Data &gt; Metadata detail</vt:lpstr>
      <vt:lpstr>1.3 Metadata &gt; Favorite Data &gt; Data</vt:lpstr>
      <vt:lpstr>1.3 Metadata &gt; Favorite Data &gt; Data Creator</vt:lpstr>
      <vt:lpstr>1.2 Metadata &gt; Explore Data &gt; Data Creator’s data list</vt:lpstr>
      <vt:lpstr>1.2 Metadata &gt; Explore Data &gt; Metadata detail</vt:lpstr>
      <vt:lpstr>1.2 Metadata &gt; Explore Data &gt; Metadata detail</vt:lpstr>
      <vt:lpstr>Global Menu&gt; Notification</vt:lpstr>
      <vt:lpstr>콘텐츠 생성 흐름</vt:lpstr>
      <vt:lpstr>1.2 Metadata &gt; Explore Data &gt; Metadata detail &gt; Make workbook</vt:lpstr>
      <vt:lpstr>1.2 Metadata &gt; Explore Data &gt; Metadata detail &gt; Make workbench</vt:lpstr>
      <vt:lpstr>1.1 Workbench</vt:lpstr>
      <vt:lpstr>메타데이터 검색</vt:lpstr>
      <vt:lpstr>쿼리 테스트 (전체팝업)</vt:lpstr>
      <vt:lpstr>데이터 커넥션 정보 /  통합 스키마 브라우져 (전체팝업)</vt:lpstr>
      <vt:lpstr>7 Basic Confirmation &amp; Alert Popup</vt:lpstr>
      <vt:lpstr>Basic Confirmation &amp; Alert Popup</vt:lpstr>
      <vt:lpstr>Basic Confirmation &amp; Alert Popup</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minjung</dc:creator>
  <cp:lastModifiedBy>HWANG AH YOUNG</cp:lastModifiedBy>
  <cp:revision>722</cp:revision>
  <cp:lastPrinted>2019-08-08T02:36:29Z</cp:lastPrinted>
  <dcterms:created xsi:type="dcterms:W3CDTF">2017-02-17T04:44:42Z</dcterms:created>
  <dcterms:modified xsi:type="dcterms:W3CDTF">2019-08-08T04:45:25Z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0x0101009BCB11E5030C924CAE494C28C4C7CE2A</vt:lpwstr>
  </property>
  <property fmtid="{D5CDD505-2E9C-101B-9397-08002B2CF9AE}" pid="3" name="xd_Signature">
    <vt:bool>false</vt:bool>
  </property>
  <property fmtid="{D5CDD505-2E9C-101B-9397-08002B2CF9AE}" pid="4" name="xd_ProgID">
    <vt:lpwstr/>
  </property>
  <property fmtid="{D5CDD505-2E9C-101B-9397-08002B2CF9AE}" pid="5" name="TemplateUrl">
    <vt:lpwstr/>
  </property>
  <property fmtid="{D5CDD505-2E9C-101B-9397-08002B2CF9AE}" pid="6" name="ComplianceAssetId">
    <vt:lpwstr/>
  </property>
  <property fmtid="{D5CDD505-2E9C-101B-9397-08002B2CF9AE}" pid="7" name="AuthorIds_UIVersion_65024">
    <vt:lpwstr>26</vt:lpwstr>
  </property>
</Properties>
</file>